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9" r:id="rId3"/>
    <p:sldId id="290" r:id="rId4"/>
    <p:sldId id="292" r:id="rId5"/>
    <p:sldId id="274" r:id="rId6"/>
    <p:sldId id="279" r:id="rId7"/>
    <p:sldId id="280" r:id="rId8"/>
    <p:sldId id="301" r:id="rId9"/>
    <p:sldId id="302" r:id="rId10"/>
    <p:sldId id="307" r:id="rId11"/>
    <p:sldId id="316" r:id="rId12"/>
    <p:sldId id="317" r:id="rId13"/>
    <p:sldId id="308" r:id="rId14"/>
    <p:sldId id="322" r:id="rId15"/>
    <p:sldId id="309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278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8.49711" units="1/cm"/>
          <inkml:channelProperty channel="T" name="resolution" value="1" units="1/dev"/>
        </inkml:channelProperties>
      </inkml:inkSource>
      <inkml:timestamp xml:id="ts0" timeString="2021-08-11T04:01:32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4710 0,'0'-18'125,"106"18"-125,70 0 16,-17 0-16,211 0 31,318 0 0,-141 35 1,-300-17-17,-177-1 1,-17-17-16,88 0 15,-70 0 1,0 0-16,34 0 16,19 0-1,-36 0 1,18 0 15,-53 0-31,0 0 16,17 0-16,1 0 15,105 0 1,18 0 0,-35 0-16,106 0 15,-212 0-15,17 0 16,-17 0 0,0 0-16,-18 0 15,-17 0-15,-1 0 16,36 0-1,18 0 1,35-35 0,-53 35-1,-36 0 1</inkml:trace>
  <inkml:trace contextRef="#ctx0" brushRef="#br0" timeOffset="9919.909">6632 9737 0,'106'0'140,"35"17"-124,18 1-16,0 0 16,-1-1-16,1 36 0,-18-35 15,0-1 1,106 1-1,-176 0 1,-36-1-16,36-17 16,17 0-1,0 0 17,0 0 14,-52 0-46,-1 0 16,0 0-16,-17 0 0,52 0 16,1 0-1,-53 0 1,17 0 0,0 0-1,53 0 1,0 0-1,-52 0-15,34 0 16,1-17 0,-18-1-16,35-17 15,35 17 1,-70 18 0,53-18 15,-53 18-16,0-35-15,0 35 16,0 0-16,-36-17 16,107 17-1,-71 0 1,17-18 0,-34 18-1,34 0 1,1-35-1,-18 35 1,0 0-16,-18-18 16,18 18-16,17 0 15,-52 0 1,88-18-16,0-17 31,35 17-15,35 1-1,1-1 1,-54-17 0,-105 35-1,-1 0 1,36 0 0,53 0-1,-18 0 1,-70-18-16,88 18 15,-89-17 1,36 17 0,-35 0-16,53-18 15,-36 18 1,0 0 15,-17-18-15</inkml:trace>
  <inkml:trace contextRef="#ctx0" brushRef="#br0" timeOffset="11943.971">15381 11553 0,'-106'0'94,"-35"18"-79,-529 106 1,405-107 0,1 19-1,52-1-15,0-18 16,-35 19-16,71-19 0,53 19 15,-19-36 1,54 17 0,-35 1-1,17-18 1,-53 35 0,-52 0-1,34 1 1,36-1-1,18-17 1,-19-1 0,-34 19-1,106-36 1,-1 17 0,18-17-16,-53 18 0,-35-1 15,-71-17 1,-17 0-1,-53 0 1,53 0 0,35 0-1,141 0-15,-36 0 16,19 0-16,-18 0 16,0 0-16,-18 0 15,0 0-15,18 0 16,-18 0-16,0 0 15,35 0-15,-176 0 16,89 0 0,-36 0 15,35 0-15,18 0-1,17 0 1,-17 0-1,-17 0 1,-19 0 0,1 0-1,35 0 1,88 0-16,0 0 16,18 0-1,-1 0-15,1 0 16,-36 0-1,-34-35 1,69 18 0,1 17 15</inkml:trace>
  <inkml:trace contextRef="#ctx0" brushRef="#br0" timeOffset="36399.18">7091 14499 0,'35'-17'109,"53"17"-93,-35 0-1,71-36-15,17 36 16,123 0-1,213 0 17,-125 0-1,-140 0 0,-159 0-31,106 0 16,-53 0-1,-18 0-15,71 0 32,-71 0-32,53 0 15,-71 0-15,19 0 16,16 0 0,195 0-1,-35 0 1,-159 0-16,0 0 15,-1 0-15,-34 0 16,-1 0-16,-17 0 16,18 0-16,-36 0 15,18 0-15,0 0 16,-35 0-16,-1 0 16</inkml:trace>
  <inkml:trace contextRef="#ctx0" brushRef="#br0" timeOffset="47223.634">22966 6385 0,'-35'0'32,"17"0"-32,-53 0 15,18 0-15,-17-17 16,35 17-16,-1 0 16,-34 0-16,52 0 15,-35 0 1,18 0-1,17 0 1,-17 17-16,-18 19 16,-17-1-1,34 0 1,1-17 0,17-18-1,1 17 1,-1-17-1,0 18-15,1-18 0,-18 18 16,35-1 0,-18 1-16,-53 53 15,54-54-15,-1 1 16,-35 17 0,53-17-16,-35-1 15,35 1-15,-35 17 16,17-17-1,0 17 1,1-17 0,-19-1-1,36 1 1,-17-18-16,-1 18 16,-17-1-16,35 1 15,-35 0 16,17-1-15,0 19 0,-17-1-1,35 18 1,-35-18 0,17 0-1,18 1 1,0-19-1,0 1 64,18-1-79,17 1 15,0 0-15,1 17 16,-1-17-1,35-1 1,1 19 0,0-19-1,-19 1-15,1 0 16,-35-1-16,17-17 16,36 18-16,-54-18 15,36 17-15,-17-17 16,17 18-16,-18 0 15,35-1 1,1-17 0,35 36-1,-36-19 1,19 19 0,-54-19 15,35 1-16,-17 35 1,0-18-16,18 0 16,-54 1-16,54 34 0,0 1 15,17-36 1,-53 0 0,-17-17-1,-1 0 95,-17 17-110,88 71 15,-52-36-15,17 1 16,35 87-1,-71-69 1,19-19 0,-19-17-1,-17-35 1,0-1 0,0 19-16,0 17 15,0 0 1,0-18-16,0 0 15,0 71 1,0-35 0,0-36-16,0 0 15,0 18 1,0-18-16,-17 1 31,-1 34-15,-35 1-1,0-1 1,18-35 0,-18 1-1,-17 17 1,-1-18 0,18-17-1,-17-1 1,17-17-16,35 18 15,-88-1-15,53 1 16,0-18-16,-105 0 16,-19 0-1,18 0 1,71 18 15,-53-18-15,123 17-16,-52-17 15,35 36-15,-18-36 0,17 0 16,-16 17 0,-1-17-16,0 18 15,0-18-15,17 0 0,-34 35 16,52-17 0,-17-18-16,-36 35 15,54-35 1,-36 18-16,-35 17 15,-36-17 1,18-1 0,1 19-1,16 17 1,72-36 0,-36-17-1,53 18-15,-53-18 0,18 35 16,17-35-1,18 18-15,-35-1 16,17 1-16,0 0 0,-17 17 16,35-17-1,-17 52 1,17 18 0,0-17-1,0-1 1,17-17-1,1-35 1,-1 0-16,19-1 16,17 19-16,-18-36 15,0 35-15,36-18 16,-18-17-16,0 0 16,17 0-16,18 18 15,0-18-15,1 35 16,-19-35-16,54 18 15,34-18 1,1 0 0,18 0-1,-19 0 1,-17 0 0,-70 0-1,0 0-15,-54 0 0,71 0 16,-17 0-16,0 18 15,-19-18 1,54 35-16,106 71 16,-124-71-16,0 0 15,-70-17 17,0 0-17,-18 17 1,17 88-1,36 36 1,-53-35 0,0-19-1,0-52-15,0-17 16,0-19 0,-17 1-16,-19 0 15,-34 34 16,17 1-31,0-17 0,-53 17 16,35-18-16,-140 71 16,70-36 15,70-35-31,-17 18 16,17-17-16,36-1 15,-35 0 1,70-17-16,-18-18 15,0 18 1,-35-18 0,-17 0-1,17 0 1,18 35 0,17-18-1,-35 36 1,18-17-1,17-1 1,-35 35 15,18 1-31,-18-36 16,35 18-16,18-17 0,-53 16 16,36-16-1,-36 34 1,0-34-1,-88 52 1,17 0 0,36 0-1,18-17 1,34-1 0,19-35-1,-1 1 1,18-19-1,-18 19 1,18-1-16,-35 0 0,18 36 31,17-36-15,-36 36 0,36-36-1,0-17 1,0 17-1,0-18 1,36 1 0,16 17-1,-34-35-15,0 18 16,35-18-16,-36 18 16,36-1-16,18 1 15,17 17 1,18 1-1,0-19 17,-18 1-17,18 17 1,17-17 0,18-18-1,-53 0 1,-17 0-1,-36 0-15,53-18 16,-70 18 0,35 0-16,35-18 15,18 18-15,70-35 16,-70 35 0,-53 0-16,124 0 15,-54 0 1,36 18-1,-106 17 17,0-17-17,-36-18-15,1 0 16,35 0-16,-36 0 16,19 0-1,-1 0-15,124-18 16,17-35-16,-35 0 15,106 18 1,-53-18 0,-53 53-1,-52 0 1,-37 0 0,37 35-1,34 18 1,-17 18-1,-18-36 17,-17-17-32,-36-1 15,0-17-15,18 18 0,-18-18 16,89 0 0,-36 0-1,36 0 1,-36 0-1,35 0 1,-35-18 0,1 1-1,34-36 1,-17 0 0,0 0-1,53-71 1,-89 72-16,89-54 15,-89 53 1,1-18 0,0-17-1,-1-53 1,-17 35 0,-18-53-1,-17 89-15,-18-36 16,0 53-16,0-53 15,0 53-15,0 18 16,0-53-16,-35 0 16,17 52-16,-17-34 15,-36-36 1,18 35-16,-176-123 16,176 159-1,-70-53-15,-160-18 16,-17 18-1,142 53 17,105 17-17,35 0 1,36-17 62,52-35-62,19 34-16,16 1 15,36-53-15,124 17 16,-71-17 0,35-35-1,-52 34 1,-54 19-1,18-1 1,-52 18 15,-19-17-15,-35 34 0,18 1-1,18-71 1,-18 71-1,-36-35-15,1-54 16,35-17-16,-35 70 16,-1-211-1,19 18 1,-36 158 0,0-53-16,0 18 15,0 53-15,-89-159 16,54 194-1,0-35-15,0 35 16,-1-35-16,-17 17 31,-17-17-31,-18 35 16,17 18-16,36 35 16,-36-36-1,36 19 1,35-1 31,-18-35-32,18 35-15,-53-52 16,53 17 0,0-35-1,0-18 1,36 53-16,17-35 31,70-53-31,-52 70 16,52-105-1,-35 52 1,-35-34 0,-35 52-1,-18 35 1,0 18-1,0 18 1,-35-36 0,-71-52-1,0 35 1,53 88-16,18-35 16,-18-1-16,35 36 15,-17 0-15,0-35 16,-18 0-1,0 35 1,-18-53 15,-17 0-15,53 35 0,-36-17-1,1-18 1,-107 35-1,18 18 1,71-35-16,-53 35 16,71 0-16,-54 0 15,1 0-15,-142-18 16,71 18 0,53 0-1,70 0 1,-17 18-1,-18-18 1,0 18 15,-17 35-15,70-36-16,-35 1 16,0 17-16,52-35 0,-16 18 15,-37-1 1,54-17-16,-35 0 15,-1 0-15,0 0 16,-70 0 0,-53 0-1,53 0 1,71 0 0,34 0-1,-34 0 1,-1 0-1,-17 0 17,70 0-32,-52 0 15,35 0-15,-1 0 16,-105 0 0,18 0-1,17-17 1,53 17-1,35 0 32,18-18-31,-35 18-16,35-17 31</inkml:trace>
  <inkml:trace contextRef="#ctx0" brushRef="#br0" timeOffset="52487.608">12965 15416 0,'88'0'141,"106"0"-126,35 0-15,36 0 16,317 0 0,-300 0-16,18 0 15,-141 0-15,-1 0 16,1-17-16,-53-1 16,-53 18-16,-18 0 15,-17 0 1,-1 0 15,1 0-31,0-35 16,17 17-1,-35-17 17,18 17-17,-18-35-15,17 18 16,-17-18-1,0-17-15,0-36 0,0 53 16,0-106 0,0 53-1,0 36 1,0 17 0,0 18-1,0 17 1,0 0 15,-17 1 0,-89 17-15,-141 0 0,-106 0 15,88 17-16,36 19 1,18-1 0,34-18-1,-70 19 1,35-1 0,124-35-16,-194 71 15,159-54 1,34-17-16,-52 18 15,35-18-15,-105 17 16,123-17 0,-1 36-16,-34-36 15,-1 0 1,19 0 15,-19 0-15,1 0-1,-36 0 1,18 0 0,53 0-16,-71 0 15,53 0-15,-35 0 16,-35 0 0,-18 0-1,35 0 1,-18 0-1,54 0 1,-71 0 0,0-18-1,53 0 1,0 18 0,35 0 15,18 0-31,-18 0 15,18 0-15,-1 0 16,1 0 0,-35 0-1,35 0 1,35 0 0,0 0-1,0 0 1,0 18-1,-35 0 1,-18-18 0,18 0-1,52 0 1,1 0 0,-35 0-16,52 0 15,0 0 1,-52 0-1,-18 0 1,35 0 0,-18 0-1,0 17 1,1-17 0,-1 0-1,36 0 1,-18 0-1,36 36 142,-54 69-142,71-69-15,-18-19 16,1 54-16,17-53 16,0 35-16,0-18 15,-36 18-15,36-18 16,-17-17-1,17-1 1,0 19 0,0-19-1,0 36 1,0-18 15,0-17-15,0 0-16,0-1 15,0 1-15,0 0 16,17 17 0,72-17-16,105 17 15,-53-35-15,-35 0 16,158 0 0,-35 0-1,18 0 1,-53 0-1,-105 0 1,-36 0 0,-18 0-16,0 0 15,18 0-15,18 0 16,-36 0-16,71 35 16,-53-17-1,35-18-15,53 0 0,-35 0 16,105 0-1,36 0 1,-88 0 0,-53 0-1,0 0 1,-36 0 0,1 0-1,17 0 1,53 0-1,0 0 1,-35 0 0,-18 0-16,18 0 15,0 0-15,-35 0 16,105 0 0,-35 0-1,-70 0 1,34-18-1,-16 18 1,16-18 0,1-17-1,-18 0 1,-52 35-16,-1 0 16,-17 0-16,35-18 15,-36 18 1,19 0-1,-19 0-15,36-17 32,-18 17-32,1-18 0,17 18 15,-36-18 1,18 18 78,1-17-79,-1-1-15,18 18 16,0-18-16,70 1 16,-17 17-1,-53 0 1</inkml:trace>
  <inkml:trace contextRef="#ctx0" brushRef="#br0" timeOffset="127320.241">26264 14658 0,'-17'0'31,"-19"35"16,19 0-31,-1-17-16,18 0 15,-18 17-15,18-17 16,0 17-16,-17 0 15,17-17 1,0 17-16,0 18 16,0 0-1,0 18 1,0-1 0,0 1 15,0 70-16,0-106-15,0 18 16,0-35-16,0 35 0,0 17 16,35-52-1,-35 17-15,18 0 16,-18 1 0,0-19-1,0 18 1,0-17-1,0 17 1,0 1 0,0-1 15,0-17-31,0-1 0,0 36 16,17-35-16,-17 35 15,36-36 1,-19 19-16,-17-19 15,0 1 1,18-1-16,17 54 16,0-53-1,1 35 1,-1-53 0,-17 17-1,52 1 1,-34-18 15,-19 18-31,36-18 16,-35 0-1,35 0-15,-18 0 16,0 0-16,-17 0 16,52 0-1,-17-18 1,-35 0-16,35-17 15,-35 0-15,-1 35 16,18-53 0,1 0-1,-1 0 1,-17-18 0,35-34-1,-36 52-15,-17 0 16,18 17-1,-18 1-15,0-18 0,17 0 16,-17 18-16,0 17 16,0-17-1,0 18-15,0-19 0,0-52 32,0 53-17,-52-71 1,52 88-1,-36-52 1,1 17 0,0 18-16,-1-18 15,36 17-15,0 19 16,-35-36-16,18 17 16,-1 1-16,0 0 15,1 0 1,17 17 15,-36 18 0,19-18-15,-1-17 0,-17 17-1,-1 18 1,1-17-16,-18-1 15,36 1-15,-36-19 0,35 36 16,-35-35 0,36 35-1,-19 0 1,19 0 15,-19 0-31,-17 0 16,-52 18-1,34 35 1,18-36 0,18 1 15,-18-1-31,35 1 16</inkml:trace>
  <inkml:trace contextRef="#ctx0" brushRef="#br0" timeOffset="150096.308">27270 13811 0,'0'0'0,"-36"0"16,19 18-16,-18 0 15,-1 17-15,1-18 16,35 1-16,-35 17 16,17 1-16,-35-1 31,18 0-15,0 36 15,17-1 0,0-34-15,18-19-1,0 36 1,0 0 0,0 18-1,0-18 1,0-18-16,0 0 15,18 18 1,17 0 0,-17 17-1,0 19 1,34-1 0,-34-18-1,0-34 1,35 34-1,-36-52 1,1 17 0,0-17-16,-1-1 15,18 19 1,1-1 0,-19-17-16,54 52 15,-18-35 1,-18-17-1,-17 0 17,-1-18-17,19 0 1,17 0 0,17 0-1,36-18 1,-106 0-16,53-17 15,-35 18-15,-1-36 16,18 0-16,1-53 16,-36-71-1,0 36 1,0-17 0,0 17-1,0 52 1,0 1-1,-36 18 17,19-36-17,17 88-15,0 0 16,-35-34-16,-1 34 0,19-35 16,17 35-1,-18 18 1,0-35-1,-17-18 1,-18 18 0,53-18-1,-18 53 454,1 0-453,-18 0-16,17 0 15,0 0 1,1 0-16,-1 0 16</inkml:trace>
  <inkml:trace contextRef="#ctx0" brushRef="#br0" timeOffset="153415.286">25859 14146 0,'88'18'125,"-35"17"-125,88-35 15,18 0-15,-54 0 16,1 0-16,106 0 16,-106 0 15,-36 0-16,1 0 1,-18-17 0,53-19-1,-18-17 1,18 1 0,-53-1-16,17 0 15,-35 0 1,-17 18-16,0-18 15,-18 17 1,0 1 0,0 0-1,0-1 1,-18-34 15,-17 52-15,-18 1-1,53-1 1,-71 0 0,36 1-16,0 17 15,-36-36-15,36 19 16,-18-1 0,-35 18-1,17-35 1,1 17-1,-19 1 1,1-1 0,35 0-1,18 1 1,-35-1 0,-36-35 15,88 53-16,0-17-15,-35-19 16,36 1-16,-36 17 16,0-35-1,0 18 1,35 0 0,1 0-1,-36-36 1,35 53-1,-17-35 1,-18-17 0,35 17-1,1 18 1,17-1 0,-18 36-1,1 0 1,-36-17-1,-18 17 1,-52-35 0,-1 17-1,-52 0 1,123 18-16,-18-17 16,54-1-16,-36 18 15,35 0-15,-53-18 16,-34 18-1,87 0 1,0 0-16,-70 0 16,71 0-1,-36 0-15,-36 0 32,37 0-17,-37-17 1,19 17-1,17 0-15,18 0 16,-18 0-16,-18 0 16,-17 0-1,17 0 1,18 0-16,-52 0 16,52 0-1,0 0-15,-53-18 16,0 18-1,0 0 1,-17 0 0,17 0-1,-17 0 17,-19 0-17,54 0-15,18 0 16,17 0-16,-53 0 0,71 0 15,17-18 1,0 18-16,1 0 16,-1 0-16,0 0 15,-17 0 1,0 0 0,17 0-1,1 0 1,-1 0-1,-17 0 1,-1 0 0,19 0-1,-1 18 1,0-18 0,-17 35-1,18-35 1,-19 18-1,19 0 1,-54-1 0,71 1-1,-53 0 1,18 17-16,-18 0 16,35-17-1,1-1 1,-19 1-1,19 17-15,-1-17 16,1-18-16,-1 18 16,-17 17-16,17-18 31,0 1-15,1 0-1,-19-1 1,1 19-1,0 17 1,0-18-16,-1 0 16,1-17-1,17 17 1,1-17-16,-1-1 16,-35 19-1,36-36-15,-1 35 16,0-35-1,18 18-15,-17-1 16,-19 1 0,19-1 15,-1 36 0,0-53-15,18 18-1,-17-18 1,17 18-16,-18 17 16,0-17-1,18 17 1,-17-18 0,-1 19-1,18-19 1,0 1-1,0 35 1,-17 0 15,17-36-15,0 1-16,-18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8T03:50:25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10535 6748 147 0,'0'0'0'0,"0"0"0"15,0 0 0-15,0 0-51 0</inkml:trace>
  <inkml:trace contextRef="#ctx0" brushRef="#br0" timeOffset="297.245">10535 6721 147 0,'0'0'0'0,"0"0"0"16,0 0 0-16,0 0 1 0,0 0-1 0,0 0 2 15,0 0-2-15,0 0 3 0,0 0-3 0,0 0 4 16,0 0-4-16,0 0 3 0,0 0-3 0,0 0 3 16,0 0-3-16,0 0 1 0,0 0-1 0,0 0 2 15,0 0-2-15,0 0 1 0,0 0-1 0,0 0 1 16,0 0-1-16,0 0 0 0,25 10 0 0,-13-8 1 15,-7 1-1-15,7 1 0 0,-3-1 0 0,5 6 1 0,2-1-1 16,7 1 0-16,6 1 0 0,-16-5 1 0,-10-1-1 16,11-1 0-16,-2 0 0 0,2-3 0 0,7 2 0 15,5 2 0-15,4-4 0 0,-9 0 0 0,-3-4 0 16,2 2 0-16,3-1 0 0,-5 3 0 0,-4-3 0 16,3 3 64-16,2-6-64 0,-1 3 64 0,-8-4-64 0,6 2 97 15,1 2-97-15,-4-3 97 0,-5 0-97 0,5 0-41 16,-3 0 41-16,2-1-40 0,-3 2 40 0,3-4-76 15,-3 2 76-15,-4 0-76 0,2 6 76 0,2-3-13 16,-4-1 13-16,4 2-13 0,0-6 13 0,-2 6-17 16,0-4 17-16,-7 7-17 0,10-9 17 0,-10 9-5 15,9 4 5-15,-9-4-4 0,0 0 4 0,0 0-83 0</inkml:trace>
  <inkml:trace contextRef="#ctx0" brushRef="#br0" timeOffset="22473.383">10474 6546 147 0,'0'0'0'0,"0"0"1"0,0 0-1 0,0 0 2 0,0 0-2 0,0 0 3 15,0 0-3-15,0 0 4 0,0 0-4 0,0 0-59 16</inkml:trace>
  <inkml:trace contextRef="#ctx0" brushRef="#br0" timeOffset="22864.754">12824 6479 1267 0,'0'0'0'0,"4"-5"0"0,-1-7 0 0,4-9-891 15</inkml:trace>
  <inkml:trace contextRef="#ctx0" brushRef="#br0" timeOffset="22925.34">12931 6419 147 0,'0'0'0'0,"0"0"0"0,-9 0 0 0,9 0 1 16,0 0-1-16,0 0 2 0,0 0-2 0,0 0-53 0</inkml:trace>
  <inkml:trace contextRef="#ctx0" brushRef="#br0" timeOffset="23315.384">15999 5195 281 0,'0'0'0'0,"0"0"0"0,0 0 0 0,0 0-46 0,0 0 46 15,0 0-45-15,0 0 45 0,0 0 0 0,0 0 0 16,0 0 0-16,0 0 0 0,0 0-83 0</inkml:trace>
  <inkml:trace contextRef="#ctx0" brushRef="#br0" timeOffset="23748.994">19641 5612 147 0,'0'0'0'16,"0"0"0"-16,13-10 0 0,-5 8 1 0,-4-1-1 15,-4 3 2-15,10-4-2 0,-10 4 133 0,9 0-133 0,-9 0 134 16,0 0-134-16,0 0-95 0,0 0 95 0,0 0-94 15,0 0 94-15,0 0-88 0</inkml:trace>
  <inkml:trace contextRef="#ctx0" brushRef="#br0" timeOffset="37741.913">8554 4776 147 0,'0'0'0'0,"0"0"0"0,-26 7 0 0,0-3-51 15</inkml:trace>
  <inkml:trace contextRef="#ctx0" brushRef="#br0" timeOffset="39092.042">23992 15316 1233 0,'0'0'0'0,"0"0"0"15,2-43 0-15,1 1-865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F08C-0FFF-405A-BF94-712E1524203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8FE1-220B-4D26-AEEE-696286CE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4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E49E1F-249F-426D-9EA5-9E4BB6B25ADF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50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C81CA31-7A82-4000-981C-ACA2A1E3549A}" type="slidenum">
              <a:rPr lang="en-US" altLang="en-US" sz="13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99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AC6C45-6200-4713-9520-66C702D91194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6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5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73B51-D7A9-4E90-AD63-9E5053525759}" type="datetime1">
              <a:rPr lang="en-US" altLang="en-US"/>
              <a:pPr>
                <a:defRPr/>
              </a:pPr>
              <a:t>7/25/23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</a:t>
            </a:r>
            <a:fld id="{946E2497-C56F-4388-8AE3-ACAFA6161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76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4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4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1A5-1A35-4CD6-8AE4-CCC8443E192D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9E7-9951-4D95-A76F-C59028A0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58DE1A5-1A35-4CD6-8AE4-CCC8443E192D}" type="datetimeFigureOut">
              <a:rPr lang="en-IN" smtClean="0"/>
              <a:pPr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22519E7-9951-4D95-A76F-C59028A0B0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52.emf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customXml" Target="../ink/ink1.xml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1.emf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customXml" Target="../ink/ink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17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43EF063D-A88C-47C8-9557-875AF96F387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304 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1-Lecture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8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6080" y="1900976"/>
            <a:ext cx="5936073" cy="1585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algn="ctr">
              <a:lnSpc>
                <a:spcPts val="2953"/>
              </a:lnSpc>
              <a:spcBef>
                <a:spcPts val="148"/>
              </a:spcBef>
            </a:pPr>
            <a:r>
              <a:rPr lang="en-US" sz="4800" b="1" baseline="2048" dirty="0">
                <a:solidFill>
                  <a:srgbClr val="011892"/>
                </a:solidFill>
                <a:latin typeface="+mj-lt"/>
                <a:cs typeface="Calibri"/>
              </a:rPr>
              <a:t>How GOOD is a NETWORK?</a:t>
            </a:r>
            <a:endParaRPr sz="2812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look at before commuting to places?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 the possible routes to take from DAIICT to home?</a:t>
            </a:r>
          </a:p>
          <a:p>
            <a:r>
              <a:rPr lang="en-US" dirty="0"/>
              <a:t>Which one is the best?</a:t>
            </a:r>
          </a:p>
          <a:p>
            <a:r>
              <a:rPr lang="en-US" dirty="0"/>
              <a:t>How long does it take to reach my home from DAIICT?</a:t>
            </a:r>
          </a:p>
          <a:p>
            <a:r>
              <a:rPr lang="en-US" dirty="0"/>
              <a:t>What is the capacity of a road(s) between DAIICT and home?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584713" cy="4351338"/>
          </a:xfrm>
        </p:spPr>
        <p:txBody>
          <a:bodyPr/>
          <a:lstStyle/>
          <a:p>
            <a:r>
              <a:rPr lang="en-US" dirty="0"/>
              <a:t>How wide is the road?</a:t>
            </a:r>
          </a:p>
          <a:p>
            <a:r>
              <a:rPr lang="en-US" dirty="0"/>
              <a:t>How fat is the tunnel?</a:t>
            </a:r>
          </a:p>
          <a:p>
            <a:r>
              <a:rPr lang="en-US" dirty="0"/>
              <a:t>How many cars can fit at a time?</a:t>
            </a:r>
          </a:p>
          <a:p>
            <a:pPr lvl="1"/>
            <a:r>
              <a:rPr lang="en-US" dirty="0"/>
              <a:t>One, two, three…?</a:t>
            </a:r>
          </a:p>
          <a:p>
            <a:endParaRPr lang="en-IN" dirty="0"/>
          </a:p>
        </p:txBody>
      </p:sp>
      <p:pic>
        <p:nvPicPr>
          <p:cNvPr id="2050" name="Picture 2" descr="Elon Musk&amp;#39;s boring idea for car tunnels distracts from real solutions -  Toder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9" y="755340"/>
            <a:ext cx="6765921" cy="58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7911967" y="1744120"/>
            <a:ext cx="309752" cy="1272328"/>
          </a:xfrm>
          <a:custGeom>
            <a:avLst/>
            <a:gdLst/>
            <a:ahLst/>
            <a:cxnLst/>
            <a:rect l="l" t="t" r="r" b="b"/>
            <a:pathLst>
              <a:path w="265522" h="796108">
                <a:moveTo>
                  <a:pt x="132761" y="796108"/>
                </a:moveTo>
                <a:lnTo>
                  <a:pt x="265522" y="537390"/>
                </a:lnTo>
                <a:lnTo>
                  <a:pt x="181877" y="537390"/>
                </a:lnTo>
                <a:lnTo>
                  <a:pt x="181877" y="258718"/>
                </a:lnTo>
                <a:lnTo>
                  <a:pt x="265522" y="258718"/>
                </a:lnTo>
                <a:lnTo>
                  <a:pt x="132761" y="0"/>
                </a:lnTo>
                <a:lnTo>
                  <a:pt x="0" y="258718"/>
                </a:lnTo>
                <a:lnTo>
                  <a:pt x="83644" y="258718"/>
                </a:lnTo>
                <a:lnTo>
                  <a:pt x="83644" y="537390"/>
                </a:lnTo>
                <a:lnTo>
                  <a:pt x="0" y="537390"/>
                </a:lnTo>
                <a:lnTo>
                  <a:pt x="132761" y="79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9183" y="5055203"/>
            <a:ext cx="2346687" cy="186696"/>
          </a:xfrm>
          <a:custGeom>
            <a:avLst/>
            <a:gdLst/>
            <a:ahLst/>
            <a:cxnLst/>
            <a:rect l="l" t="t" r="r" b="b"/>
            <a:pathLst>
              <a:path w="3337510" h="265523">
                <a:moveTo>
                  <a:pt x="0" y="132761"/>
                </a:moveTo>
                <a:lnTo>
                  <a:pt x="258718" y="265523"/>
                </a:lnTo>
                <a:lnTo>
                  <a:pt x="258718" y="181877"/>
                </a:lnTo>
                <a:lnTo>
                  <a:pt x="3078792" y="181877"/>
                </a:lnTo>
                <a:lnTo>
                  <a:pt x="3078792" y="265523"/>
                </a:lnTo>
                <a:lnTo>
                  <a:pt x="3337510" y="132761"/>
                </a:lnTo>
                <a:lnTo>
                  <a:pt x="3078792" y="0"/>
                </a:lnTo>
                <a:lnTo>
                  <a:pt x="3078792" y="83646"/>
                </a:lnTo>
                <a:lnTo>
                  <a:pt x="258718" y="83646"/>
                </a:lnTo>
                <a:lnTo>
                  <a:pt x="258718" y="0"/>
                </a:lnTo>
                <a:lnTo>
                  <a:pt x="0" y="132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4190" y="300968"/>
            <a:ext cx="8825749" cy="723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953"/>
              </a:lnSpc>
              <a:spcBef>
                <a:spcPts val="148"/>
              </a:spcBef>
            </a:pPr>
            <a:r>
              <a:rPr sz="4219" b="1" spc="-45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4219" b="1" spc="-4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ormance m</a:t>
            </a:r>
            <a:r>
              <a:rPr sz="4219" b="1" spc="-18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trics in </a:t>
            </a:r>
            <a:r>
              <a:rPr sz="4219" b="1" spc="-10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</a:t>
            </a:r>
            <a:r>
              <a:rPr sz="4219" b="1" spc="-35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n</a:t>
            </a:r>
            <a:r>
              <a:rPr sz="4219" b="1" spc="-18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19" b="1" spc="-20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4219" b="1" spc="-20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219" b="1" baseline="2048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s!</a:t>
            </a:r>
            <a:endParaRPr sz="28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920" y="907674"/>
            <a:ext cx="8455186" cy="723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429"/>
              </a:lnSpc>
            </a:pPr>
            <a:r>
              <a:rPr lang="en-US"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is </a:t>
            </a:r>
            <a:r>
              <a:rPr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r>
              <a:rPr sz="3375" b="1" spc="3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</a:t>
            </a:r>
            <a:r>
              <a:rPr sz="3375" b="1" spc="3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s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375" b="1" spc="-2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p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unit ti</a:t>
            </a:r>
            <a:r>
              <a:rPr sz="3375" b="1" spc="6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(bits p</a:t>
            </a:r>
            <a:r>
              <a:rPr sz="3375" b="1" spc="6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se</a:t>
            </a:r>
            <a:r>
              <a:rPr sz="3375" b="1" spc="-1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ond, o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sz="3375" b="1" spc="-1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375" b="1" spc="-24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69" marR="42860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2250" spc="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77065" y="2275296"/>
            <a:ext cx="1421522" cy="321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r>
              <a:rPr sz="3375" b="1" spc="3" baseline="1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375" b="1" baseline="17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idth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542" y="2284482"/>
            <a:ext cx="3355440" cy="731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marR="44160">
              <a:lnSpc>
                <a:spcPts val="2496"/>
              </a:lnSpc>
            </a:pPr>
            <a:r>
              <a:rPr sz="3375" baseline="27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375" spc="207" baseline="27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3375" spc="-3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375" spc="-24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spc="-27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9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2250" spc="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 t</a:t>
            </a:r>
            <a:r>
              <a:rPr sz="22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 </a:t>
            </a:r>
            <a:r>
              <a:rPr sz="225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onditions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61680" y="2465218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0" y="3922307"/>
            <a:ext cx="8512670" cy="723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429"/>
              </a:lnSpc>
            </a:pPr>
            <a:r>
              <a:rPr lang="en-US"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375" b="1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is </a:t>
            </a:r>
            <a:r>
              <a:rPr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375" b="1" spc="-27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</a:t>
            </a:r>
            <a:r>
              <a:rPr sz="3375" b="1" spc="-38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375" b="1" spc="-20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 de</a:t>
            </a:r>
            <a:r>
              <a:rPr sz="3375" b="1" spc="-3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375" b="1" spc="-41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spc="10" baseline="2560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</a:t>
            </a:r>
            <a:r>
              <a:rPr sz="3375" b="1" spc="-3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375" b="1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spc="-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75" b="1" u="heavy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375" b="1" u="heavy" spc="3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sz="3375" b="1" spc="-2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</a:t>
            </a:r>
            <a:r>
              <a:rPr sz="3375" b="1" spc="-6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375" b="1" spc="-2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th</a:t>
            </a:r>
            <a:r>
              <a:rPr sz="3375" b="1" spc="-27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 the link (se</a:t>
            </a:r>
            <a:r>
              <a:rPr sz="3375" b="1" spc="-1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onds)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69" marR="42860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2250" spc="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6682" y="5055203"/>
            <a:ext cx="160762" cy="475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 marL="8929">
              <a:lnSpc>
                <a:spcPct val="95825"/>
              </a:lnSpc>
              <a:spcBef>
                <a:spcPts val="59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83577" y="4955734"/>
            <a:ext cx="3148758" cy="723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marR="42860">
              <a:lnSpc>
                <a:spcPts val="2429"/>
              </a:lnSpc>
            </a:pP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3375" spc="-3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375" spc="-24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spc="-27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9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 t</a:t>
            </a:r>
            <a:r>
              <a:rPr sz="22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 </a:t>
            </a:r>
            <a:r>
              <a:rPr sz="225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onditions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6577" y="5473159"/>
            <a:ext cx="1546414" cy="651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29"/>
              </a:lnSpc>
            </a:pP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375" b="1" spc="-27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</a:t>
            </a:r>
            <a:r>
              <a:rPr sz="3375" b="1" spc="-38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375" b="1" spc="-2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532" marR="457838" algn="ctr">
              <a:lnSpc>
                <a:spcPts val="2703"/>
              </a:lnSpc>
              <a:spcBef>
                <a:spcPts val="135"/>
              </a:spcBef>
            </a:pPr>
            <a:r>
              <a:rPr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25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50" b="1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9009" y="6023208"/>
            <a:ext cx="5972710" cy="166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9383" marR="42860">
              <a:lnSpc>
                <a:spcPts val="2496"/>
              </a:lnSpc>
            </a:pPr>
            <a:r>
              <a:rPr sz="3375" baseline="27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375" spc="207" baseline="27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375" spc="-10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la</a:t>
            </a:r>
            <a:r>
              <a:rPr sz="3375" spc="-31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spc="-18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375" baseline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unit? 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937" y="1327715"/>
            <a:ext cx="3204903" cy="2342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85" y="4194204"/>
            <a:ext cx="2657475" cy="8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2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bit is a pulse of some width. </a:t>
            </a:r>
          </a:p>
          <a:p>
            <a:r>
              <a:rPr lang="en-US" dirty="0"/>
              <a:t>For example, each bit on a </a:t>
            </a:r>
          </a:p>
          <a:p>
            <a:pPr lvl="1"/>
            <a:r>
              <a:rPr lang="en-US" dirty="0"/>
              <a:t>1-Mbps link is </a:t>
            </a:r>
            <a:r>
              <a:rPr lang="en-US" b="1" dirty="0"/>
              <a:t>1 µs </a:t>
            </a:r>
            <a:r>
              <a:rPr lang="en-US" dirty="0"/>
              <a:t>wide </a:t>
            </a:r>
          </a:p>
          <a:p>
            <a:pPr lvl="1"/>
            <a:r>
              <a:rPr lang="en-US" dirty="0"/>
              <a:t>2-Mbps link is </a:t>
            </a:r>
            <a:r>
              <a:rPr lang="en-US" b="1" dirty="0"/>
              <a:t>0.5 µs</a:t>
            </a:r>
            <a:r>
              <a:rPr lang="en-US" dirty="0"/>
              <a:t> wide, </a:t>
            </a:r>
          </a:p>
          <a:p>
            <a:pPr lvl="1"/>
            <a:endParaRPr lang="en-US" dirty="0"/>
          </a:p>
          <a:p>
            <a:r>
              <a:rPr lang="en-US" dirty="0"/>
              <a:t>The narrower each bit can become, </a:t>
            </a:r>
            <a:r>
              <a:rPr lang="en-IN" dirty="0"/>
              <a:t>the higher the bandwidth.</a:t>
            </a:r>
          </a:p>
          <a:p>
            <a:pPr lvl="1"/>
            <a:r>
              <a:rPr lang="en-US" dirty="0"/>
              <a:t>This means more bits can get inside the tunnel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olidFill>
                  <a:srgbClr val="FF0000"/>
                </a:solidFill>
              </a:rPr>
              <a:t>MORE DATA CAN FLOW WITHIN A TIME 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46" y="1825625"/>
            <a:ext cx="3657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116024" y="1812334"/>
            <a:ext cx="3206701" cy="782855"/>
          </a:xfrm>
          <a:custGeom>
            <a:avLst/>
            <a:gdLst/>
            <a:ahLst/>
            <a:cxnLst/>
            <a:rect l="l" t="t" r="r" b="b"/>
            <a:pathLst>
              <a:path w="4560641" h="1113394">
                <a:moveTo>
                  <a:pt x="0" y="291205"/>
                </a:moveTo>
                <a:lnTo>
                  <a:pt x="100" y="865263"/>
                </a:lnTo>
                <a:lnTo>
                  <a:pt x="998" y="907254"/>
                </a:lnTo>
                <a:lnTo>
                  <a:pt x="5022" y="952926"/>
                </a:lnTo>
                <a:lnTo>
                  <a:pt x="14270" y="993101"/>
                </a:lnTo>
                <a:lnTo>
                  <a:pt x="37782" y="1037154"/>
                </a:lnTo>
                <a:lnTo>
                  <a:pt x="64115" y="1065901"/>
                </a:lnTo>
                <a:lnTo>
                  <a:pt x="96209" y="1088269"/>
                </a:lnTo>
                <a:lnTo>
                  <a:pt x="135311" y="1103388"/>
                </a:lnTo>
                <a:lnTo>
                  <a:pt x="177009" y="1110434"/>
                </a:lnTo>
                <a:lnTo>
                  <a:pt x="226702" y="1113029"/>
                </a:lnTo>
                <a:lnTo>
                  <a:pt x="273322" y="1113394"/>
                </a:lnTo>
                <a:lnTo>
                  <a:pt x="4312509" y="1113300"/>
                </a:lnTo>
                <a:lnTo>
                  <a:pt x="4354501" y="1112402"/>
                </a:lnTo>
                <a:lnTo>
                  <a:pt x="4400173" y="1108378"/>
                </a:lnTo>
                <a:lnTo>
                  <a:pt x="4440347" y="1099130"/>
                </a:lnTo>
                <a:lnTo>
                  <a:pt x="4484401" y="1075618"/>
                </a:lnTo>
                <a:lnTo>
                  <a:pt x="4513147" y="1049285"/>
                </a:lnTo>
                <a:lnTo>
                  <a:pt x="4535515" y="1017191"/>
                </a:lnTo>
                <a:lnTo>
                  <a:pt x="4550634" y="978090"/>
                </a:lnTo>
                <a:lnTo>
                  <a:pt x="4557680" y="936392"/>
                </a:lnTo>
                <a:lnTo>
                  <a:pt x="4560276" y="886698"/>
                </a:lnTo>
                <a:lnTo>
                  <a:pt x="4560641" y="840079"/>
                </a:lnTo>
                <a:lnTo>
                  <a:pt x="4560547" y="248131"/>
                </a:lnTo>
                <a:lnTo>
                  <a:pt x="4559649" y="206140"/>
                </a:lnTo>
                <a:lnTo>
                  <a:pt x="4555625" y="160468"/>
                </a:lnTo>
                <a:lnTo>
                  <a:pt x="4546376" y="120293"/>
                </a:lnTo>
                <a:lnTo>
                  <a:pt x="4522864" y="76241"/>
                </a:lnTo>
                <a:lnTo>
                  <a:pt x="4496532" y="47494"/>
                </a:lnTo>
                <a:lnTo>
                  <a:pt x="4464438" y="25126"/>
                </a:lnTo>
                <a:lnTo>
                  <a:pt x="4425336" y="10007"/>
                </a:lnTo>
                <a:lnTo>
                  <a:pt x="4383638" y="2961"/>
                </a:lnTo>
                <a:lnTo>
                  <a:pt x="4333944" y="365"/>
                </a:lnTo>
                <a:lnTo>
                  <a:pt x="4287325" y="0"/>
                </a:lnTo>
                <a:lnTo>
                  <a:pt x="248137" y="94"/>
                </a:lnTo>
                <a:lnTo>
                  <a:pt x="206146" y="992"/>
                </a:lnTo>
                <a:lnTo>
                  <a:pt x="160474" y="5016"/>
                </a:lnTo>
                <a:lnTo>
                  <a:pt x="120299" y="14265"/>
                </a:lnTo>
                <a:lnTo>
                  <a:pt x="76246" y="37776"/>
                </a:lnTo>
                <a:lnTo>
                  <a:pt x="47499" y="64109"/>
                </a:lnTo>
                <a:lnTo>
                  <a:pt x="25132" y="96203"/>
                </a:lnTo>
                <a:lnTo>
                  <a:pt x="10013" y="135305"/>
                </a:lnTo>
                <a:lnTo>
                  <a:pt x="2966" y="177003"/>
                </a:lnTo>
                <a:lnTo>
                  <a:pt x="370" y="226696"/>
                </a:lnTo>
                <a:lnTo>
                  <a:pt x="5" y="273316"/>
                </a:lnTo>
                <a:lnTo>
                  <a:pt x="0" y="291205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1910" y="1812330"/>
            <a:ext cx="417045" cy="782864"/>
          </a:xfrm>
          <a:custGeom>
            <a:avLst/>
            <a:gdLst/>
            <a:ahLst/>
            <a:cxnLst/>
            <a:rect l="l" t="t" r="r" b="b"/>
            <a:pathLst>
              <a:path w="593130" h="1113407">
                <a:moveTo>
                  <a:pt x="31270" y="805861"/>
                </a:moveTo>
                <a:lnTo>
                  <a:pt x="42562" y="844314"/>
                </a:lnTo>
                <a:lnTo>
                  <a:pt x="55591" y="881348"/>
                </a:lnTo>
                <a:lnTo>
                  <a:pt x="70358" y="916762"/>
                </a:lnTo>
                <a:lnTo>
                  <a:pt x="86862" y="950353"/>
                </a:lnTo>
                <a:lnTo>
                  <a:pt x="123621" y="1009052"/>
                </a:lnTo>
                <a:lnTo>
                  <a:pt x="163835" y="1054708"/>
                </a:lnTo>
                <a:lnTo>
                  <a:pt x="206639" y="1087318"/>
                </a:lnTo>
                <a:lnTo>
                  <a:pt x="251170" y="1106885"/>
                </a:lnTo>
                <a:lnTo>
                  <a:pt x="296565" y="1113407"/>
                </a:lnTo>
                <a:lnTo>
                  <a:pt x="319316" y="1111777"/>
                </a:lnTo>
                <a:lnTo>
                  <a:pt x="364387" y="1098732"/>
                </a:lnTo>
                <a:lnTo>
                  <a:pt x="408162" y="1072644"/>
                </a:lnTo>
                <a:lnTo>
                  <a:pt x="449779" y="1033510"/>
                </a:lnTo>
                <a:lnTo>
                  <a:pt x="488374" y="981333"/>
                </a:lnTo>
                <a:lnTo>
                  <a:pt x="522772" y="916762"/>
                </a:lnTo>
                <a:lnTo>
                  <a:pt x="537538" y="881348"/>
                </a:lnTo>
                <a:lnTo>
                  <a:pt x="550568" y="844314"/>
                </a:lnTo>
                <a:lnTo>
                  <a:pt x="561860" y="805861"/>
                </a:lnTo>
                <a:lnTo>
                  <a:pt x="571415" y="766192"/>
                </a:lnTo>
                <a:lnTo>
                  <a:pt x="579232" y="725510"/>
                </a:lnTo>
                <a:lnTo>
                  <a:pt x="585313" y="684017"/>
                </a:lnTo>
                <a:lnTo>
                  <a:pt x="589656" y="641917"/>
                </a:lnTo>
                <a:lnTo>
                  <a:pt x="592262" y="599412"/>
                </a:lnTo>
                <a:lnTo>
                  <a:pt x="593130" y="556703"/>
                </a:lnTo>
                <a:lnTo>
                  <a:pt x="592262" y="513995"/>
                </a:lnTo>
                <a:lnTo>
                  <a:pt x="589656" y="471490"/>
                </a:lnTo>
                <a:lnTo>
                  <a:pt x="585313" y="429389"/>
                </a:lnTo>
                <a:lnTo>
                  <a:pt x="579232" y="387897"/>
                </a:lnTo>
                <a:lnTo>
                  <a:pt x="571415" y="347215"/>
                </a:lnTo>
                <a:lnTo>
                  <a:pt x="561860" y="307546"/>
                </a:lnTo>
                <a:lnTo>
                  <a:pt x="550568" y="269093"/>
                </a:lnTo>
                <a:lnTo>
                  <a:pt x="537538" y="232058"/>
                </a:lnTo>
                <a:lnTo>
                  <a:pt x="522772" y="196644"/>
                </a:lnTo>
                <a:lnTo>
                  <a:pt x="506268" y="163054"/>
                </a:lnTo>
                <a:lnTo>
                  <a:pt x="469508" y="104354"/>
                </a:lnTo>
                <a:lnTo>
                  <a:pt x="429295" y="58699"/>
                </a:lnTo>
                <a:lnTo>
                  <a:pt x="386490" y="26088"/>
                </a:lnTo>
                <a:lnTo>
                  <a:pt x="341959" y="6522"/>
                </a:lnTo>
                <a:lnTo>
                  <a:pt x="296565" y="0"/>
                </a:lnTo>
                <a:lnTo>
                  <a:pt x="273814" y="1630"/>
                </a:lnTo>
                <a:lnTo>
                  <a:pt x="228743" y="14674"/>
                </a:lnTo>
                <a:lnTo>
                  <a:pt x="184967" y="40763"/>
                </a:lnTo>
                <a:lnTo>
                  <a:pt x="143351" y="79896"/>
                </a:lnTo>
                <a:lnTo>
                  <a:pt x="104756" y="132074"/>
                </a:lnTo>
                <a:lnTo>
                  <a:pt x="70358" y="196644"/>
                </a:lnTo>
                <a:lnTo>
                  <a:pt x="55591" y="232058"/>
                </a:lnTo>
                <a:lnTo>
                  <a:pt x="42562" y="269093"/>
                </a:lnTo>
                <a:lnTo>
                  <a:pt x="31270" y="307546"/>
                </a:lnTo>
                <a:lnTo>
                  <a:pt x="21715" y="347215"/>
                </a:lnTo>
                <a:lnTo>
                  <a:pt x="13897" y="387897"/>
                </a:lnTo>
                <a:lnTo>
                  <a:pt x="7817" y="429389"/>
                </a:lnTo>
                <a:lnTo>
                  <a:pt x="3474" y="471490"/>
                </a:lnTo>
                <a:lnTo>
                  <a:pt x="868" y="513995"/>
                </a:lnTo>
                <a:lnTo>
                  <a:pt x="0" y="556703"/>
                </a:lnTo>
                <a:lnTo>
                  <a:pt x="868" y="599412"/>
                </a:lnTo>
                <a:lnTo>
                  <a:pt x="3474" y="641917"/>
                </a:lnTo>
                <a:lnTo>
                  <a:pt x="7817" y="684017"/>
                </a:lnTo>
                <a:lnTo>
                  <a:pt x="13897" y="725510"/>
                </a:lnTo>
                <a:lnTo>
                  <a:pt x="21715" y="766192"/>
                </a:lnTo>
                <a:lnTo>
                  <a:pt x="31270" y="805861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6577" y="1802461"/>
            <a:ext cx="186696" cy="782864"/>
          </a:xfrm>
          <a:custGeom>
            <a:avLst/>
            <a:gdLst/>
            <a:ahLst/>
            <a:cxnLst/>
            <a:rect l="l" t="t" r="r" b="b"/>
            <a:pathLst>
              <a:path w="265523" h="1113406">
                <a:moveTo>
                  <a:pt x="132761" y="1113406"/>
                </a:moveTo>
                <a:lnTo>
                  <a:pt x="265523" y="854688"/>
                </a:lnTo>
                <a:lnTo>
                  <a:pt x="181877" y="854688"/>
                </a:lnTo>
                <a:lnTo>
                  <a:pt x="181877" y="258718"/>
                </a:lnTo>
                <a:lnTo>
                  <a:pt x="265523" y="258718"/>
                </a:lnTo>
                <a:lnTo>
                  <a:pt x="132761" y="0"/>
                </a:lnTo>
                <a:lnTo>
                  <a:pt x="0" y="258718"/>
                </a:lnTo>
                <a:lnTo>
                  <a:pt x="83646" y="258718"/>
                </a:lnTo>
                <a:lnTo>
                  <a:pt x="83646" y="854688"/>
                </a:lnTo>
                <a:lnTo>
                  <a:pt x="0" y="854688"/>
                </a:lnTo>
                <a:lnTo>
                  <a:pt x="132761" y="111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39883" y="2782000"/>
            <a:ext cx="3319777" cy="186696"/>
          </a:xfrm>
          <a:custGeom>
            <a:avLst/>
            <a:gdLst/>
            <a:ahLst/>
            <a:cxnLst/>
            <a:rect l="l" t="t" r="r" b="b"/>
            <a:pathLst>
              <a:path w="4721461" h="265523">
                <a:moveTo>
                  <a:pt x="0" y="132761"/>
                </a:moveTo>
                <a:lnTo>
                  <a:pt x="258718" y="265523"/>
                </a:lnTo>
                <a:lnTo>
                  <a:pt x="258718" y="181877"/>
                </a:lnTo>
                <a:lnTo>
                  <a:pt x="4462743" y="181877"/>
                </a:lnTo>
                <a:lnTo>
                  <a:pt x="4462743" y="265523"/>
                </a:lnTo>
                <a:lnTo>
                  <a:pt x="4721461" y="132761"/>
                </a:lnTo>
                <a:lnTo>
                  <a:pt x="4462743" y="0"/>
                </a:lnTo>
                <a:lnTo>
                  <a:pt x="4462743" y="83646"/>
                </a:lnTo>
                <a:lnTo>
                  <a:pt x="258718" y="83646"/>
                </a:lnTo>
                <a:lnTo>
                  <a:pt x="258718" y="0"/>
                </a:lnTo>
                <a:lnTo>
                  <a:pt x="0" y="132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5805" y="87510"/>
            <a:ext cx="6213070" cy="135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64" marR="42860">
              <a:lnSpc>
                <a:spcPts val="3020"/>
              </a:lnSpc>
              <a:spcBef>
                <a:spcPts val="150"/>
              </a:spcBef>
            </a:pP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Band</a:t>
            </a:r>
            <a:r>
              <a:rPr sz="4219" b="1" spc="6" baseline="2730" dirty="0">
                <a:solidFill>
                  <a:srgbClr val="011892"/>
                </a:solidFill>
                <a:latin typeface="+mj-lt"/>
                <a:cs typeface="Calibri"/>
              </a:rPr>
              <a:t>w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idth</a:t>
            </a:r>
            <a:r>
              <a:rPr sz="4219" b="1" spc="3" baseline="2730" dirty="0">
                <a:solidFill>
                  <a:srgbClr val="011892"/>
                </a:solidFill>
                <a:latin typeface="+mj-lt"/>
                <a:cs typeface="Calibri"/>
              </a:rPr>
              <a:t>-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del</a:t>
            </a:r>
            <a:r>
              <a:rPr sz="4219" b="1" spc="-49" baseline="2730" dirty="0">
                <a:solidFill>
                  <a:srgbClr val="011892"/>
                </a:solidFill>
                <a:latin typeface="+mj-lt"/>
                <a:cs typeface="Calibri"/>
              </a:rPr>
              <a:t>a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y</a:t>
            </a:r>
            <a:r>
              <a:rPr sz="4219" b="1" spc="3" baseline="2730" dirty="0">
                <a:solidFill>
                  <a:srgbClr val="011892"/>
                </a:solidFill>
                <a:latin typeface="+mj-lt"/>
                <a:cs typeface="Calibri"/>
              </a:rPr>
              <a:t> 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p</a:t>
            </a:r>
            <a:r>
              <a:rPr sz="4219" b="1" spc="-31" baseline="2730" dirty="0">
                <a:solidFill>
                  <a:srgbClr val="011892"/>
                </a:solidFill>
                <a:latin typeface="+mj-lt"/>
                <a:cs typeface="Calibri"/>
              </a:rPr>
              <a:t>r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odu</a:t>
            </a:r>
            <a:r>
              <a:rPr sz="4219" b="1" spc="3" baseline="2730" dirty="0">
                <a:solidFill>
                  <a:srgbClr val="011892"/>
                </a:solidFill>
                <a:latin typeface="+mj-lt"/>
                <a:cs typeface="Calibri"/>
              </a:rPr>
              <a:t>c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spc="3" baseline="2730" dirty="0">
                <a:solidFill>
                  <a:srgbClr val="011892"/>
                </a:solidFill>
                <a:latin typeface="+mj-lt"/>
                <a:cs typeface="Calibri"/>
              </a:rPr>
              <a:t> 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(B</a:t>
            </a:r>
            <a:r>
              <a:rPr sz="4219" b="1" spc="3" baseline="2730" dirty="0">
                <a:solidFill>
                  <a:srgbClr val="011892"/>
                </a:solidFill>
                <a:latin typeface="+mj-lt"/>
                <a:cs typeface="Calibri"/>
              </a:rPr>
              <a:t>D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P)</a:t>
            </a:r>
            <a:endParaRPr sz="2812">
              <a:latin typeface="+mj-lt"/>
              <a:cs typeface="Calibri"/>
            </a:endParaRPr>
          </a:p>
          <a:p>
            <a:pPr marL="8929">
              <a:spcBef>
                <a:spcPts val="1451"/>
              </a:spcBef>
            </a:pPr>
            <a:r>
              <a:rPr sz="2250" b="1" dirty="0">
                <a:latin typeface="+mj-lt"/>
                <a:cs typeface="Calibri"/>
              </a:rPr>
              <a:t>Nu</a:t>
            </a:r>
            <a:r>
              <a:rPr sz="2250" b="1" spc="3" dirty="0">
                <a:latin typeface="+mj-lt"/>
                <a:cs typeface="Calibri"/>
              </a:rPr>
              <a:t>m</a:t>
            </a:r>
            <a:r>
              <a:rPr sz="2250" b="1" dirty="0">
                <a:latin typeface="+mj-lt"/>
                <a:cs typeface="Calibri"/>
              </a:rPr>
              <a:t>ber of bits “in </a:t>
            </a:r>
            <a:r>
              <a:rPr sz="2250" b="1" spc="3" dirty="0">
                <a:latin typeface="+mj-lt"/>
                <a:cs typeface="Calibri"/>
              </a:rPr>
              <a:t>f</a:t>
            </a:r>
            <a:r>
              <a:rPr sz="2250" b="1" dirty="0">
                <a:latin typeface="+mj-lt"/>
                <a:cs typeface="Calibri"/>
              </a:rPr>
              <a:t>lig</a:t>
            </a:r>
            <a:r>
              <a:rPr sz="2250" b="1" spc="-18" dirty="0">
                <a:latin typeface="+mj-lt"/>
                <a:cs typeface="Calibri"/>
              </a:rPr>
              <a:t>h</a:t>
            </a:r>
            <a:r>
              <a:rPr sz="2250" b="1" spc="59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” </a:t>
            </a:r>
            <a:r>
              <a:rPr sz="2250" b="1" spc="-20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t a</a:t>
            </a:r>
            <a:r>
              <a:rPr sz="2250" b="1" spc="-38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y poi</a:t>
            </a:r>
            <a:r>
              <a:rPr sz="2250" b="1" spc="-18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t o</a:t>
            </a:r>
            <a:r>
              <a:rPr sz="2250" b="1" spc="3" dirty="0">
                <a:latin typeface="+mj-lt"/>
                <a:cs typeface="Calibri"/>
              </a:rPr>
              <a:t>f</a:t>
            </a:r>
            <a:r>
              <a:rPr sz="2250" b="1" dirty="0">
                <a:latin typeface="+mj-lt"/>
                <a:cs typeface="Calibri"/>
              </a:rPr>
              <a:t> ti</a:t>
            </a:r>
            <a:r>
              <a:rPr sz="2250" b="1" spc="3" dirty="0">
                <a:latin typeface="+mj-lt"/>
                <a:cs typeface="Calibri"/>
              </a:rPr>
              <a:t>m</a:t>
            </a:r>
            <a:r>
              <a:rPr sz="2250" b="1" dirty="0">
                <a:latin typeface="+mj-lt"/>
                <a:cs typeface="Calibri"/>
              </a:rPr>
              <a:t>e (bits) </a:t>
            </a:r>
            <a:endParaRPr sz="2250">
              <a:latin typeface="+mj-lt"/>
              <a:cs typeface="Calibri"/>
            </a:endParaRPr>
          </a:p>
          <a:p>
            <a:pPr marL="651844" marR="42860">
              <a:lnSpc>
                <a:spcPts val="2707"/>
              </a:lnSpc>
              <a:spcBef>
                <a:spcPts val="693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r>
              <a:rPr sz="2250" spc="-143" dirty="0">
                <a:latin typeface="+mj-lt"/>
                <a:cs typeface="Arial"/>
              </a:rPr>
              <a:t> </a:t>
            </a:r>
            <a:r>
              <a:rPr sz="2250" dirty="0">
                <a:latin typeface="+mj-lt"/>
                <a:cs typeface="Calibri"/>
              </a:rPr>
              <a:t>Bits se</a:t>
            </a:r>
            <a:r>
              <a:rPr sz="2250" spc="-20" dirty="0">
                <a:latin typeface="+mj-lt"/>
                <a:cs typeface="Calibri"/>
              </a:rPr>
              <a:t>n</a:t>
            </a:r>
            <a:r>
              <a:rPr sz="2250" dirty="0">
                <a:latin typeface="+mj-lt"/>
                <a:cs typeface="Calibri"/>
              </a:rPr>
              <a:t>t, but not </a:t>
            </a:r>
            <a:r>
              <a:rPr sz="2250" spc="-27" dirty="0">
                <a:latin typeface="+mj-lt"/>
                <a:cs typeface="Calibri"/>
              </a:rPr>
              <a:t>r</a:t>
            </a:r>
            <a:r>
              <a:rPr sz="2250" dirty="0">
                <a:latin typeface="+mj-lt"/>
                <a:cs typeface="Calibri"/>
              </a:rPr>
              <a:t>ecei</a:t>
            </a:r>
            <a:r>
              <a:rPr sz="2250" spc="-20" dirty="0">
                <a:latin typeface="+mj-lt"/>
                <a:cs typeface="Calibri"/>
              </a:rPr>
              <a:t>v</a:t>
            </a:r>
            <a:r>
              <a:rPr sz="2250" dirty="0">
                <a:latin typeface="+mj-lt"/>
                <a:cs typeface="Calibri"/>
              </a:rPr>
              <a:t>ed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7916" y="2063114"/>
            <a:ext cx="1842008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latin typeface="+mj-lt"/>
                <a:cs typeface="Calibri"/>
              </a:rPr>
              <a:t>Band</a:t>
            </a:r>
            <a:r>
              <a:rPr sz="3375" b="1" spc="3" baseline="1706" dirty="0">
                <a:latin typeface="+mj-lt"/>
                <a:cs typeface="Calibri"/>
              </a:rPr>
              <a:t>w</a:t>
            </a:r>
            <a:r>
              <a:rPr sz="3375" b="1" baseline="1706" dirty="0">
                <a:latin typeface="+mj-lt"/>
                <a:cs typeface="Calibri"/>
              </a:rPr>
              <a:t>idth</a:t>
            </a:r>
            <a:endParaRPr sz="2250" dirty="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9766" y="2063114"/>
            <a:ext cx="2190884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aseline="1706" dirty="0">
                <a:solidFill>
                  <a:srgbClr val="FEFFFE"/>
                </a:solidFill>
                <a:latin typeface="+mj-lt"/>
                <a:cs typeface="Calibri"/>
              </a:rPr>
              <a:t>Bandwidth x del</a:t>
            </a:r>
            <a:r>
              <a:rPr sz="3375" spc="-41" baseline="1706" dirty="0">
                <a:solidFill>
                  <a:srgbClr val="FEFFFE"/>
                </a:solidFill>
                <a:latin typeface="+mj-lt"/>
                <a:cs typeface="Calibri"/>
              </a:rPr>
              <a:t>a</a:t>
            </a:r>
            <a:r>
              <a:rPr sz="3375" baseline="1706" dirty="0">
                <a:solidFill>
                  <a:srgbClr val="FEFFFE"/>
                </a:solidFill>
                <a:latin typeface="+mj-lt"/>
                <a:cs typeface="Calibri"/>
              </a:rPr>
              <a:t>y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1235" y="3000732"/>
            <a:ext cx="1546414" cy="651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29"/>
              </a:lnSpc>
            </a:pPr>
            <a:r>
              <a:rPr sz="3375" b="1" baseline="2560" dirty="0">
                <a:latin typeface="+mj-lt"/>
                <a:cs typeface="Calibri"/>
              </a:rPr>
              <a:t>P</a:t>
            </a:r>
            <a:r>
              <a:rPr sz="3375" b="1" spc="-27" baseline="2560" dirty="0">
                <a:latin typeface="+mj-lt"/>
                <a:cs typeface="Calibri"/>
              </a:rPr>
              <a:t>r</a:t>
            </a:r>
            <a:r>
              <a:rPr sz="3375" b="1" baseline="2560" dirty="0">
                <a:latin typeface="+mj-lt"/>
                <a:cs typeface="Calibri"/>
              </a:rPr>
              <a:t>opa</a:t>
            </a:r>
            <a:r>
              <a:rPr sz="3375" b="1" spc="-38" baseline="2560" dirty="0">
                <a:latin typeface="+mj-lt"/>
                <a:cs typeface="Calibri"/>
              </a:rPr>
              <a:t>g</a:t>
            </a:r>
            <a:r>
              <a:rPr sz="3375" b="1" spc="-20" baseline="2560" dirty="0">
                <a:latin typeface="+mj-lt"/>
                <a:cs typeface="Calibri"/>
              </a:rPr>
              <a:t>a</a:t>
            </a:r>
            <a:r>
              <a:rPr sz="3375" b="1" baseline="2560" dirty="0">
                <a:latin typeface="+mj-lt"/>
                <a:cs typeface="Calibri"/>
              </a:rPr>
              <a:t>tion </a:t>
            </a:r>
            <a:endParaRPr sz="2250">
              <a:latin typeface="+mj-lt"/>
              <a:cs typeface="Calibri"/>
            </a:endParaRPr>
          </a:p>
          <a:p>
            <a:pPr marL="362532" marR="457838" algn="ctr">
              <a:lnSpc>
                <a:spcPts val="2703"/>
              </a:lnSpc>
              <a:spcBef>
                <a:spcPts val="135"/>
              </a:spcBef>
            </a:pPr>
            <a:r>
              <a:rPr sz="2250" b="1" dirty="0">
                <a:latin typeface="+mj-lt"/>
                <a:cs typeface="Calibri"/>
              </a:rPr>
              <a:t>De</a:t>
            </a:r>
            <a:r>
              <a:rPr sz="2250" b="1" spc="-3" dirty="0">
                <a:latin typeface="+mj-lt"/>
                <a:cs typeface="Calibri"/>
              </a:rPr>
              <a:t>l</a:t>
            </a:r>
            <a:r>
              <a:rPr sz="2250" b="1" spc="-41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y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0086" y="3367117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6540" y="3375779"/>
            <a:ext cx="3095179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</a:pPr>
            <a:r>
              <a:rPr sz="3375" baseline="1706" dirty="0">
                <a:latin typeface="+mj-lt"/>
                <a:cs typeface="Calibri"/>
              </a:rPr>
              <a:t>Same city </a:t>
            </a:r>
            <a:r>
              <a:rPr sz="3375" spc="-10" baseline="1706" dirty="0">
                <a:latin typeface="+mj-lt"/>
                <a:cs typeface="Calibri"/>
              </a:rPr>
              <a:t>o</a:t>
            </a:r>
            <a:r>
              <a:rPr sz="3375" spc="-20" baseline="1706" dirty="0">
                <a:latin typeface="+mj-lt"/>
                <a:cs typeface="Calibri"/>
              </a:rPr>
              <a:t>v</a:t>
            </a:r>
            <a:r>
              <a:rPr sz="3375" baseline="1706" dirty="0">
                <a:latin typeface="+mj-lt"/>
                <a:cs typeface="Calibri"/>
              </a:rPr>
              <a:t>er a sl</a:t>
            </a:r>
            <a:r>
              <a:rPr sz="3375" spc="-10" baseline="1706" dirty="0">
                <a:latin typeface="+mj-lt"/>
                <a:cs typeface="Calibri"/>
              </a:rPr>
              <a:t>o</a:t>
            </a:r>
            <a:r>
              <a:rPr sz="3375" baseline="1706" dirty="0">
                <a:latin typeface="+mj-lt"/>
                <a:cs typeface="Calibri"/>
              </a:rPr>
              <a:t>w link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3024" y="3786812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9477" y="3786545"/>
            <a:ext cx="2756480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</a:pPr>
            <a:r>
              <a:rPr sz="3375" baseline="1706" dirty="0">
                <a:latin typeface="+mj-lt"/>
                <a:cs typeface="Calibri"/>
              </a:rPr>
              <a:t>Bandwidth: ~100Mb</a:t>
            </a:r>
            <a:r>
              <a:rPr sz="3375" spc="-10" baseline="1706" dirty="0">
                <a:latin typeface="+mj-lt"/>
                <a:cs typeface="Calibri"/>
              </a:rPr>
              <a:t>p</a:t>
            </a:r>
            <a:r>
              <a:rPr sz="3375" baseline="1706" dirty="0">
                <a:latin typeface="+mj-lt"/>
                <a:cs typeface="Calibri"/>
              </a:rPr>
              <a:t>s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538" y="4197578"/>
            <a:ext cx="8786066" cy="1571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5398" marR="43391">
              <a:lnSpc>
                <a:spcPts val="2496"/>
              </a:lnSpc>
            </a:pPr>
            <a:r>
              <a:rPr sz="3375" baseline="2717" dirty="0">
                <a:latin typeface="+mj-lt"/>
                <a:cs typeface="Arial"/>
              </a:rPr>
              <a:t>•</a:t>
            </a:r>
            <a:r>
              <a:rPr sz="3375" spc="136" baseline="2717" dirty="0">
                <a:latin typeface="+mj-lt"/>
                <a:cs typeface="Arial"/>
              </a:rPr>
              <a:t> </a:t>
            </a:r>
            <a:r>
              <a:rPr sz="3375" baseline="2560" dirty="0">
                <a:latin typeface="+mj-lt"/>
                <a:cs typeface="Calibri"/>
              </a:rPr>
              <a:t>p</a:t>
            </a:r>
            <a:r>
              <a:rPr sz="3375" spc="-35" baseline="2560" dirty="0">
                <a:latin typeface="+mj-lt"/>
                <a:cs typeface="Calibri"/>
              </a:rPr>
              <a:t>r</a:t>
            </a:r>
            <a:r>
              <a:rPr sz="3375" baseline="2560" dirty="0">
                <a:latin typeface="+mj-lt"/>
                <a:cs typeface="Calibri"/>
              </a:rPr>
              <a:t>opa</a:t>
            </a:r>
            <a:r>
              <a:rPr sz="3375" spc="-41" baseline="2560" dirty="0">
                <a:latin typeface="+mj-lt"/>
                <a:cs typeface="Calibri"/>
              </a:rPr>
              <a:t>g</a:t>
            </a:r>
            <a:r>
              <a:rPr sz="3375" spc="-20" baseline="2560" dirty="0">
                <a:latin typeface="+mj-lt"/>
                <a:cs typeface="Calibri"/>
              </a:rPr>
              <a:t>a</a:t>
            </a:r>
            <a:r>
              <a:rPr sz="3375" baseline="2560" dirty="0">
                <a:latin typeface="+mj-lt"/>
                <a:cs typeface="Calibri"/>
              </a:rPr>
              <a:t>tion del</a:t>
            </a:r>
            <a:r>
              <a:rPr sz="3375" spc="-41" baseline="2560" dirty="0">
                <a:latin typeface="+mj-lt"/>
                <a:cs typeface="Calibri"/>
              </a:rPr>
              <a:t>a</a:t>
            </a:r>
            <a:r>
              <a:rPr sz="3375" baseline="2560" dirty="0">
                <a:latin typeface="+mj-lt"/>
                <a:cs typeface="Calibri"/>
              </a:rPr>
              <a:t>y: ~0.1ms </a:t>
            </a:r>
            <a:endParaRPr sz="2250" dirty="0">
              <a:latin typeface="+mj-lt"/>
              <a:cs typeface="Calibri"/>
            </a:endParaRPr>
          </a:p>
          <a:p>
            <a:pPr marL="8929" indent="446469">
              <a:lnSpc>
                <a:spcPts val="2746"/>
              </a:lnSpc>
              <a:spcBef>
                <a:spcPts val="55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r>
              <a:rPr sz="2250" spc="136" dirty="0">
                <a:latin typeface="+mj-lt"/>
                <a:cs typeface="Arial"/>
              </a:rPr>
              <a:t> </a:t>
            </a:r>
            <a:r>
              <a:rPr sz="2250" dirty="0">
                <a:latin typeface="+mj-lt"/>
                <a:cs typeface="Calibri"/>
              </a:rPr>
              <a:t>BDP = 10,000 bits (</a:t>
            </a:r>
            <a:r>
              <a:rPr sz="2250" b="1" dirty="0">
                <a:latin typeface="+mj-lt"/>
                <a:cs typeface="Calibri"/>
              </a:rPr>
              <a:t>1.25K</a:t>
            </a:r>
            <a:r>
              <a:rPr sz="2250" b="1" spc="-20" dirty="0">
                <a:latin typeface="+mj-lt"/>
                <a:cs typeface="Calibri"/>
              </a:rPr>
              <a:t>B</a:t>
            </a:r>
            <a:r>
              <a:rPr sz="2250" b="1" spc="10" dirty="0">
                <a:latin typeface="+mj-lt"/>
                <a:cs typeface="Calibri"/>
              </a:rPr>
              <a:t>y</a:t>
            </a:r>
            <a:r>
              <a:rPr sz="2250" b="1" spc="-24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es</a:t>
            </a:r>
            <a:r>
              <a:rPr sz="2250" dirty="0">
                <a:latin typeface="+mj-lt"/>
                <a:cs typeface="Calibri"/>
              </a:rPr>
              <a:t>) </a:t>
            </a:r>
            <a:endParaRPr lang="en-US" sz="2250" dirty="0">
              <a:latin typeface="+mj-lt"/>
              <a:cs typeface="Calibri"/>
            </a:endParaRPr>
          </a:p>
          <a:p>
            <a:pPr marL="8929" indent="446469">
              <a:lnSpc>
                <a:spcPts val="2746"/>
              </a:lnSpc>
              <a:spcBef>
                <a:spcPts val="558"/>
              </a:spcBef>
            </a:pPr>
            <a:r>
              <a:rPr sz="2250" dirty="0">
                <a:latin typeface="+mj-lt"/>
                <a:cs typeface="Calibri"/>
              </a:rPr>
              <a:t>B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</a:t>
            </a:r>
            <a:r>
              <a:rPr sz="2250" spc="-20" dirty="0">
                <a:latin typeface="+mj-lt"/>
                <a:cs typeface="Calibri"/>
              </a:rPr>
              <a:t>w</a:t>
            </a:r>
            <a:r>
              <a:rPr sz="2250" dirty="0">
                <a:latin typeface="+mj-lt"/>
                <a:cs typeface="Calibri"/>
              </a:rPr>
              <a:t>een cities </a:t>
            </a:r>
            <a:r>
              <a:rPr sz="2250" spc="-10" dirty="0">
                <a:latin typeface="+mj-lt"/>
                <a:cs typeface="Calibri"/>
              </a:rPr>
              <a:t>o</a:t>
            </a:r>
            <a:r>
              <a:rPr sz="2250" spc="-20" dirty="0">
                <a:latin typeface="+mj-lt"/>
                <a:cs typeface="Calibri"/>
              </a:rPr>
              <a:t>v</a:t>
            </a:r>
            <a:r>
              <a:rPr sz="2250" dirty="0">
                <a:latin typeface="+mj-lt"/>
                <a:cs typeface="Calibri"/>
              </a:rPr>
              <a:t>er </a:t>
            </a:r>
            <a:r>
              <a:rPr sz="2250" spc="-45" dirty="0">
                <a:latin typeface="+mj-lt"/>
                <a:cs typeface="Calibri"/>
              </a:rPr>
              <a:t>f</a:t>
            </a:r>
            <a:r>
              <a:rPr sz="2250" dirty="0">
                <a:latin typeface="+mj-lt"/>
                <a:cs typeface="Calibri"/>
              </a:rPr>
              <a:t>a</a:t>
            </a:r>
            <a:r>
              <a:rPr sz="2250" spc="-24" dirty="0">
                <a:latin typeface="+mj-lt"/>
                <a:cs typeface="Calibri"/>
              </a:rPr>
              <a:t>s</a:t>
            </a:r>
            <a:r>
              <a:rPr sz="2250" dirty="0">
                <a:latin typeface="+mj-lt"/>
                <a:cs typeface="Calibri"/>
              </a:rPr>
              <a:t>t link: </a:t>
            </a:r>
          </a:p>
          <a:p>
            <a:pPr marL="455398" marR="43391">
              <a:lnSpc>
                <a:spcPts val="2707"/>
              </a:lnSpc>
              <a:spcBef>
                <a:spcPts val="557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r>
              <a:rPr sz="2250" spc="136" dirty="0">
                <a:latin typeface="+mj-lt"/>
                <a:cs typeface="Arial"/>
              </a:rPr>
              <a:t> </a:t>
            </a:r>
            <a:r>
              <a:rPr lang="en-IN" sz="2250" dirty="0">
                <a:latin typeface="+mj-lt"/>
                <a:cs typeface="Calibri"/>
              </a:rPr>
              <a:t>Bandwidth: ~10Gb</a:t>
            </a:r>
            <a:r>
              <a:rPr lang="en-IN" sz="2250" spc="-10" dirty="0">
                <a:latin typeface="+mj-lt"/>
                <a:cs typeface="Calibri"/>
              </a:rPr>
              <a:t>p</a:t>
            </a:r>
            <a:r>
              <a:rPr lang="en-IN" sz="2250" dirty="0">
                <a:latin typeface="+mj-lt"/>
                <a:cs typeface="Calibri"/>
              </a:rPr>
              <a:t>s ,</a:t>
            </a:r>
          </a:p>
          <a:p>
            <a:pPr marL="455398" marR="43391">
              <a:lnSpc>
                <a:spcPts val="2707"/>
              </a:lnSpc>
              <a:spcBef>
                <a:spcPts val="557"/>
              </a:spcBef>
            </a:pPr>
            <a:endParaRPr lang="en-US" sz="2250" spc="136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6861" y="5448205"/>
            <a:ext cx="3130098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</a:pPr>
            <a:r>
              <a:rPr sz="3375" baseline="1706" dirty="0">
                <a:latin typeface="+mj-lt"/>
                <a:cs typeface="Calibri"/>
              </a:rPr>
              <a:t>p</a:t>
            </a:r>
            <a:r>
              <a:rPr sz="3375" spc="-35" baseline="1706" dirty="0">
                <a:latin typeface="+mj-lt"/>
                <a:cs typeface="Calibri"/>
              </a:rPr>
              <a:t>r</a:t>
            </a:r>
            <a:r>
              <a:rPr sz="3375" baseline="1706" dirty="0">
                <a:latin typeface="+mj-lt"/>
                <a:cs typeface="Calibri"/>
              </a:rPr>
              <a:t>opa</a:t>
            </a:r>
            <a:r>
              <a:rPr sz="3375" spc="-41" baseline="1706" dirty="0">
                <a:latin typeface="+mj-lt"/>
                <a:cs typeface="Calibri"/>
              </a:rPr>
              <a:t>g</a:t>
            </a:r>
            <a:r>
              <a:rPr sz="3375" spc="-20" baseline="1706" dirty="0">
                <a:latin typeface="+mj-lt"/>
                <a:cs typeface="Calibri"/>
              </a:rPr>
              <a:t>a</a:t>
            </a:r>
            <a:r>
              <a:rPr sz="3375" baseline="1706" dirty="0">
                <a:latin typeface="+mj-lt"/>
                <a:cs typeface="Calibri"/>
              </a:rPr>
              <a:t>tion del</a:t>
            </a:r>
            <a:r>
              <a:rPr sz="3375" spc="-41" baseline="1706" dirty="0">
                <a:latin typeface="+mj-lt"/>
                <a:cs typeface="Calibri"/>
              </a:rPr>
              <a:t>a</a:t>
            </a:r>
            <a:r>
              <a:rPr sz="3375" baseline="1706" dirty="0">
                <a:latin typeface="+mj-lt"/>
                <a:cs typeface="Calibri"/>
              </a:rPr>
              <a:t>y: ~10ms </a:t>
            </a:r>
            <a:endParaRPr sz="2250" dirty="0">
              <a:latin typeface="+mj-lt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64156" y="5921009"/>
            <a:ext cx="6345410" cy="31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457"/>
              </a:lnSpc>
              <a:spcBef>
                <a:spcPts val="122"/>
              </a:spcBef>
            </a:pPr>
            <a:r>
              <a:rPr sz="3375" baseline="1811" dirty="0">
                <a:latin typeface="+mj-lt"/>
                <a:cs typeface="Arial"/>
              </a:rPr>
              <a:t>•</a:t>
            </a:r>
            <a:r>
              <a:rPr sz="3375" spc="136" baseline="1811" dirty="0">
                <a:latin typeface="+mj-lt"/>
                <a:cs typeface="Arial"/>
              </a:rPr>
              <a:t> </a:t>
            </a:r>
            <a:r>
              <a:rPr sz="3375" baseline="1706" dirty="0">
                <a:latin typeface="+mj-lt"/>
                <a:cs typeface="Calibri"/>
              </a:rPr>
              <a:t>BDP = 100,000,000 bits (</a:t>
            </a:r>
            <a:r>
              <a:rPr sz="3375" b="1" baseline="1706" dirty="0">
                <a:latin typeface="+mj-lt"/>
                <a:cs typeface="Calibri"/>
              </a:rPr>
              <a:t>12.5M</a:t>
            </a:r>
            <a:r>
              <a:rPr sz="3375" b="1" spc="-20" baseline="1706" dirty="0">
                <a:latin typeface="+mj-lt"/>
                <a:cs typeface="Calibri"/>
              </a:rPr>
              <a:t>B</a:t>
            </a:r>
            <a:r>
              <a:rPr sz="3375" b="1" spc="10" baseline="1706" dirty="0">
                <a:latin typeface="+mj-lt"/>
                <a:cs typeface="Calibri"/>
              </a:rPr>
              <a:t>y</a:t>
            </a:r>
            <a:r>
              <a:rPr sz="3375" b="1" spc="-24" baseline="1706" dirty="0">
                <a:latin typeface="+mj-lt"/>
                <a:cs typeface="Calibri"/>
              </a:rPr>
              <a:t>t</a:t>
            </a:r>
            <a:r>
              <a:rPr sz="3375" b="1" baseline="1706" dirty="0">
                <a:latin typeface="+mj-lt"/>
                <a:cs typeface="Calibri"/>
              </a:rPr>
              <a:t>es)</a:t>
            </a:r>
            <a:endParaRPr sz="225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82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3672" y="2678546"/>
            <a:ext cx="652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 facts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248" y="299734"/>
            <a:ext cx="1156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celebrates its birthday on September 27, although no one really knows the exact date when it was founded. Started by two Stanford college friends, Larry Page and Sergey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Brin</a:t>
            </a:r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1998, it is a multi-billion dollar enterprise now. The name comes from a simple misunderstanding when they were searching for another, actual, word that existed in academia and meant a particular number. What word is that and what number does it denote?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248" y="2230458"/>
            <a:ext cx="1156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Gmail was launched by Google on April 1, 2004, which led many to believe it was an April Fool’s joke. Before this service the term ‘G-mail’ already existed from as early as 1998. This was used online by fans of a certain fictional obese cat, and the original G-mail was known as “e-mail with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cattitude</a:t>
            </a:r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What does the G stand for in the original G-mail?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544" y="4289197"/>
            <a:ext cx="11161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Page and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Brin</a:t>
            </a:r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the first server rack for Google at Stanford, they were looking for a cabinet to house it that was easy to assemble and disassemble. The server contained ten 4GB hard disks and two cooling fans. What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colourful</a:t>
            </a:r>
            <a:r>
              <a:rPr lang="en-US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bountifully found system did they use to build the server stack?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544" y="57016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father of the Internet?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944" y="1581912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Googol, 1 followed by 100 zeros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48" y="3352160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Garfield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2544" y="5218819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Lego bricks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2544" y="6163270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Vincent Cerf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72" y="5450829"/>
            <a:ext cx="1860323" cy="1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711524" y="87510"/>
            <a:ext cx="8548177" cy="1359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7" marR="52320">
              <a:lnSpc>
                <a:spcPts val="3020"/>
              </a:lnSpc>
              <a:spcBef>
                <a:spcPts val="150"/>
              </a:spcBef>
            </a:pP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Wh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a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 is a </a:t>
            </a:r>
            <a:r>
              <a:rPr sz="4219" b="1" spc="-13" baseline="2730" dirty="0">
                <a:solidFill>
                  <a:srgbClr val="011892"/>
                </a:solidFill>
                <a:latin typeface="+mj-lt"/>
                <a:cs typeface="Calibri"/>
              </a:rPr>
              <a:t>c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ompu</a:t>
            </a:r>
            <a:r>
              <a:rPr sz="4219" b="1" spc="-35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er n</a:t>
            </a:r>
            <a:r>
              <a:rPr sz="4219" b="1" spc="-18" baseline="2730" dirty="0">
                <a:solidFill>
                  <a:srgbClr val="011892"/>
                </a:solidFill>
                <a:latin typeface="+mj-lt"/>
                <a:cs typeface="Calibri"/>
              </a:rPr>
              <a:t>e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w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ork?</a:t>
            </a:r>
            <a:endParaRPr sz="2812" dirty="0">
              <a:latin typeface="+mj-lt"/>
              <a:cs typeface="Calibri"/>
            </a:endParaRPr>
          </a:p>
          <a:p>
            <a:pPr marL="8929">
              <a:spcBef>
                <a:spcPts val="2084"/>
              </a:spcBef>
            </a:pPr>
            <a:r>
              <a:rPr sz="2250" b="1" dirty="0">
                <a:latin typeface="+mj-lt"/>
                <a:cs typeface="Calibri"/>
              </a:rPr>
              <a:t>A s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 of 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250" b="1" spc="-13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250" b="1" spc="-18" dirty="0">
                <a:solidFill>
                  <a:srgbClr val="FF0000"/>
                </a:solidFill>
                <a:latin typeface="+mj-lt"/>
                <a:cs typeface="Calibri"/>
              </a:rPr>
              <a:t>w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ork eleme</a:t>
            </a:r>
            <a:r>
              <a:rPr sz="2250" b="1" spc="-20" dirty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ts </a:t>
            </a:r>
            <a:r>
              <a:rPr sz="2250" b="1" spc="-10" dirty="0">
                <a:latin typeface="+mj-lt"/>
                <a:cs typeface="Calibri"/>
              </a:rPr>
              <a:t>c</a:t>
            </a:r>
            <a:r>
              <a:rPr sz="2250" b="1" dirty="0">
                <a:latin typeface="+mj-lt"/>
                <a:cs typeface="Calibri"/>
              </a:rPr>
              <a:t>onnec</a:t>
            </a:r>
            <a:r>
              <a:rPr sz="2250" b="1" spc="-27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ed </a:t>
            </a:r>
            <a:r>
              <a:rPr sz="2250" b="1" spc="-20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24" dirty="0">
                <a:latin typeface="+mj-lt"/>
                <a:cs typeface="Calibri"/>
              </a:rPr>
              <a:t>g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the</a:t>
            </a:r>
            <a:r>
              <a:rPr sz="2250" b="1" spc="-165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, th</a:t>
            </a:r>
            <a:r>
              <a:rPr sz="2250" b="1" spc="-20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t impleme</a:t>
            </a:r>
            <a:r>
              <a:rPr sz="2250" b="1" spc="-20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t a s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 of </a:t>
            </a:r>
            <a:endParaRPr sz="2250" dirty="0">
              <a:latin typeface="+mj-lt"/>
              <a:cs typeface="Calibri"/>
            </a:endParaRPr>
          </a:p>
          <a:p>
            <a:pPr marL="8929" marR="52320">
              <a:lnSpc>
                <a:spcPts val="2703"/>
              </a:lnSpc>
            </a:pP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p</a:t>
            </a:r>
            <a:r>
              <a:rPr sz="2250" b="1" spc="-24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250" b="1" spc="-20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250" b="1" spc="-10" dirty="0">
                <a:solidFill>
                  <a:srgbClr val="FF0000"/>
                </a:solidFill>
                <a:latin typeface="+mj-lt"/>
                <a:cs typeface="Calibri"/>
              </a:rPr>
              <a:t>c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ols</a:t>
            </a:r>
            <a:r>
              <a:rPr sz="2250" b="1" spc="3" dirty="0">
                <a:latin typeface="+mj-lt"/>
                <a:cs typeface="Calibri"/>
              </a:rPr>
              <a:t> </a:t>
            </a:r>
            <a:r>
              <a:rPr sz="2250" b="1" spc="-31" dirty="0">
                <a:latin typeface="+mj-lt"/>
                <a:cs typeface="Calibri"/>
              </a:rPr>
              <a:t>f</a:t>
            </a:r>
            <a:r>
              <a:rPr sz="2250" b="1" dirty="0">
                <a:latin typeface="+mj-lt"/>
                <a:cs typeface="Calibri"/>
              </a:rPr>
              <a:t>or th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pu</a:t>
            </a:r>
            <a:r>
              <a:rPr sz="2250" b="1" spc="3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pos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of 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sha</a:t>
            </a:r>
            <a:r>
              <a:rPr sz="2250" b="1" spc="3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in</a:t>
            </a:r>
            <a:r>
              <a:rPr sz="2250" b="1" spc="3" dirty="0">
                <a:solidFill>
                  <a:srgbClr val="FF0000"/>
                </a:solidFill>
                <a:latin typeface="+mj-lt"/>
                <a:cs typeface="Calibri"/>
              </a:rPr>
              <a:t>g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250" b="1" spc="-24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esou</a:t>
            </a:r>
            <a:r>
              <a:rPr sz="2250" b="1" spc="-27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ces </a:t>
            </a:r>
            <a:r>
              <a:rPr sz="2250" b="1" spc="-20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t</a:t>
            </a:r>
            <a:r>
              <a:rPr sz="2250" b="1" spc="3" dirty="0">
                <a:latin typeface="+mj-lt"/>
                <a:cs typeface="Calibri"/>
              </a:rPr>
              <a:t> </a:t>
            </a:r>
            <a:r>
              <a:rPr sz="2250" b="1" dirty="0">
                <a:latin typeface="+mj-lt"/>
                <a:cs typeface="Calibri"/>
              </a:rPr>
              <a:t>th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end</a:t>
            </a:r>
            <a:r>
              <a:rPr sz="2250" b="1" spc="3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ho</a:t>
            </a:r>
            <a:r>
              <a:rPr sz="2250" b="1" spc="-24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ts </a:t>
            </a:r>
            <a:endParaRPr sz="225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1524" y="1831211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6906" y="1839872"/>
            <a:ext cx="3746926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</a:pP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Th</a:t>
            </a:r>
            <a:r>
              <a:rPr sz="3375" b="1" spc="-24" baseline="1706" dirty="0">
                <a:solidFill>
                  <a:srgbClr val="011892"/>
                </a:solidFill>
                <a:latin typeface="+mj-lt"/>
                <a:cs typeface="Calibri"/>
              </a:rPr>
              <a:t>r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ee </a:t>
            </a:r>
            <a:r>
              <a:rPr sz="3375" b="1" spc="-3" baseline="1706" dirty="0">
                <a:solidFill>
                  <a:srgbClr val="011892"/>
                </a:solidFill>
                <a:latin typeface="+mj-lt"/>
                <a:cs typeface="Calibri"/>
              </a:rPr>
              <a:t>i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m</a:t>
            </a:r>
            <a:r>
              <a:rPr sz="3375" b="1" spc="-3" baseline="1706" dirty="0">
                <a:solidFill>
                  <a:srgbClr val="011892"/>
                </a:solidFill>
                <a:latin typeface="+mj-lt"/>
                <a:cs typeface="Calibri"/>
              </a:rPr>
              <a:t>p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or</a:t>
            </a:r>
            <a:r>
              <a:rPr sz="3375" b="1" spc="-20" baseline="1706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a</a:t>
            </a:r>
            <a:r>
              <a:rPr sz="3375" b="1" spc="-20" baseline="1706" dirty="0">
                <a:solidFill>
                  <a:srgbClr val="011892"/>
                </a:solidFill>
                <a:latin typeface="+mj-lt"/>
                <a:cs typeface="Calibri"/>
              </a:rPr>
              <a:t>n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t </a:t>
            </a:r>
            <a:r>
              <a:rPr sz="3375" b="1" spc="-10" baseline="1706" dirty="0">
                <a:solidFill>
                  <a:srgbClr val="011892"/>
                </a:solidFill>
                <a:latin typeface="+mj-lt"/>
                <a:cs typeface="Calibri"/>
              </a:rPr>
              <a:t>c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om</a:t>
            </a:r>
            <a:r>
              <a:rPr sz="3375" b="1" spc="-3" baseline="1706" dirty="0">
                <a:solidFill>
                  <a:srgbClr val="011892"/>
                </a:solidFill>
                <a:latin typeface="+mj-lt"/>
                <a:cs typeface="Calibri"/>
              </a:rPr>
              <a:t>p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one</a:t>
            </a:r>
            <a:r>
              <a:rPr sz="3375" b="1" spc="-20" baseline="1706" dirty="0">
                <a:solidFill>
                  <a:srgbClr val="011892"/>
                </a:solidFill>
                <a:latin typeface="+mj-lt"/>
                <a:cs typeface="Calibri"/>
              </a:rPr>
              <a:t>n</a:t>
            </a:r>
            <a:r>
              <a:rPr sz="3375" b="1" baseline="1706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3375" b="1" spc="13" baseline="1706" dirty="0">
                <a:solidFill>
                  <a:srgbClr val="011892"/>
                </a:solidFill>
                <a:latin typeface="+mj-lt"/>
                <a:cs typeface="Calibri"/>
              </a:rPr>
              <a:t>s</a:t>
            </a:r>
            <a:r>
              <a:rPr sz="3375" baseline="1706" dirty="0">
                <a:solidFill>
                  <a:srgbClr val="011892"/>
                </a:solidFill>
                <a:latin typeface="+mj-lt"/>
                <a:cs typeface="Calibri"/>
              </a:rPr>
              <a:t>:</a:t>
            </a:r>
            <a:r>
              <a:rPr sz="3375" baseline="1706" dirty="0">
                <a:latin typeface="+mj-lt"/>
                <a:cs typeface="Calibri"/>
              </a:rPr>
              <a:t> 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461" y="2250906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844" y="2259568"/>
            <a:ext cx="7864316" cy="2187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marR="52320">
              <a:lnSpc>
                <a:spcPts val="2429"/>
              </a:lnSpc>
            </a:pPr>
            <a:r>
              <a:rPr sz="3375" b="1" baseline="2560" dirty="0">
                <a:latin typeface="+mj-lt"/>
                <a:cs typeface="Calibri"/>
              </a:rPr>
              <a:t>Co</a:t>
            </a:r>
            <a:r>
              <a:rPr sz="3375" b="1" spc="-24" baseline="2560" dirty="0">
                <a:latin typeface="+mj-lt"/>
                <a:cs typeface="Calibri"/>
              </a:rPr>
              <a:t>r</a:t>
            </a:r>
            <a:r>
              <a:rPr sz="3375" b="1" baseline="2560" dirty="0">
                <a:latin typeface="+mj-lt"/>
                <a:cs typeface="Calibri"/>
              </a:rPr>
              <a:t>e </a:t>
            </a:r>
            <a:r>
              <a:rPr sz="3375" b="1" spc="-3" baseline="2560" dirty="0">
                <a:latin typeface="+mj-lt"/>
                <a:cs typeface="Calibri"/>
              </a:rPr>
              <a:t>i</a:t>
            </a:r>
            <a:r>
              <a:rPr sz="3375" b="1" spc="-10" baseline="2560" dirty="0">
                <a:latin typeface="+mj-lt"/>
                <a:cs typeface="Calibri"/>
              </a:rPr>
              <a:t>n</a:t>
            </a:r>
            <a:r>
              <a:rPr sz="3375" b="1" baseline="2560" dirty="0">
                <a:latin typeface="+mj-lt"/>
                <a:cs typeface="Calibri"/>
              </a:rPr>
              <a:t>f</a:t>
            </a:r>
            <a:r>
              <a:rPr sz="3375" b="1" spc="-49" baseline="2560" dirty="0">
                <a:latin typeface="+mj-lt"/>
                <a:cs typeface="Calibri"/>
              </a:rPr>
              <a:t>r</a:t>
            </a:r>
            <a:r>
              <a:rPr sz="3375" b="1" baseline="2560" dirty="0">
                <a:latin typeface="+mj-lt"/>
                <a:cs typeface="Calibri"/>
              </a:rPr>
              <a:t>a</a:t>
            </a:r>
            <a:r>
              <a:rPr sz="3375" b="1" spc="-24" baseline="2560" dirty="0">
                <a:latin typeface="+mj-lt"/>
                <a:cs typeface="Calibri"/>
              </a:rPr>
              <a:t>s</a:t>
            </a:r>
            <a:r>
              <a:rPr sz="3375" b="1" baseline="2560" dirty="0">
                <a:latin typeface="+mj-lt"/>
                <a:cs typeface="Calibri"/>
              </a:rPr>
              <a:t>tr</a:t>
            </a:r>
            <a:r>
              <a:rPr sz="3375" b="1" spc="-3" baseline="2560" dirty="0">
                <a:latin typeface="+mj-lt"/>
                <a:cs typeface="Calibri"/>
              </a:rPr>
              <a:t>u</a:t>
            </a:r>
            <a:r>
              <a:rPr sz="3375" b="1" baseline="2560" dirty="0">
                <a:latin typeface="+mj-lt"/>
                <a:cs typeface="Calibri"/>
              </a:rPr>
              <a:t>c</a:t>
            </a:r>
            <a:r>
              <a:rPr sz="3375" b="1" spc="-3" baseline="2560" dirty="0">
                <a:latin typeface="+mj-lt"/>
                <a:cs typeface="Calibri"/>
              </a:rPr>
              <a:t>t</a:t>
            </a:r>
            <a:r>
              <a:rPr sz="3375" b="1" baseline="2560" dirty="0">
                <a:latin typeface="+mj-lt"/>
                <a:cs typeface="Calibri"/>
              </a:rPr>
              <a:t>u</a:t>
            </a:r>
            <a:r>
              <a:rPr sz="3375" b="1" spc="-24" baseline="2560" dirty="0">
                <a:latin typeface="+mj-lt"/>
                <a:cs typeface="Calibri"/>
              </a:rPr>
              <a:t>r</a:t>
            </a:r>
            <a:r>
              <a:rPr sz="3375" b="1" baseline="2560" dirty="0">
                <a:latin typeface="+mj-lt"/>
                <a:cs typeface="Calibri"/>
              </a:rPr>
              <a:t>e: </a:t>
            </a:r>
            <a:endParaRPr sz="2250" dirty="0">
              <a:latin typeface="+mj-lt"/>
              <a:cs typeface="Calibri"/>
            </a:endParaRPr>
          </a:p>
          <a:p>
            <a:pPr marL="446469">
              <a:spcBef>
                <a:spcPts val="55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r>
              <a:rPr sz="2250" spc="207" dirty="0">
                <a:latin typeface="+mj-lt"/>
                <a:cs typeface="Arial"/>
              </a:rPr>
              <a:t> </a:t>
            </a:r>
            <a:r>
              <a:rPr sz="2250" dirty="0">
                <a:latin typeface="+mj-lt"/>
                <a:cs typeface="Calibri"/>
              </a:rPr>
              <a:t>A s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 of n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</a:t>
            </a:r>
            <a:r>
              <a:rPr sz="2250" spc="-20" dirty="0">
                <a:latin typeface="+mj-lt"/>
                <a:cs typeface="Calibri"/>
              </a:rPr>
              <a:t>w</a:t>
            </a:r>
            <a:r>
              <a:rPr sz="2250" dirty="0">
                <a:latin typeface="+mj-lt"/>
                <a:cs typeface="Calibri"/>
              </a:rPr>
              <a:t>ork eleme</a:t>
            </a:r>
            <a:r>
              <a:rPr sz="2250" spc="-20" dirty="0">
                <a:latin typeface="+mj-lt"/>
                <a:cs typeface="Calibri"/>
              </a:rPr>
              <a:t>n</a:t>
            </a:r>
            <a:r>
              <a:rPr sz="2250" dirty="0">
                <a:latin typeface="+mj-lt"/>
                <a:cs typeface="Calibri"/>
              </a:rPr>
              <a:t>ts </a:t>
            </a:r>
            <a:r>
              <a:rPr sz="2250" spc="-18" dirty="0">
                <a:latin typeface="+mj-lt"/>
                <a:cs typeface="Calibri"/>
              </a:rPr>
              <a:t>c</a:t>
            </a:r>
            <a:r>
              <a:rPr sz="2250" dirty="0">
                <a:latin typeface="+mj-lt"/>
                <a:cs typeface="Calibri"/>
              </a:rPr>
              <a:t>onnec</a:t>
            </a:r>
            <a:r>
              <a:rPr sz="2250" spc="-24" dirty="0">
                <a:latin typeface="+mj-lt"/>
                <a:cs typeface="Calibri"/>
              </a:rPr>
              <a:t>t</a:t>
            </a:r>
            <a:r>
              <a:rPr sz="2250" dirty="0">
                <a:latin typeface="+mj-lt"/>
                <a:cs typeface="Calibri"/>
              </a:rPr>
              <a:t>ed </a:t>
            </a:r>
            <a:r>
              <a:rPr sz="2250" spc="-20" dirty="0">
                <a:latin typeface="+mj-lt"/>
                <a:cs typeface="Calibri"/>
              </a:rPr>
              <a:t>t</a:t>
            </a:r>
            <a:r>
              <a:rPr sz="2250" dirty="0">
                <a:latin typeface="+mj-lt"/>
                <a:cs typeface="Calibri"/>
              </a:rPr>
              <a:t>o</a:t>
            </a:r>
            <a:r>
              <a:rPr sz="2250" spc="-18" dirty="0">
                <a:latin typeface="+mj-lt"/>
                <a:cs typeface="Calibri"/>
              </a:rPr>
              <a:t>g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ther </a:t>
            </a:r>
          </a:p>
          <a:p>
            <a:pPr marL="8929" marR="52320">
              <a:spcBef>
                <a:spcPts val="1331"/>
              </a:spcBef>
            </a:pPr>
            <a:r>
              <a:rPr sz="2250" b="1" dirty="0">
                <a:latin typeface="+mj-lt"/>
                <a:cs typeface="Calibri"/>
              </a:rPr>
              <a:t>P</a:t>
            </a:r>
            <a:r>
              <a:rPr sz="2250" b="1" spc="-27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20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10" dirty="0">
                <a:latin typeface="+mj-lt"/>
                <a:cs typeface="Calibri"/>
              </a:rPr>
              <a:t>c</a:t>
            </a:r>
            <a:r>
              <a:rPr sz="2250" b="1" dirty="0">
                <a:latin typeface="+mj-lt"/>
                <a:cs typeface="Calibri"/>
              </a:rPr>
              <a:t>ols: </a:t>
            </a:r>
            <a:endParaRPr sz="2250" dirty="0">
              <a:latin typeface="+mj-lt"/>
              <a:cs typeface="Calibri"/>
            </a:endParaRPr>
          </a:p>
          <a:p>
            <a:pPr marL="446469" marR="52320">
              <a:spcBef>
                <a:spcPts val="55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r>
              <a:rPr sz="2250" spc="207" dirty="0">
                <a:latin typeface="+mj-lt"/>
                <a:cs typeface="Arial"/>
              </a:rPr>
              <a:t> </a:t>
            </a:r>
            <a:r>
              <a:rPr sz="2250" dirty="0">
                <a:latin typeface="+mj-lt"/>
                <a:cs typeface="Calibri"/>
              </a:rPr>
              <a:t>Needed </a:t>
            </a:r>
            <a:r>
              <a:rPr sz="2250" spc="-20" dirty="0">
                <a:latin typeface="+mj-lt"/>
                <a:cs typeface="Calibri"/>
              </a:rPr>
              <a:t>t</a:t>
            </a:r>
            <a:r>
              <a:rPr sz="2250" dirty="0">
                <a:latin typeface="+mj-lt"/>
                <a:cs typeface="Calibri"/>
              </a:rPr>
              <a:t>o use the n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</a:t>
            </a:r>
            <a:r>
              <a:rPr sz="2250" spc="-20" dirty="0">
                <a:latin typeface="+mj-lt"/>
                <a:cs typeface="Calibri"/>
              </a:rPr>
              <a:t>w</a:t>
            </a:r>
            <a:r>
              <a:rPr sz="2250" dirty="0">
                <a:latin typeface="+mj-lt"/>
                <a:cs typeface="Calibri"/>
              </a:rPr>
              <a:t>ork </a:t>
            </a:r>
          </a:p>
          <a:p>
            <a:pPr marL="8929" marR="52320">
              <a:lnSpc>
                <a:spcPts val="2707"/>
              </a:lnSpc>
              <a:spcBef>
                <a:spcPts val="1401"/>
              </a:spcBef>
            </a:pPr>
            <a:r>
              <a:rPr sz="2250" b="1" dirty="0">
                <a:latin typeface="+mj-lt"/>
                <a:cs typeface="Calibri"/>
              </a:rPr>
              <a:t>Pur</a:t>
            </a:r>
            <a:r>
              <a:rPr sz="2250" b="1" spc="-3" dirty="0">
                <a:latin typeface="+mj-lt"/>
                <a:cs typeface="Calibri"/>
              </a:rPr>
              <a:t>p</a:t>
            </a:r>
            <a:r>
              <a:rPr sz="2250" b="1" dirty="0">
                <a:latin typeface="+mj-lt"/>
                <a:cs typeface="Calibri"/>
              </a:rPr>
              <a:t>ose: </a:t>
            </a:r>
            <a:endParaRPr lang="en-US" sz="2250" b="1" dirty="0">
              <a:latin typeface="+mj-lt"/>
              <a:cs typeface="Calibri"/>
            </a:endParaRPr>
          </a:p>
          <a:p>
            <a:pPr marL="351829" marR="52320" indent="-342900">
              <a:lnSpc>
                <a:spcPts val="2707"/>
              </a:lnSpc>
              <a:spcBef>
                <a:spcPts val="1401"/>
              </a:spcBef>
              <a:buFont typeface="Arial" panose="020B0604020202020204" pitchFamily="34" charset="0"/>
              <a:buChar char="•"/>
            </a:pPr>
            <a:r>
              <a:rPr lang="en-IN" sz="2250" dirty="0">
                <a:latin typeface="+mj-lt"/>
                <a:cs typeface="Calibri"/>
              </a:rPr>
              <a:t>Sharing resources at the end hosts (computing devices)</a:t>
            </a:r>
          </a:p>
          <a:p>
            <a:pPr marL="8929" marR="52320">
              <a:lnSpc>
                <a:spcPts val="2707"/>
              </a:lnSpc>
              <a:spcBef>
                <a:spcPts val="1401"/>
              </a:spcBef>
            </a:pPr>
            <a:endParaRPr sz="225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461" y="3197453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461" y="4135070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7399" y="4554765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endParaRPr sz="225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6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684734" y="2518172"/>
            <a:ext cx="776883" cy="776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45594" y="2080617"/>
            <a:ext cx="357188" cy="437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09875" y="2661047"/>
            <a:ext cx="428625" cy="419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18805" y="3286125"/>
            <a:ext cx="410766" cy="28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7461" y="2393156"/>
            <a:ext cx="508992" cy="500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94084" y="2822495"/>
            <a:ext cx="0" cy="277725"/>
          </a:xfrm>
          <a:custGeom>
            <a:avLst/>
            <a:gdLst/>
            <a:ahLst/>
            <a:cxnLst/>
            <a:rect l="l" t="t" r="r" b="b"/>
            <a:pathLst>
              <a:path h="394987">
                <a:moveTo>
                  <a:pt x="0" y="0"/>
                </a:moveTo>
                <a:lnTo>
                  <a:pt x="0" y="39498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1133" y="2473523"/>
            <a:ext cx="651867" cy="642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60609" y="2822495"/>
            <a:ext cx="0" cy="240527"/>
          </a:xfrm>
          <a:custGeom>
            <a:avLst/>
            <a:gdLst/>
            <a:ahLst/>
            <a:cxnLst/>
            <a:rect l="l" t="t" r="r" b="b"/>
            <a:pathLst>
              <a:path h="342083">
                <a:moveTo>
                  <a:pt x="0" y="0"/>
                </a:moveTo>
                <a:lnTo>
                  <a:pt x="0" y="34208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83035" y="3093548"/>
            <a:ext cx="1001030" cy="0"/>
          </a:xfrm>
          <a:custGeom>
            <a:avLst/>
            <a:gdLst/>
            <a:ahLst/>
            <a:cxnLst/>
            <a:rect l="l" t="t" r="r" b="b"/>
            <a:pathLst>
              <a:path w="1423687">
                <a:moveTo>
                  <a:pt x="142368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52118" y="1983904"/>
            <a:ext cx="892086" cy="522088"/>
          </a:xfrm>
          <a:custGeom>
            <a:avLst/>
            <a:gdLst/>
            <a:ahLst/>
            <a:cxnLst/>
            <a:rect l="l" t="t" r="r" b="b"/>
            <a:pathLst>
              <a:path w="1268745" h="742525">
                <a:moveTo>
                  <a:pt x="21316" y="742525"/>
                </a:moveTo>
                <a:lnTo>
                  <a:pt x="15520" y="711308"/>
                </a:lnTo>
                <a:lnTo>
                  <a:pt x="3925" y="600403"/>
                </a:lnTo>
                <a:lnTo>
                  <a:pt x="0" y="498885"/>
                </a:lnTo>
                <a:lnTo>
                  <a:pt x="3744" y="406754"/>
                </a:lnTo>
                <a:lnTo>
                  <a:pt x="15159" y="324010"/>
                </a:lnTo>
                <a:lnTo>
                  <a:pt x="34243" y="250654"/>
                </a:lnTo>
                <a:lnTo>
                  <a:pt x="60997" y="186684"/>
                </a:lnTo>
                <a:lnTo>
                  <a:pt x="95421" y="132102"/>
                </a:lnTo>
                <a:lnTo>
                  <a:pt x="137515" y="86907"/>
                </a:lnTo>
                <a:lnTo>
                  <a:pt x="187279" y="51100"/>
                </a:lnTo>
                <a:lnTo>
                  <a:pt x="244713" y="24679"/>
                </a:lnTo>
                <a:lnTo>
                  <a:pt x="309816" y="7646"/>
                </a:lnTo>
                <a:lnTo>
                  <a:pt x="382590" y="0"/>
                </a:lnTo>
                <a:lnTo>
                  <a:pt x="463033" y="1740"/>
                </a:lnTo>
                <a:lnTo>
                  <a:pt x="551146" y="12868"/>
                </a:lnTo>
                <a:lnTo>
                  <a:pt x="646929" y="33383"/>
                </a:lnTo>
                <a:lnTo>
                  <a:pt x="750382" y="63285"/>
                </a:lnTo>
                <a:lnTo>
                  <a:pt x="861505" y="102574"/>
                </a:lnTo>
                <a:lnTo>
                  <a:pt x="980298" y="151250"/>
                </a:lnTo>
                <a:lnTo>
                  <a:pt x="1106760" y="209313"/>
                </a:lnTo>
                <a:lnTo>
                  <a:pt x="1240892" y="276763"/>
                </a:lnTo>
                <a:lnTo>
                  <a:pt x="1268745" y="292146"/>
                </a:lnTo>
              </a:path>
            </a:pathLst>
          </a:custGeom>
          <a:ln w="63500">
            <a:solidFill>
              <a:srgbClr val="9416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80626" y="2098796"/>
            <a:ext cx="203496" cy="167801"/>
          </a:xfrm>
          <a:custGeom>
            <a:avLst/>
            <a:gdLst/>
            <a:ahLst/>
            <a:cxnLst/>
            <a:rect l="l" t="t" r="r" b="b"/>
            <a:pathLst>
              <a:path w="289416" h="238650">
                <a:moveTo>
                  <a:pt x="0" y="226787"/>
                </a:moveTo>
                <a:lnTo>
                  <a:pt x="289416" y="238650"/>
                </a:lnTo>
                <a:lnTo>
                  <a:pt x="125256" y="0"/>
                </a:lnTo>
                <a:lnTo>
                  <a:pt x="0" y="226787"/>
                </a:lnTo>
                <a:close/>
              </a:path>
            </a:pathLst>
          </a:custGeom>
          <a:solidFill>
            <a:srgbClr val="941651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73478" y="2467416"/>
            <a:ext cx="179105" cy="195731"/>
          </a:xfrm>
          <a:custGeom>
            <a:avLst/>
            <a:gdLst/>
            <a:ahLst/>
            <a:cxnLst/>
            <a:rect l="l" t="t" r="r" b="b"/>
            <a:pathLst>
              <a:path w="254727" h="278373">
                <a:moveTo>
                  <a:pt x="0" y="47293"/>
                </a:moveTo>
                <a:lnTo>
                  <a:pt x="174658" y="278373"/>
                </a:lnTo>
                <a:lnTo>
                  <a:pt x="254727" y="0"/>
                </a:lnTo>
                <a:lnTo>
                  <a:pt x="0" y="47293"/>
                </a:lnTo>
                <a:close/>
              </a:path>
            </a:pathLst>
          </a:custGeom>
          <a:solidFill>
            <a:srgbClr val="941651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5172" y="2205633"/>
            <a:ext cx="1285875" cy="419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55148" y="1821656"/>
            <a:ext cx="955477" cy="9554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79686" y="1669245"/>
            <a:ext cx="1770787" cy="427901"/>
          </a:xfrm>
          <a:custGeom>
            <a:avLst/>
            <a:gdLst/>
            <a:ahLst/>
            <a:cxnLst/>
            <a:rect l="l" t="t" r="r" b="b"/>
            <a:pathLst>
              <a:path w="2518452" h="608571">
                <a:moveTo>
                  <a:pt x="0" y="608571"/>
                </a:moveTo>
                <a:lnTo>
                  <a:pt x="92636" y="501258"/>
                </a:lnTo>
                <a:lnTo>
                  <a:pt x="171980" y="425895"/>
                </a:lnTo>
                <a:lnTo>
                  <a:pt x="256512" y="356666"/>
                </a:lnTo>
                <a:lnTo>
                  <a:pt x="346234" y="293571"/>
                </a:lnTo>
                <a:lnTo>
                  <a:pt x="441145" y="236611"/>
                </a:lnTo>
                <a:lnTo>
                  <a:pt x="541245" y="185785"/>
                </a:lnTo>
                <a:lnTo>
                  <a:pt x="646534" y="141093"/>
                </a:lnTo>
                <a:lnTo>
                  <a:pt x="757013" y="102535"/>
                </a:lnTo>
                <a:lnTo>
                  <a:pt x="872680" y="70111"/>
                </a:lnTo>
                <a:lnTo>
                  <a:pt x="993537" y="43821"/>
                </a:lnTo>
                <a:lnTo>
                  <a:pt x="1119584" y="23664"/>
                </a:lnTo>
                <a:lnTo>
                  <a:pt x="1250819" y="9642"/>
                </a:lnTo>
                <a:lnTo>
                  <a:pt x="1387244" y="1754"/>
                </a:lnTo>
                <a:lnTo>
                  <a:pt x="1528858" y="0"/>
                </a:lnTo>
                <a:lnTo>
                  <a:pt x="1675662" y="4379"/>
                </a:lnTo>
                <a:lnTo>
                  <a:pt x="1827655" y="14892"/>
                </a:lnTo>
                <a:lnTo>
                  <a:pt x="1984838" y="31539"/>
                </a:lnTo>
                <a:lnTo>
                  <a:pt x="2147210" y="54319"/>
                </a:lnTo>
                <a:lnTo>
                  <a:pt x="2314771" y="83233"/>
                </a:lnTo>
                <a:lnTo>
                  <a:pt x="2487522" y="118281"/>
                </a:lnTo>
                <a:lnTo>
                  <a:pt x="2518452" y="125613"/>
                </a:lnTo>
              </a:path>
            </a:pathLst>
          </a:custGeom>
          <a:ln w="63500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07741" y="1663791"/>
            <a:ext cx="198263" cy="177252"/>
          </a:xfrm>
          <a:custGeom>
            <a:avLst/>
            <a:gdLst/>
            <a:ahLst/>
            <a:cxnLst/>
            <a:rect l="l" t="t" r="r" b="b"/>
            <a:pathLst>
              <a:path w="281974" h="252092">
                <a:moveTo>
                  <a:pt x="0" y="252092"/>
                </a:moveTo>
                <a:lnTo>
                  <a:pt x="281974" y="185807"/>
                </a:lnTo>
                <a:lnTo>
                  <a:pt x="59761" y="0"/>
                </a:lnTo>
                <a:lnTo>
                  <a:pt x="0" y="252092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86639" y="2025973"/>
            <a:ext cx="180102" cy="201140"/>
          </a:xfrm>
          <a:custGeom>
            <a:avLst/>
            <a:gdLst/>
            <a:ahLst/>
            <a:cxnLst/>
            <a:rect l="l" t="t" r="r" b="b"/>
            <a:pathLst>
              <a:path w="256145" h="286066">
                <a:moveTo>
                  <a:pt x="45486" y="0"/>
                </a:moveTo>
                <a:lnTo>
                  <a:pt x="0" y="286066"/>
                </a:lnTo>
                <a:lnTo>
                  <a:pt x="256145" y="150815"/>
                </a:lnTo>
                <a:lnTo>
                  <a:pt x="45486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30095" y="2102307"/>
            <a:ext cx="422665" cy="102250"/>
          </a:xfrm>
          <a:custGeom>
            <a:avLst/>
            <a:gdLst/>
            <a:ahLst/>
            <a:cxnLst/>
            <a:rect l="l" t="t" r="r" b="b"/>
            <a:pathLst>
              <a:path w="601123" h="145422">
                <a:moveTo>
                  <a:pt x="0" y="145422"/>
                </a:moveTo>
                <a:lnTo>
                  <a:pt x="27200" y="129045"/>
                </a:lnTo>
                <a:lnTo>
                  <a:pt x="58621" y="113141"/>
                </a:lnTo>
                <a:lnTo>
                  <a:pt x="89607" y="98283"/>
                </a:lnTo>
                <a:lnTo>
                  <a:pt x="120156" y="84470"/>
                </a:lnTo>
                <a:lnTo>
                  <a:pt x="150268" y="71702"/>
                </a:lnTo>
                <a:lnTo>
                  <a:pt x="179944" y="59979"/>
                </a:lnTo>
                <a:lnTo>
                  <a:pt x="209184" y="49301"/>
                </a:lnTo>
                <a:lnTo>
                  <a:pt x="237987" y="39669"/>
                </a:lnTo>
                <a:lnTo>
                  <a:pt x="266354" y="31081"/>
                </a:lnTo>
                <a:lnTo>
                  <a:pt x="294285" y="23539"/>
                </a:lnTo>
                <a:lnTo>
                  <a:pt x="321780" y="17041"/>
                </a:lnTo>
                <a:lnTo>
                  <a:pt x="348838" y="11589"/>
                </a:lnTo>
                <a:lnTo>
                  <a:pt x="375461" y="7181"/>
                </a:lnTo>
                <a:lnTo>
                  <a:pt x="401647" y="3818"/>
                </a:lnTo>
                <a:lnTo>
                  <a:pt x="427397" y="1500"/>
                </a:lnTo>
                <a:lnTo>
                  <a:pt x="452712" y="228"/>
                </a:lnTo>
                <a:lnTo>
                  <a:pt x="477590" y="0"/>
                </a:lnTo>
                <a:lnTo>
                  <a:pt x="502032" y="816"/>
                </a:lnTo>
                <a:lnTo>
                  <a:pt x="526039" y="2678"/>
                </a:lnTo>
                <a:lnTo>
                  <a:pt x="549610" y="5584"/>
                </a:lnTo>
                <a:lnTo>
                  <a:pt x="572745" y="9535"/>
                </a:lnTo>
                <a:lnTo>
                  <a:pt x="601123" y="23930"/>
                </a:lnTo>
              </a:path>
            </a:pathLst>
          </a:custGeom>
          <a:ln w="63500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28234" y="2187773"/>
            <a:ext cx="955477" cy="9554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91649" y="2027805"/>
            <a:ext cx="203664" cy="163636"/>
          </a:xfrm>
          <a:custGeom>
            <a:avLst/>
            <a:gdLst/>
            <a:ahLst/>
            <a:cxnLst/>
            <a:rect l="l" t="t" r="r" b="b"/>
            <a:pathLst>
              <a:path w="289655" h="232727">
                <a:moveTo>
                  <a:pt x="0" y="231056"/>
                </a:moveTo>
                <a:lnTo>
                  <a:pt x="289655" y="232727"/>
                </a:lnTo>
                <a:lnTo>
                  <a:pt x="117199" y="0"/>
                </a:lnTo>
                <a:lnTo>
                  <a:pt x="0" y="231056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93159" y="2115011"/>
            <a:ext cx="203043" cy="171994"/>
          </a:xfrm>
          <a:custGeom>
            <a:avLst/>
            <a:gdLst/>
            <a:ahLst/>
            <a:cxnLst/>
            <a:rect l="l" t="t" r="r" b="b"/>
            <a:pathLst>
              <a:path w="288772" h="244614">
                <a:moveTo>
                  <a:pt x="155135" y="0"/>
                </a:moveTo>
                <a:lnTo>
                  <a:pt x="0" y="244614"/>
                </a:lnTo>
                <a:lnTo>
                  <a:pt x="288772" y="221954"/>
                </a:lnTo>
                <a:lnTo>
                  <a:pt x="155135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79487" y="2103103"/>
            <a:ext cx="266842" cy="33742"/>
          </a:xfrm>
          <a:custGeom>
            <a:avLst/>
            <a:gdLst/>
            <a:ahLst/>
            <a:cxnLst/>
            <a:rect l="l" t="t" r="r" b="b"/>
            <a:pathLst>
              <a:path w="379509" h="47988">
                <a:moveTo>
                  <a:pt x="0" y="47988"/>
                </a:moveTo>
                <a:lnTo>
                  <a:pt x="26979" y="31249"/>
                </a:lnTo>
                <a:lnTo>
                  <a:pt x="41699" y="26419"/>
                </a:lnTo>
                <a:lnTo>
                  <a:pt x="56566" y="21994"/>
                </a:lnTo>
                <a:lnTo>
                  <a:pt x="71578" y="17974"/>
                </a:lnTo>
                <a:lnTo>
                  <a:pt x="86736" y="14359"/>
                </a:lnTo>
                <a:lnTo>
                  <a:pt x="102041" y="11148"/>
                </a:lnTo>
                <a:lnTo>
                  <a:pt x="117491" y="8342"/>
                </a:lnTo>
                <a:lnTo>
                  <a:pt x="133087" y="5940"/>
                </a:lnTo>
                <a:lnTo>
                  <a:pt x="148829" y="3943"/>
                </a:lnTo>
                <a:lnTo>
                  <a:pt x="164717" y="2350"/>
                </a:lnTo>
                <a:lnTo>
                  <a:pt x="180751" y="1162"/>
                </a:lnTo>
                <a:lnTo>
                  <a:pt x="196931" y="379"/>
                </a:lnTo>
                <a:lnTo>
                  <a:pt x="213258" y="0"/>
                </a:lnTo>
                <a:lnTo>
                  <a:pt x="229730" y="25"/>
                </a:lnTo>
                <a:lnTo>
                  <a:pt x="246349" y="455"/>
                </a:lnTo>
                <a:lnTo>
                  <a:pt x="263114" y="1289"/>
                </a:lnTo>
                <a:lnTo>
                  <a:pt x="280026" y="2528"/>
                </a:lnTo>
                <a:lnTo>
                  <a:pt x="297083" y="4170"/>
                </a:lnTo>
                <a:lnTo>
                  <a:pt x="314287" y="6218"/>
                </a:lnTo>
                <a:lnTo>
                  <a:pt x="331638" y="8669"/>
                </a:lnTo>
                <a:lnTo>
                  <a:pt x="349135" y="11525"/>
                </a:lnTo>
                <a:lnTo>
                  <a:pt x="379509" y="20950"/>
                </a:lnTo>
              </a:path>
            </a:pathLst>
          </a:custGeom>
          <a:ln w="63499">
            <a:solidFill>
              <a:srgbClr val="FE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98015" y="2024228"/>
            <a:ext cx="200975" cy="173982"/>
          </a:xfrm>
          <a:custGeom>
            <a:avLst/>
            <a:gdLst/>
            <a:ahLst/>
            <a:cxnLst/>
            <a:rect l="l" t="t" r="r" b="b"/>
            <a:pathLst>
              <a:path w="285831" h="247441">
                <a:moveTo>
                  <a:pt x="0" y="247441"/>
                </a:moveTo>
                <a:lnTo>
                  <a:pt x="285831" y="200501"/>
                </a:lnTo>
                <a:lnTo>
                  <a:pt x="76780" y="0"/>
                </a:lnTo>
                <a:lnTo>
                  <a:pt x="0" y="247441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43663" y="2047680"/>
            <a:ext cx="202812" cy="173436"/>
          </a:xfrm>
          <a:custGeom>
            <a:avLst/>
            <a:gdLst/>
            <a:ahLst/>
            <a:cxnLst/>
            <a:rect l="l" t="t" r="r" b="b"/>
            <a:pathLst>
              <a:path w="288444" h="246664">
                <a:moveTo>
                  <a:pt x="151855" y="0"/>
                </a:moveTo>
                <a:lnTo>
                  <a:pt x="0" y="246664"/>
                </a:lnTo>
                <a:lnTo>
                  <a:pt x="288444" y="220149"/>
                </a:lnTo>
                <a:lnTo>
                  <a:pt x="151855" y="0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50418" y="2748543"/>
            <a:ext cx="267398" cy="677926"/>
          </a:xfrm>
          <a:custGeom>
            <a:avLst/>
            <a:gdLst/>
            <a:ahLst/>
            <a:cxnLst/>
            <a:rect l="l" t="t" r="r" b="b"/>
            <a:pathLst>
              <a:path w="380300" h="964162">
                <a:moveTo>
                  <a:pt x="0" y="964162"/>
                </a:moveTo>
                <a:lnTo>
                  <a:pt x="7306" y="933264"/>
                </a:lnTo>
                <a:lnTo>
                  <a:pt x="20545" y="884572"/>
                </a:lnTo>
                <a:lnTo>
                  <a:pt x="34269" y="836237"/>
                </a:lnTo>
                <a:lnTo>
                  <a:pt x="48478" y="788260"/>
                </a:lnTo>
                <a:lnTo>
                  <a:pt x="63171" y="740642"/>
                </a:lnTo>
                <a:lnTo>
                  <a:pt x="78348" y="693381"/>
                </a:lnTo>
                <a:lnTo>
                  <a:pt x="94010" y="646478"/>
                </a:lnTo>
                <a:lnTo>
                  <a:pt x="110156" y="599933"/>
                </a:lnTo>
                <a:lnTo>
                  <a:pt x="126787" y="553746"/>
                </a:lnTo>
                <a:lnTo>
                  <a:pt x="143902" y="507917"/>
                </a:lnTo>
                <a:lnTo>
                  <a:pt x="161502" y="462446"/>
                </a:lnTo>
                <a:lnTo>
                  <a:pt x="179586" y="417332"/>
                </a:lnTo>
                <a:lnTo>
                  <a:pt x="198155" y="372576"/>
                </a:lnTo>
                <a:lnTo>
                  <a:pt x="217208" y="328178"/>
                </a:lnTo>
                <a:lnTo>
                  <a:pt x="236745" y="284137"/>
                </a:lnTo>
                <a:lnTo>
                  <a:pt x="256767" y="240455"/>
                </a:lnTo>
                <a:lnTo>
                  <a:pt x="277274" y="197129"/>
                </a:lnTo>
                <a:lnTo>
                  <a:pt x="298265" y="154162"/>
                </a:lnTo>
                <a:lnTo>
                  <a:pt x="319740" y="111552"/>
                </a:lnTo>
                <a:lnTo>
                  <a:pt x="341700" y="69300"/>
                </a:lnTo>
                <a:lnTo>
                  <a:pt x="364145" y="27405"/>
                </a:lnTo>
                <a:lnTo>
                  <a:pt x="380300" y="0"/>
                </a:lnTo>
              </a:path>
            </a:pathLst>
          </a:custGeom>
          <a:ln w="63500">
            <a:solidFill>
              <a:srgbClr val="FE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28017" y="2610847"/>
            <a:ext cx="170973" cy="203182"/>
          </a:xfrm>
          <a:custGeom>
            <a:avLst/>
            <a:gdLst/>
            <a:ahLst/>
            <a:cxnLst/>
            <a:rect l="l" t="t" r="r" b="b"/>
            <a:pathLst>
              <a:path w="243161" h="288970">
                <a:moveTo>
                  <a:pt x="223184" y="288970"/>
                </a:moveTo>
                <a:lnTo>
                  <a:pt x="243161" y="0"/>
                </a:lnTo>
                <a:lnTo>
                  <a:pt x="0" y="157401"/>
                </a:lnTo>
                <a:lnTo>
                  <a:pt x="223184" y="288970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3461" y="5125641"/>
            <a:ext cx="1276945" cy="419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15603" y="5426690"/>
            <a:ext cx="1270160" cy="505299"/>
          </a:xfrm>
          <a:custGeom>
            <a:avLst/>
            <a:gdLst/>
            <a:ahLst/>
            <a:cxnLst/>
            <a:rect l="l" t="t" r="r" b="b"/>
            <a:pathLst>
              <a:path w="1806450" h="718648">
                <a:moveTo>
                  <a:pt x="0" y="0"/>
                </a:moveTo>
                <a:lnTo>
                  <a:pt x="130338" y="142277"/>
                </a:lnTo>
                <a:lnTo>
                  <a:pt x="237830" y="249406"/>
                </a:lnTo>
                <a:lnTo>
                  <a:pt x="343084" y="345537"/>
                </a:lnTo>
                <a:lnTo>
                  <a:pt x="446102" y="430669"/>
                </a:lnTo>
                <a:lnTo>
                  <a:pt x="546883" y="504803"/>
                </a:lnTo>
                <a:lnTo>
                  <a:pt x="645428" y="567939"/>
                </a:lnTo>
                <a:lnTo>
                  <a:pt x="741736" y="620077"/>
                </a:lnTo>
                <a:lnTo>
                  <a:pt x="835807" y="661217"/>
                </a:lnTo>
                <a:lnTo>
                  <a:pt x="927641" y="691359"/>
                </a:lnTo>
                <a:lnTo>
                  <a:pt x="1017239" y="710502"/>
                </a:lnTo>
                <a:lnTo>
                  <a:pt x="1104600" y="718648"/>
                </a:lnTo>
                <a:lnTo>
                  <a:pt x="1189724" y="715795"/>
                </a:lnTo>
                <a:lnTo>
                  <a:pt x="1272612" y="701945"/>
                </a:lnTo>
                <a:lnTo>
                  <a:pt x="1353263" y="677096"/>
                </a:lnTo>
                <a:lnTo>
                  <a:pt x="1431678" y="641249"/>
                </a:lnTo>
                <a:lnTo>
                  <a:pt x="1507856" y="594405"/>
                </a:lnTo>
                <a:lnTo>
                  <a:pt x="1581797" y="536562"/>
                </a:lnTo>
                <a:lnTo>
                  <a:pt x="1653502" y="467721"/>
                </a:lnTo>
                <a:lnTo>
                  <a:pt x="1722970" y="387883"/>
                </a:lnTo>
                <a:lnTo>
                  <a:pt x="1790202" y="297046"/>
                </a:lnTo>
                <a:lnTo>
                  <a:pt x="1806450" y="269612"/>
                </a:lnTo>
              </a:path>
            </a:pathLst>
          </a:custGeom>
          <a:ln w="63500">
            <a:solidFill>
              <a:srgbClr val="9416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96018" y="5478731"/>
            <a:ext cx="171198" cy="203153"/>
          </a:xfrm>
          <a:custGeom>
            <a:avLst/>
            <a:gdLst/>
            <a:ahLst/>
            <a:cxnLst/>
            <a:rect l="l" t="t" r="r" b="b"/>
            <a:pathLst>
              <a:path w="243481" h="288928">
                <a:moveTo>
                  <a:pt x="222916" y="288928"/>
                </a:moveTo>
                <a:lnTo>
                  <a:pt x="243481" y="0"/>
                </a:lnTo>
                <a:lnTo>
                  <a:pt x="0" y="156904"/>
                </a:lnTo>
                <a:lnTo>
                  <a:pt x="222916" y="288928"/>
                </a:lnTo>
                <a:close/>
              </a:path>
            </a:pathLst>
          </a:custGeom>
          <a:solidFill>
            <a:srgbClr val="941651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11842" y="5305105"/>
            <a:ext cx="187535" cy="197692"/>
          </a:xfrm>
          <a:custGeom>
            <a:avLst/>
            <a:gdLst/>
            <a:ahLst/>
            <a:cxnLst/>
            <a:rect l="l" t="t" r="r" b="b"/>
            <a:pathLst>
              <a:path w="266717" h="281162">
                <a:moveTo>
                  <a:pt x="266717" y="112981"/>
                </a:moveTo>
                <a:lnTo>
                  <a:pt x="0" y="0"/>
                </a:lnTo>
                <a:lnTo>
                  <a:pt x="69646" y="281162"/>
                </a:lnTo>
                <a:lnTo>
                  <a:pt x="266717" y="112981"/>
                </a:lnTo>
                <a:close/>
              </a:path>
            </a:pathLst>
          </a:custGeom>
          <a:solidFill>
            <a:srgbClr val="941651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7562" y="3580804"/>
            <a:ext cx="955477" cy="9554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66428" y="4141261"/>
            <a:ext cx="791781" cy="907492"/>
          </a:xfrm>
          <a:custGeom>
            <a:avLst/>
            <a:gdLst/>
            <a:ahLst/>
            <a:cxnLst/>
            <a:rect l="l" t="t" r="r" b="b"/>
            <a:pathLst>
              <a:path w="1126089" h="1290655">
                <a:moveTo>
                  <a:pt x="0" y="1290655"/>
                </a:moveTo>
                <a:lnTo>
                  <a:pt x="27500" y="1166368"/>
                </a:lnTo>
                <a:lnTo>
                  <a:pt x="53227" y="1076612"/>
                </a:lnTo>
                <a:lnTo>
                  <a:pt x="82341" y="990058"/>
                </a:lnTo>
                <a:lnTo>
                  <a:pt x="114842" y="906707"/>
                </a:lnTo>
                <a:lnTo>
                  <a:pt x="150730" y="826558"/>
                </a:lnTo>
                <a:lnTo>
                  <a:pt x="190005" y="749612"/>
                </a:lnTo>
                <a:lnTo>
                  <a:pt x="232667" y="675869"/>
                </a:lnTo>
                <a:lnTo>
                  <a:pt x="278716" y="605328"/>
                </a:lnTo>
                <a:lnTo>
                  <a:pt x="328152" y="537990"/>
                </a:lnTo>
                <a:lnTo>
                  <a:pt x="380975" y="473854"/>
                </a:lnTo>
                <a:lnTo>
                  <a:pt x="437184" y="412921"/>
                </a:lnTo>
                <a:lnTo>
                  <a:pt x="496781" y="355190"/>
                </a:lnTo>
                <a:lnTo>
                  <a:pt x="559765" y="300662"/>
                </a:lnTo>
                <a:lnTo>
                  <a:pt x="626135" y="249336"/>
                </a:lnTo>
                <a:lnTo>
                  <a:pt x="695893" y="201212"/>
                </a:lnTo>
                <a:lnTo>
                  <a:pt x="769038" y="156291"/>
                </a:lnTo>
                <a:lnTo>
                  <a:pt x="845569" y="114573"/>
                </a:lnTo>
                <a:lnTo>
                  <a:pt x="925488" y="76057"/>
                </a:lnTo>
                <a:lnTo>
                  <a:pt x="1008794" y="40743"/>
                </a:lnTo>
                <a:lnTo>
                  <a:pt x="1095486" y="8632"/>
                </a:lnTo>
                <a:lnTo>
                  <a:pt x="1126089" y="0"/>
                </a:lnTo>
              </a:path>
            </a:pathLst>
          </a:custGeom>
          <a:ln w="63499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11995" y="4059659"/>
            <a:ext cx="200050" cy="175324"/>
          </a:xfrm>
          <a:custGeom>
            <a:avLst/>
            <a:gdLst/>
            <a:ahLst/>
            <a:cxnLst/>
            <a:rect l="l" t="t" r="r" b="b"/>
            <a:pathLst>
              <a:path w="284516" h="249350">
                <a:moveTo>
                  <a:pt x="70333" y="249350"/>
                </a:moveTo>
                <a:lnTo>
                  <a:pt x="284516" y="54340"/>
                </a:lnTo>
                <a:lnTo>
                  <a:pt x="0" y="0"/>
                </a:lnTo>
                <a:lnTo>
                  <a:pt x="70333" y="24935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80184" y="5011921"/>
            <a:ext cx="179743" cy="194548"/>
          </a:xfrm>
          <a:custGeom>
            <a:avLst/>
            <a:gdLst/>
            <a:ahLst/>
            <a:cxnLst/>
            <a:rect l="l" t="t" r="r" b="b"/>
            <a:pathLst>
              <a:path w="255635" h="276691">
                <a:moveTo>
                  <a:pt x="0" y="0"/>
                </a:moveTo>
                <a:lnTo>
                  <a:pt x="85707" y="276691"/>
                </a:lnTo>
                <a:lnTo>
                  <a:pt x="255635" y="42111"/>
                </a:lnTo>
                <a:lnTo>
                  <a:pt x="0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6824" y="4566106"/>
            <a:ext cx="1268878" cy="743640"/>
          </a:xfrm>
          <a:custGeom>
            <a:avLst/>
            <a:gdLst/>
            <a:ahLst/>
            <a:cxnLst/>
            <a:rect l="l" t="t" r="r" b="b"/>
            <a:pathLst>
              <a:path w="1804626" h="1057621">
                <a:moveTo>
                  <a:pt x="0" y="1057621"/>
                </a:moveTo>
                <a:lnTo>
                  <a:pt x="144311" y="1031367"/>
                </a:lnTo>
                <a:lnTo>
                  <a:pt x="254551" y="1006503"/>
                </a:lnTo>
                <a:lnTo>
                  <a:pt x="362147" y="978525"/>
                </a:lnTo>
                <a:lnTo>
                  <a:pt x="467101" y="947432"/>
                </a:lnTo>
                <a:lnTo>
                  <a:pt x="569411" y="913224"/>
                </a:lnTo>
                <a:lnTo>
                  <a:pt x="669078" y="875903"/>
                </a:lnTo>
                <a:lnTo>
                  <a:pt x="766101" y="835466"/>
                </a:lnTo>
                <a:lnTo>
                  <a:pt x="860482" y="791916"/>
                </a:lnTo>
                <a:lnTo>
                  <a:pt x="952219" y="745251"/>
                </a:lnTo>
                <a:lnTo>
                  <a:pt x="1041314" y="695472"/>
                </a:lnTo>
                <a:lnTo>
                  <a:pt x="1127765" y="642579"/>
                </a:lnTo>
                <a:lnTo>
                  <a:pt x="1211573" y="586571"/>
                </a:lnTo>
                <a:lnTo>
                  <a:pt x="1292738" y="527448"/>
                </a:lnTo>
                <a:lnTo>
                  <a:pt x="1371260" y="465212"/>
                </a:lnTo>
                <a:lnTo>
                  <a:pt x="1447138" y="399861"/>
                </a:lnTo>
                <a:lnTo>
                  <a:pt x="1520374" y="331395"/>
                </a:lnTo>
                <a:lnTo>
                  <a:pt x="1590967" y="259816"/>
                </a:lnTo>
                <a:lnTo>
                  <a:pt x="1658916" y="185121"/>
                </a:lnTo>
                <a:lnTo>
                  <a:pt x="1724223" y="107313"/>
                </a:lnTo>
                <a:lnTo>
                  <a:pt x="1786886" y="26390"/>
                </a:lnTo>
                <a:lnTo>
                  <a:pt x="1804626" y="0"/>
                </a:lnTo>
              </a:path>
            </a:pathLst>
          </a:custGeom>
          <a:ln w="63500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65914" y="3482578"/>
            <a:ext cx="955477" cy="946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47656" y="4433450"/>
            <a:ext cx="177218" cy="201997"/>
          </a:xfrm>
          <a:custGeom>
            <a:avLst/>
            <a:gdLst/>
            <a:ahLst/>
            <a:cxnLst/>
            <a:rect l="l" t="t" r="r" b="b"/>
            <a:pathLst>
              <a:path w="252044" h="287284">
                <a:moveTo>
                  <a:pt x="215016" y="287284"/>
                </a:moveTo>
                <a:lnTo>
                  <a:pt x="252044" y="0"/>
                </a:lnTo>
                <a:lnTo>
                  <a:pt x="0" y="142746"/>
                </a:lnTo>
                <a:lnTo>
                  <a:pt x="215016" y="287284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008599" y="5216418"/>
            <a:ext cx="193244" cy="180323"/>
          </a:xfrm>
          <a:custGeom>
            <a:avLst/>
            <a:gdLst/>
            <a:ahLst/>
            <a:cxnLst/>
            <a:rect l="l" t="t" r="r" b="b"/>
            <a:pathLst>
              <a:path w="274836" h="256459">
                <a:moveTo>
                  <a:pt x="238081" y="0"/>
                </a:moveTo>
                <a:lnTo>
                  <a:pt x="0" y="164984"/>
                </a:lnTo>
                <a:lnTo>
                  <a:pt x="274836" y="256459"/>
                </a:lnTo>
                <a:lnTo>
                  <a:pt x="238081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66916" y="3383785"/>
            <a:ext cx="177278" cy="198236"/>
          </a:xfrm>
          <a:custGeom>
            <a:avLst/>
            <a:gdLst/>
            <a:ahLst/>
            <a:cxnLst/>
            <a:rect l="l" t="t" r="r" b="b"/>
            <a:pathLst>
              <a:path w="252128" h="281936">
                <a:moveTo>
                  <a:pt x="0" y="0"/>
                </a:moveTo>
                <a:lnTo>
                  <a:pt x="66446" y="281936"/>
                </a:lnTo>
                <a:lnTo>
                  <a:pt x="252128" y="59617"/>
                </a:lnTo>
                <a:lnTo>
                  <a:pt x="0" y="0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41753" y="2934573"/>
            <a:ext cx="257100" cy="715615"/>
          </a:xfrm>
          <a:custGeom>
            <a:avLst/>
            <a:gdLst/>
            <a:ahLst/>
            <a:cxnLst/>
            <a:rect l="l" t="t" r="r" b="b"/>
            <a:pathLst>
              <a:path w="365654" h="1017763">
                <a:moveTo>
                  <a:pt x="365654" y="1017763"/>
                </a:moveTo>
                <a:lnTo>
                  <a:pt x="309405" y="950665"/>
                </a:lnTo>
                <a:lnTo>
                  <a:pt x="276614" y="906365"/>
                </a:lnTo>
                <a:lnTo>
                  <a:pt x="245658" y="861612"/>
                </a:lnTo>
                <a:lnTo>
                  <a:pt x="216538" y="816407"/>
                </a:lnTo>
                <a:lnTo>
                  <a:pt x="189253" y="770749"/>
                </a:lnTo>
                <a:lnTo>
                  <a:pt x="163804" y="724639"/>
                </a:lnTo>
                <a:lnTo>
                  <a:pt x="140191" y="678076"/>
                </a:lnTo>
                <a:lnTo>
                  <a:pt x="118413" y="631061"/>
                </a:lnTo>
                <a:lnTo>
                  <a:pt x="98470" y="583594"/>
                </a:lnTo>
                <a:lnTo>
                  <a:pt x="80363" y="535674"/>
                </a:lnTo>
                <a:lnTo>
                  <a:pt x="64092" y="487301"/>
                </a:lnTo>
                <a:lnTo>
                  <a:pt x="49656" y="438477"/>
                </a:lnTo>
                <a:lnTo>
                  <a:pt x="37056" y="389199"/>
                </a:lnTo>
                <a:lnTo>
                  <a:pt x="26291" y="339469"/>
                </a:lnTo>
                <a:lnTo>
                  <a:pt x="17361" y="289287"/>
                </a:lnTo>
                <a:lnTo>
                  <a:pt x="10268" y="238653"/>
                </a:lnTo>
                <a:lnTo>
                  <a:pt x="5009" y="187565"/>
                </a:lnTo>
                <a:lnTo>
                  <a:pt x="1587" y="136026"/>
                </a:lnTo>
                <a:lnTo>
                  <a:pt x="0" y="84034"/>
                </a:lnTo>
                <a:lnTo>
                  <a:pt x="248" y="31589"/>
                </a:lnTo>
                <a:lnTo>
                  <a:pt x="3519" y="0"/>
                </a:lnTo>
              </a:path>
            </a:pathLst>
          </a:custGeom>
          <a:ln w="63500">
            <a:solidFill>
              <a:srgbClr val="FE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51329" y="2775582"/>
            <a:ext cx="181197" cy="190577"/>
          </a:xfrm>
          <a:custGeom>
            <a:avLst/>
            <a:gdLst/>
            <a:ahLst/>
            <a:cxnLst/>
            <a:rect l="l" t="t" r="r" b="b"/>
            <a:pathLst>
              <a:path w="257703" h="271043">
                <a:moveTo>
                  <a:pt x="257703" y="271043"/>
                </a:moveTo>
                <a:lnTo>
                  <a:pt x="155534" y="0"/>
                </a:lnTo>
                <a:lnTo>
                  <a:pt x="0" y="244360"/>
                </a:lnTo>
                <a:lnTo>
                  <a:pt x="257703" y="271043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16953" y="3571812"/>
            <a:ext cx="190753" cy="195424"/>
          </a:xfrm>
          <a:custGeom>
            <a:avLst/>
            <a:gdLst/>
            <a:ahLst/>
            <a:cxnLst/>
            <a:rect l="l" t="t" r="r" b="b"/>
            <a:pathLst>
              <a:path w="271293" h="277936">
                <a:moveTo>
                  <a:pt x="0" y="176434"/>
                </a:moveTo>
                <a:lnTo>
                  <a:pt x="271293" y="277936"/>
                </a:lnTo>
                <a:lnTo>
                  <a:pt x="189718" y="0"/>
                </a:lnTo>
                <a:lnTo>
                  <a:pt x="0" y="176434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532930" y="2895582"/>
            <a:ext cx="271375" cy="90961"/>
          </a:xfrm>
          <a:custGeom>
            <a:avLst/>
            <a:gdLst/>
            <a:ahLst/>
            <a:cxnLst/>
            <a:rect l="l" t="t" r="r" b="b"/>
            <a:pathLst>
              <a:path w="385955" h="129367">
                <a:moveTo>
                  <a:pt x="385955" y="126965"/>
                </a:moveTo>
                <a:lnTo>
                  <a:pt x="354296" y="129367"/>
                </a:lnTo>
                <a:lnTo>
                  <a:pt x="334737" y="128195"/>
                </a:lnTo>
                <a:lnTo>
                  <a:pt x="315482" y="126590"/>
                </a:lnTo>
                <a:lnTo>
                  <a:pt x="296532" y="124554"/>
                </a:lnTo>
                <a:lnTo>
                  <a:pt x="277886" y="122085"/>
                </a:lnTo>
                <a:lnTo>
                  <a:pt x="259545" y="119185"/>
                </a:lnTo>
                <a:lnTo>
                  <a:pt x="241509" y="115852"/>
                </a:lnTo>
                <a:lnTo>
                  <a:pt x="223777" y="112088"/>
                </a:lnTo>
                <a:lnTo>
                  <a:pt x="206350" y="107892"/>
                </a:lnTo>
                <a:lnTo>
                  <a:pt x="189227" y="103264"/>
                </a:lnTo>
                <a:lnTo>
                  <a:pt x="172409" y="98203"/>
                </a:lnTo>
                <a:lnTo>
                  <a:pt x="155896" y="92711"/>
                </a:lnTo>
                <a:lnTo>
                  <a:pt x="139687" y="86787"/>
                </a:lnTo>
                <a:lnTo>
                  <a:pt x="123783" y="80431"/>
                </a:lnTo>
                <a:lnTo>
                  <a:pt x="108183" y="73642"/>
                </a:lnTo>
                <a:lnTo>
                  <a:pt x="92887" y="66422"/>
                </a:lnTo>
                <a:lnTo>
                  <a:pt x="77897" y="58770"/>
                </a:lnTo>
                <a:lnTo>
                  <a:pt x="63211" y="50686"/>
                </a:lnTo>
                <a:lnTo>
                  <a:pt x="48829" y="42170"/>
                </a:lnTo>
                <a:lnTo>
                  <a:pt x="34752" y="33222"/>
                </a:lnTo>
                <a:lnTo>
                  <a:pt x="20979" y="23842"/>
                </a:lnTo>
                <a:lnTo>
                  <a:pt x="0" y="0"/>
                </a:lnTo>
              </a:path>
            </a:pathLst>
          </a:custGeom>
          <a:ln w="63500">
            <a:solidFill>
              <a:srgbClr val="FE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27339" y="2775582"/>
            <a:ext cx="188717" cy="196928"/>
          </a:xfrm>
          <a:custGeom>
            <a:avLst/>
            <a:gdLst/>
            <a:ahLst/>
            <a:cxnLst/>
            <a:rect l="l" t="t" r="r" b="b"/>
            <a:pathLst>
              <a:path w="268397" h="280075">
                <a:moveTo>
                  <a:pt x="268397" y="108929"/>
                </a:moveTo>
                <a:lnTo>
                  <a:pt x="0" y="0"/>
                </a:lnTo>
                <a:lnTo>
                  <a:pt x="73894" y="280075"/>
                </a:lnTo>
                <a:lnTo>
                  <a:pt x="268397" y="108929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721328" y="2428875"/>
            <a:ext cx="955477" cy="9554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775153" y="2895722"/>
            <a:ext cx="188534" cy="181643"/>
          </a:xfrm>
          <a:custGeom>
            <a:avLst/>
            <a:gdLst/>
            <a:ahLst/>
            <a:cxnLst/>
            <a:rect l="l" t="t" r="r" b="b"/>
            <a:pathLst>
              <a:path w="268137" h="258337">
                <a:moveTo>
                  <a:pt x="19601" y="258337"/>
                </a:moveTo>
                <a:lnTo>
                  <a:pt x="268137" y="109566"/>
                </a:lnTo>
                <a:lnTo>
                  <a:pt x="0" y="0"/>
                </a:lnTo>
                <a:lnTo>
                  <a:pt x="19601" y="258337"/>
                </a:lnTo>
                <a:close/>
              </a:path>
            </a:pathLst>
          </a:custGeom>
          <a:solidFill>
            <a:srgbClr val="FE9300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292828" y="5777508"/>
            <a:ext cx="1276945" cy="4196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563262" y="3148886"/>
            <a:ext cx="933517" cy="2578169"/>
          </a:xfrm>
          <a:custGeom>
            <a:avLst/>
            <a:gdLst/>
            <a:ahLst/>
            <a:cxnLst/>
            <a:rect l="l" t="t" r="r" b="b"/>
            <a:pathLst>
              <a:path w="1327668" h="3666729">
                <a:moveTo>
                  <a:pt x="807290" y="3666729"/>
                </a:moveTo>
                <a:lnTo>
                  <a:pt x="947872" y="3435950"/>
                </a:lnTo>
                <a:lnTo>
                  <a:pt x="1053518" y="3233919"/>
                </a:lnTo>
                <a:lnTo>
                  <a:pt x="1142035" y="3034351"/>
                </a:lnTo>
                <a:lnTo>
                  <a:pt x="1213421" y="2837245"/>
                </a:lnTo>
                <a:lnTo>
                  <a:pt x="1267678" y="2642600"/>
                </a:lnTo>
                <a:lnTo>
                  <a:pt x="1304804" y="2450418"/>
                </a:lnTo>
                <a:lnTo>
                  <a:pt x="1324801" y="2260698"/>
                </a:lnTo>
                <a:lnTo>
                  <a:pt x="1327668" y="2073440"/>
                </a:lnTo>
                <a:lnTo>
                  <a:pt x="1313405" y="1888643"/>
                </a:lnTo>
                <a:lnTo>
                  <a:pt x="1282013" y="1706309"/>
                </a:lnTo>
                <a:lnTo>
                  <a:pt x="1233491" y="1526436"/>
                </a:lnTo>
                <a:lnTo>
                  <a:pt x="1167839" y="1349026"/>
                </a:lnTo>
                <a:lnTo>
                  <a:pt x="1085057" y="1174077"/>
                </a:lnTo>
                <a:lnTo>
                  <a:pt x="985146" y="1001590"/>
                </a:lnTo>
                <a:lnTo>
                  <a:pt x="868105" y="831565"/>
                </a:lnTo>
                <a:lnTo>
                  <a:pt x="733934" y="664001"/>
                </a:lnTo>
                <a:lnTo>
                  <a:pt x="582634" y="498899"/>
                </a:lnTo>
                <a:lnTo>
                  <a:pt x="414204" y="336259"/>
                </a:lnTo>
                <a:lnTo>
                  <a:pt x="228645" y="176080"/>
                </a:lnTo>
                <a:lnTo>
                  <a:pt x="25956" y="18364"/>
                </a:lnTo>
                <a:lnTo>
                  <a:pt x="0" y="0"/>
                </a:lnTo>
              </a:path>
            </a:pathLst>
          </a:custGeom>
          <a:ln w="63500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32775" y="3056567"/>
            <a:ext cx="201316" cy="179567"/>
          </a:xfrm>
          <a:custGeom>
            <a:avLst/>
            <a:gdLst/>
            <a:ahLst/>
            <a:cxnLst/>
            <a:rect l="l" t="t" r="r" b="b"/>
            <a:pathLst>
              <a:path w="286316" h="255384">
                <a:moveTo>
                  <a:pt x="286316" y="43884"/>
                </a:moveTo>
                <a:lnTo>
                  <a:pt x="0" y="0"/>
                </a:lnTo>
                <a:lnTo>
                  <a:pt x="136681" y="255384"/>
                </a:lnTo>
                <a:lnTo>
                  <a:pt x="286316" y="43884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041244" y="5657491"/>
            <a:ext cx="177574" cy="201902"/>
          </a:xfrm>
          <a:custGeom>
            <a:avLst/>
            <a:gdLst/>
            <a:ahLst/>
            <a:cxnLst/>
            <a:rect l="l" t="t" r="r" b="b"/>
            <a:pathLst>
              <a:path w="252549" h="287149">
                <a:moveTo>
                  <a:pt x="38049" y="0"/>
                </a:moveTo>
                <a:lnTo>
                  <a:pt x="0" y="287149"/>
                </a:lnTo>
                <a:lnTo>
                  <a:pt x="252549" y="145299"/>
                </a:lnTo>
                <a:lnTo>
                  <a:pt x="38049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55148" y="5777508"/>
            <a:ext cx="1285875" cy="4196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864663" y="4207102"/>
            <a:ext cx="657082" cy="1571772"/>
          </a:xfrm>
          <a:custGeom>
            <a:avLst/>
            <a:gdLst/>
            <a:ahLst/>
            <a:cxnLst/>
            <a:rect l="l" t="t" r="r" b="b"/>
            <a:pathLst>
              <a:path w="934517" h="2235409">
                <a:moveTo>
                  <a:pt x="0" y="2235409"/>
                </a:moveTo>
                <a:lnTo>
                  <a:pt x="182116" y="2106693"/>
                </a:lnTo>
                <a:lnTo>
                  <a:pt x="323009" y="1995416"/>
                </a:lnTo>
                <a:lnTo>
                  <a:pt x="449312" y="1884299"/>
                </a:lnTo>
                <a:lnTo>
                  <a:pt x="561025" y="1773340"/>
                </a:lnTo>
                <a:lnTo>
                  <a:pt x="658149" y="1662539"/>
                </a:lnTo>
                <a:lnTo>
                  <a:pt x="740684" y="1551896"/>
                </a:lnTo>
                <a:lnTo>
                  <a:pt x="808629" y="1441412"/>
                </a:lnTo>
                <a:lnTo>
                  <a:pt x="861984" y="1331085"/>
                </a:lnTo>
                <a:lnTo>
                  <a:pt x="900751" y="1220917"/>
                </a:lnTo>
                <a:lnTo>
                  <a:pt x="924929" y="1110907"/>
                </a:lnTo>
                <a:lnTo>
                  <a:pt x="934517" y="1001055"/>
                </a:lnTo>
                <a:lnTo>
                  <a:pt x="929517" y="891361"/>
                </a:lnTo>
                <a:lnTo>
                  <a:pt x="909928" y="781824"/>
                </a:lnTo>
                <a:lnTo>
                  <a:pt x="875750" y="672446"/>
                </a:lnTo>
                <a:lnTo>
                  <a:pt x="826984" y="563225"/>
                </a:lnTo>
                <a:lnTo>
                  <a:pt x="763629" y="454161"/>
                </a:lnTo>
                <a:lnTo>
                  <a:pt x="685686" y="345256"/>
                </a:lnTo>
                <a:lnTo>
                  <a:pt x="593154" y="236507"/>
                </a:lnTo>
                <a:lnTo>
                  <a:pt x="486034" y="127917"/>
                </a:lnTo>
                <a:lnTo>
                  <a:pt x="364326" y="19483"/>
                </a:lnTo>
                <a:lnTo>
                  <a:pt x="339180" y="0"/>
                </a:lnTo>
              </a:path>
            </a:pathLst>
          </a:custGeom>
          <a:ln w="63500">
            <a:solidFill>
              <a:srgbClr val="7980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976797" y="4109202"/>
            <a:ext cx="199785" cy="183572"/>
          </a:xfrm>
          <a:custGeom>
            <a:avLst/>
            <a:gdLst/>
            <a:ahLst/>
            <a:cxnLst/>
            <a:rect l="l" t="t" r="r" b="b"/>
            <a:pathLst>
              <a:path w="284139" h="261080">
                <a:moveTo>
                  <a:pt x="284139" y="56281"/>
                </a:moveTo>
                <a:lnTo>
                  <a:pt x="0" y="0"/>
                </a:lnTo>
                <a:lnTo>
                  <a:pt x="125458" y="261080"/>
                </a:lnTo>
                <a:lnTo>
                  <a:pt x="284139" y="56281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30578" y="5690317"/>
            <a:ext cx="202392" cy="175567"/>
          </a:xfrm>
          <a:custGeom>
            <a:avLst/>
            <a:gdLst/>
            <a:ahLst/>
            <a:cxnLst/>
            <a:rect l="l" t="t" r="r" b="b"/>
            <a:pathLst>
              <a:path w="287846" h="249695">
                <a:moveTo>
                  <a:pt x="146817" y="0"/>
                </a:moveTo>
                <a:lnTo>
                  <a:pt x="0" y="249695"/>
                </a:lnTo>
                <a:lnTo>
                  <a:pt x="287846" y="217331"/>
                </a:lnTo>
                <a:lnTo>
                  <a:pt x="146817" y="0"/>
                </a:lnTo>
                <a:close/>
              </a:path>
            </a:pathLst>
          </a:custGeom>
          <a:solidFill>
            <a:srgbClr val="7980FE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4953" y="4822031"/>
            <a:ext cx="500063" cy="508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9781" y="5253029"/>
            <a:ext cx="0" cy="277725"/>
          </a:xfrm>
          <a:custGeom>
            <a:avLst/>
            <a:gdLst/>
            <a:ahLst/>
            <a:cxnLst/>
            <a:rect l="l" t="t" r="r" b="b"/>
            <a:pathLst>
              <a:path h="394987">
                <a:moveTo>
                  <a:pt x="0" y="0"/>
                </a:moveTo>
                <a:lnTo>
                  <a:pt x="0" y="39498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38625" y="4902398"/>
            <a:ext cx="642938" cy="6429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5236" y="5253029"/>
            <a:ext cx="0" cy="240527"/>
          </a:xfrm>
          <a:custGeom>
            <a:avLst/>
            <a:gdLst/>
            <a:ahLst/>
            <a:cxnLst/>
            <a:rect l="l" t="t" r="r" b="b"/>
            <a:pathLst>
              <a:path h="342083">
                <a:moveTo>
                  <a:pt x="0" y="0"/>
                </a:moveTo>
                <a:lnTo>
                  <a:pt x="0" y="34208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8731" y="5524082"/>
            <a:ext cx="1001030" cy="0"/>
          </a:xfrm>
          <a:custGeom>
            <a:avLst/>
            <a:gdLst/>
            <a:ahLst/>
            <a:cxnLst/>
            <a:rect l="l" t="t" r="r" b="b"/>
            <a:pathLst>
              <a:path w="1423687">
                <a:moveTo>
                  <a:pt x="142368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4523" y="4339828"/>
            <a:ext cx="357188" cy="437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8805" y="4920258"/>
            <a:ext cx="428625" cy="428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7734" y="5554266"/>
            <a:ext cx="410766" cy="276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7945" y="4786312"/>
            <a:ext cx="776883" cy="7858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19617" y="5893594"/>
            <a:ext cx="1035844" cy="10269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6984" y="6286500"/>
            <a:ext cx="500063" cy="500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1524" y="87510"/>
            <a:ext cx="8548177" cy="1359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7" marR="52320">
              <a:lnSpc>
                <a:spcPts val="3020"/>
              </a:lnSpc>
              <a:spcBef>
                <a:spcPts val="150"/>
              </a:spcBef>
            </a:pP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Wh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a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 is a </a:t>
            </a:r>
            <a:r>
              <a:rPr sz="4219" b="1" spc="-13" baseline="2730" dirty="0">
                <a:solidFill>
                  <a:srgbClr val="011892"/>
                </a:solidFill>
                <a:latin typeface="+mj-lt"/>
                <a:cs typeface="Calibri"/>
              </a:rPr>
              <a:t>c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ompu</a:t>
            </a:r>
            <a:r>
              <a:rPr sz="4219" b="1" spc="-35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er n</a:t>
            </a:r>
            <a:r>
              <a:rPr sz="4219" b="1" spc="-18" baseline="2730" dirty="0">
                <a:solidFill>
                  <a:srgbClr val="011892"/>
                </a:solidFill>
                <a:latin typeface="+mj-lt"/>
                <a:cs typeface="Calibri"/>
              </a:rPr>
              <a:t>e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w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ork?</a:t>
            </a:r>
            <a:endParaRPr sz="2812">
              <a:latin typeface="+mj-lt"/>
              <a:cs typeface="Calibri"/>
            </a:endParaRPr>
          </a:p>
          <a:p>
            <a:pPr marL="8929">
              <a:spcBef>
                <a:spcPts val="2084"/>
              </a:spcBef>
            </a:pPr>
            <a:r>
              <a:rPr sz="2250" b="1" dirty="0">
                <a:latin typeface="+mj-lt"/>
                <a:cs typeface="Calibri"/>
              </a:rPr>
              <a:t>A s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 of n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</a:t>
            </a:r>
            <a:r>
              <a:rPr sz="2250" b="1" spc="-18" dirty="0">
                <a:latin typeface="+mj-lt"/>
                <a:cs typeface="Calibri"/>
              </a:rPr>
              <a:t>w</a:t>
            </a:r>
            <a:r>
              <a:rPr sz="2250" b="1" dirty="0">
                <a:latin typeface="+mj-lt"/>
                <a:cs typeface="Calibri"/>
              </a:rPr>
              <a:t>ork eleme</a:t>
            </a:r>
            <a:r>
              <a:rPr sz="2250" b="1" spc="-20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ts </a:t>
            </a:r>
            <a:r>
              <a:rPr sz="2250" b="1" spc="-10" dirty="0">
                <a:latin typeface="+mj-lt"/>
                <a:cs typeface="Calibri"/>
              </a:rPr>
              <a:t>c</a:t>
            </a:r>
            <a:r>
              <a:rPr sz="2250" b="1" dirty="0">
                <a:latin typeface="+mj-lt"/>
                <a:cs typeface="Calibri"/>
              </a:rPr>
              <a:t>onnec</a:t>
            </a:r>
            <a:r>
              <a:rPr sz="2250" b="1" spc="-27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ed </a:t>
            </a:r>
            <a:r>
              <a:rPr sz="2250" b="1" spc="-20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24" dirty="0">
                <a:latin typeface="+mj-lt"/>
                <a:cs typeface="Calibri"/>
              </a:rPr>
              <a:t>g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the</a:t>
            </a:r>
            <a:r>
              <a:rPr sz="2250" b="1" spc="-165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, th</a:t>
            </a:r>
            <a:r>
              <a:rPr sz="2250" b="1" spc="-20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t impleme</a:t>
            </a:r>
            <a:r>
              <a:rPr sz="2250" b="1" spc="-20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t a s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 of </a:t>
            </a:r>
            <a:endParaRPr sz="2250">
              <a:latin typeface="+mj-lt"/>
              <a:cs typeface="Calibri"/>
            </a:endParaRPr>
          </a:p>
          <a:p>
            <a:pPr marL="8929" marR="52320">
              <a:lnSpc>
                <a:spcPts val="2703"/>
              </a:lnSpc>
              <a:spcBef>
                <a:spcPts val="135"/>
              </a:spcBef>
            </a:pPr>
            <a:r>
              <a:rPr sz="2250" b="1" dirty="0">
                <a:latin typeface="+mj-lt"/>
                <a:cs typeface="Calibri"/>
              </a:rPr>
              <a:t>p</a:t>
            </a:r>
            <a:r>
              <a:rPr sz="2250" b="1" spc="-24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20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o</a:t>
            </a:r>
            <a:r>
              <a:rPr sz="2250" b="1" spc="-10" dirty="0">
                <a:latin typeface="+mj-lt"/>
                <a:cs typeface="Calibri"/>
              </a:rPr>
              <a:t>c</a:t>
            </a:r>
            <a:r>
              <a:rPr sz="2250" b="1" dirty="0">
                <a:latin typeface="+mj-lt"/>
                <a:cs typeface="Calibri"/>
              </a:rPr>
              <a:t>ols</a:t>
            </a:r>
            <a:r>
              <a:rPr sz="2250" b="1" spc="3" dirty="0">
                <a:latin typeface="+mj-lt"/>
                <a:cs typeface="Calibri"/>
              </a:rPr>
              <a:t> </a:t>
            </a:r>
            <a:r>
              <a:rPr sz="2250" b="1" spc="-31" dirty="0">
                <a:latin typeface="+mj-lt"/>
                <a:cs typeface="Calibri"/>
              </a:rPr>
              <a:t>f</a:t>
            </a:r>
            <a:r>
              <a:rPr sz="2250" b="1" dirty="0">
                <a:latin typeface="+mj-lt"/>
                <a:cs typeface="Calibri"/>
              </a:rPr>
              <a:t>or th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pu</a:t>
            </a:r>
            <a:r>
              <a:rPr sz="2250" b="1" spc="3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pos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of sha</a:t>
            </a:r>
            <a:r>
              <a:rPr sz="2250" b="1" spc="3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in</a:t>
            </a:r>
            <a:r>
              <a:rPr sz="2250" b="1" spc="3" dirty="0">
                <a:latin typeface="+mj-lt"/>
                <a:cs typeface="Calibri"/>
              </a:rPr>
              <a:t>g</a:t>
            </a:r>
            <a:r>
              <a:rPr sz="2250" b="1" dirty="0">
                <a:latin typeface="+mj-lt"/>
                <a:cs typeface="Calibri"/>
              </a:rPr>
              <a:t> </a:t>
            </a:r>
            <a:r>
              <a:rPr sz="2250" b="1" spc="-24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esou</a:t>
            </a:r>
            <a:r>
              <a:rPr sz="2250" b="1" spc="-27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ces </a:t>
            </a:r>
            <a:r>
              <a:rPr sz="2250" b="1" spc="-20" dirty="0"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t</a:t>
            </a:r>
            <a:r>
              <a:rPr sz="2250" b="1" spc="3" dirty="0">
                <a:latin typeface="+mj-lt"/>
                <a:cs typeface="Calibri"/>
              </a:rPr>
              <a:t> </a:t>
            </a:r>
            <a:r>
              <a:rPr sz="2250" b="1" dirty="0">
                <a:latin typeface="+mj-lt"/>
                <a:cs typeface="Calibri"/>
              </a:rPr>
              <a:t>th</a:t>
            </a:r>
            <a:r>
              <a:rPr sz="2250" b="1" spc="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 end</a:t>
            </a:r>
            <a:r>
              <a:rPr sz="2250" b="1" spc="3" dirty="0">
                <a:latin typeface="+mj-lt"/>
                <a:cs typeface="Calibri"/>
              </a:rPr>
              <a:t> </a:t>
            </a:r>
            <a:r>
              <a:rPr sz="2250" b="1" dirty="0">
                <a:latin typeface="+mj-lt"/>
                <a:cs typeface="Calibri"/>
              </a:rPr>
              <a:t>ho</a:t>
            </a:r>
            <a:r>
              <a:rPr sz="2250" b="1" spc="-24" dirty="0">
                <a:latin typeface="+mj-lt"/>
                <a:cs typeface="Calibri"/>
              </a:rPr>
              <a:t>s</a:t>
            </a:r>
            <a:r>
              <a:rPr sz="2250" b="1" dirty="0">
                <a:latin typeface="+mj-lt"/>
                <a:cs typeface="Calibri"/>
              </a:rPr>
              <a:t>ts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9781" y="5253029"/>
            <a:ext cx="989980" cy="27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94083" y="2822494"/>
            <a:ext cx="989982" cy="27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5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675805" y="87510"/>
            <a:ext cx="8295968" cy="1011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64" marR="42860">
              <a:lnSpc>
                <a:spcPts val="3020"/>
              </a:lnSpc>
              <a:spcBef>
                <a:spcPts val="150"/>
              </a:spcBef>
            </a:pP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Wh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a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 do </a:t>
            </a:r>
            <a:r>
              <a:rPr sz="4219" b="1" spc="-13" baseline="2730" dirty="0">
                <a:solidFill>
                  <a:srgbClr val="011892"/>
                </a:solidFill>
                <a:latin typeface="+mj-lt"/>
                <a:cs typeface="Calibri"/>
              </a:rPr>
              <a:t>c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om</a:t>
            </a:r>
            <a:r>
              <a:rPr sz="4219" b="1" spc="-3" baseline="2730" dirty="0">
                <a:solidFill>
                  <a:srgbClr val="011892"/>
                </a:solidFill>
                <a:latin typeface="+mj-lt"/>
                <a:cs typeface="Calibri"/>
              </a:rPr>
              <a:t>p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u</a:t>
            </a:r>
            <a:r>
              <a:rPr sz="4219" b="1" spc="-35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er </a:t>
            </a:r>
            <a:r>
              <a:rPr sz="4219" b="1" spc="-3" baseline="2730" dirty="0">
                <a:solidFill>
                  <a:srgbClr val="011892"/>
                </a:solidFill>
                <a:latin typeface="+mj-lt"/>
                <a:cs typeface="Calibri"/>
              </a:rPr>
              <a:t>n</a:t>
            </a:r>
            <a:r>
              <a:rPr sz="4219" b="1" spc="-20" baseline="2730" dirty="0">
                <a:solidFill>
                  <a:srgbClr val="011892"/>
                </a:solidFill>
                <a:latin typeface="+mj-lt"/>
                <a:cs typeface="Calibri"/>
              </a:rPr>
              <a:t>e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t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w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or</a:t>
            </a:r>
            <a:r>
              <a:rPr sz="4219" b="1" spc="-24" baseline="2730" dirty="0">
                <a:solidFill>
                  <a:srgbClr val="011892"/>
                </a:solidFill>
                <a:latin typeface="+mj-lt"/>
                <a:cs typeface="Calibri"/>
              </a:rPr>
              <a:t>k</a:t>
            </a:r>
            <a:r>
              <a:rPr sz="4219" b="1" baseline="2730" dirty="0">
                <a:solidFill>
                  <a:srgbClr val="011892"/>
                </a:solidFill>
                <a:latin typeface="+mj-lt"/>
                <a:cs typeface="Calibri"/>
              </a:rPr>
              <a:t>s do?</a:t>
            </a:r>
            <a:endParaRPr sz="2812" dirty="0">
              <a:latin typeface="+mj-lt"/>
              <a:cs typeface="Calibri"/>
            </a:endParaRPr>
          </a:p>
          <a:p>
            <a:pPr marL="8929">
              <a:lnSpc>
                <a:spcPts val="2707"/>
              </a:lnSpc>
              <a:spcBef>
                <a:spcPts val="2084"/>
              </a:spcBef>
            </a:pPr>
            <a:r>
              <a:rPr sz="2250" b="1" dirty="0">
                <a:latin typeface="+mj-lt"/>
                <a:cs typeface="Calibri"/>
              </a:rPr>
              <a:t>A </a:t>
            </a:r>
            <a:r>
              <a:rPr sz="2250" b="1" spc="-10" dirty="0">
                <a:latin typeface="+mj-lt"/>
                <a:cs typeface="Calibri"/>
              </a:rPr>
              <a:t>c</a:t>
            </a:r>
            <a:r>
              <a:rPr sz="2250" b="1" dirty="0">
                <a:latin typeface="+mj-lt"/>
                <a:cs typeface="Calibri"/>
              </a:rPr>
              <a:t>ompu</a:t>
            </a:r>
            <a:r>
              <a:rPr sz="2250" b="1" spc="-27" dirty="0">
                <a:latin typeface="+mj-lt"/>
                <a:cs typeface="Calibri"/>
              </a:rPr>
              <a:t>t</a:t>
            </a:r>
            <a:r>
              <a:rPr sz="2250" b="1" dirty="0">
                <a:latin typeface="+mj-lt"/>
                <a:cs typeface="Calibri"/>
              </a:rPr>
              <a:t>er n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</a:t>
            </a:r>
            <a:r>
              <a:rPr sz="2250" b="1" spc="-18" dirty="0">
                <a:latin typeface="+mj-lt"/>
                <a:cs typeface="Calibri"/>
              </a:rPr>
              <a:t>w</a:t>
            </a:r>
            <a:r>
              <a:rPr sz="2250" b="1" dirty="0">
                <a:latin typeface="+mj-lt"/>
                <a:cs typeface="Calibri"/>
              </a:rPr>
              <a:t>ork deli</a:t>
            </a:r>
            <a:r>
              <a:rPr sz="2250" b="1" spc="-20" dirty="0">
                <a:latin typeface="+mj-lt"/>
                <a:cs typeface="Calibri"/>
              </a:rPr>
              <a:t>v</a:t>
            </a:r>
            <a:r>
              <a:rPr sz="2250" b="1" dirty="0">
                <a:latin typeface="+mj-lt"/>
                <a:cs typeface="Calibri"/>
              </a:rPr>
              <a:t>e</a:t>
            </a:r>
            <a:r>
              <a:rPr sz="2250" b="1" spc="-27" dirty="0">
                <a:latin typeface="+mj-lt"/>
                <a:cs typeface="Calibri"/>
              </a:rPr>
              <a:t>r</a:t>
            </a:r>
            <a:r>
              <a:rPr sz="2250" b="1" dirty="0">
                <a:latin typeface="+mj-lt"/>
                <a:cs typeface="Calibri"/>
              </a:rPr>
              <a:t>s 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sz="2250" b="1" spc="-20" dirty="0">
                <a:solidFill>
                  <a:srgbClr val="FF0000"/>
                </a:solidFill>
                <a:latin typeface="+mj-lt"/>
                <a:cs typeface="Calibri"/>
              </a:rPr>
              <a:t>at</a:t>
            </a:r>
            <a:r>
              <a:rPr sz="2250" b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sz="2250" b="1" dirty="0">
                <a:latin typeface="+mj-lt"/>
                <a:cs typeface="Calibri"/>
              </a:rPr>
              <a:t> b</a:t>
            </a:r>
            <a:r>
              <a:rPr sz="2250" b="1" spc="-13" dirty="0">
                <a:latin typeface="+mj-lt"/>
                <a:cs typeface="Calibri"/>
              </a:rPr>
              <a:t>e</a:t>
            </a:r>
            <a:r>
              <a:rPr sz="2250" b="1" dirty="0">
                <a:latin typeface="+mj-lt"/>
                <a:cs typeface="Calibri"/>
              </a:rPr>
              <a:t>t</a:t>
            </a:r>
            <a:r>
              <a:rPr sz="2250" b="1" spc="-18" dirty="0">
                <a:latin typeface="+mj-lt"/>
                <a:cs typeface="Calibri"/>
              </a:rPr>
              <a:t>w</a:t>
            </a:r>
            <a:r>
              <a:rPr sz="2250" b="1" dirty="0">
                <a:latin typeface="+mj-lt"/>
                <a:cs typeface="Calibri"/>
              </a:rPr>
              <a:t>een the end poi</a:t>
            </a:r>
            <a:r>
              <a:rPr sz="2250" b="1" spc="-20" dirty="0">
                <a:latin typeface="+mj-lt"/>
                <a:cs typeface="Calibri"/>
              </a:rPr>
              <a:t>n</a:t>
            </a:r>
            <a:r>
              <a:rPr sz="2250" b="1" dirty="0">
                <a:latin typeface="+mj-lt"/>
                <a:cs typeface="Calibri"/>
              </a:rPr>
              <a:t>ts</a:t>
            </a:r>
            <a:r>
              <a:rPr lang="en-US" sz="2250" b="1" dirty="0">
                <a:latin typeface="+mj-lt"/>
                <a:cs typeface="Calibri"/>
              </a:rPr>
              <a:t>/hosts</a:t>
            </a:r>
            <a:r>
              <a:rPr sz="2250" b="1" dirty="0">
                <a:latin typeface="+mj-lt"/>
                <a:cs typeface="Calibri"/>
              </a:rPr>
              <a:t> </a:t>
            </a:r>
            <a:endParaRPr sz="2250" dirty="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5805" y="1482952"/>
            <a:ext cx="160762" cy="83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</a:p>
          <a:p>
            <a:pPr marL="8929">
              <a:lnSpc>
                <a:spcPct val="95825"/>
              </a:lnSpc>
              <a:spcBef>
                <a:spcPts val="1442"/>
              </a:spcBef>
            </a:pPr>
            <a:endParaRPr sz="2250" dirty="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5406" y="1482685"/>
            <a:ext cx="5762048" cy="83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marR="42860">
              <a:lnSpc>
                <a:spcPts val="2429"/>
              </a:lnSpc>
            </a:pPr>
            <a:r>
              <a:rPr sz="3375" b="1" baseline="2560" dirty="0">
                <a:latin typeface="+mj-lt"/>
                <a:cs typeface="Calibri"/>
              </a:rPr>
              <a:t>One </a:t>
            </a:r>
            <a:r>
              <a:rPr sz="3375" b="1" spc="-3" baseline="2560" dirty="0">
                <a:latin typeface="+mj-lt"/>
                <a:cs typeface="Calibri"/>
              </a:rPr>
              <a:t>a</a:t>
            </a:r>
            <a:r>
              <a:rPr sz="3375" b="1" baseline="2560" dirty="0">
                <a:latin typeface="+mj-lt"/>
                <a:cs typeface="Calibri"/>
              </a:rPr>
              <a:t>nd only one </a:t>
            </a:r>
            <a:r>
              <a:rPr sz="3375" b="1" spc="-20" baseline="2560" dirty="0">
                <a:latin typeface="+mj-lt"/>
                <a:cs typeface="Calibri"/>
              </a:rPr>
              <a:t>t</a:t>
            </a:r>
            <a:r>
              <a:rPr sz="3375" b="1" baseline="2560" dirty="0">
                <a:latin typeface="+mj-lt"/>
                <a:cs typeface="Calibri"/>
              </a:rPr>
              <a:t>as</a:t>
            </a:r>
            <a:r>
              <a:rPr sz="3375" b="1" spc="3" baseline="2560" dirty="0">
                <a:latin typeface="+mj-lt"/>
                <a:cs typeface="Calibri"/>
              </a:rPr>
              <a:t>k</a:t>
            </a:r>
            <a:r>
              <a:rPr sz="3375" baseline="2560" dirty="0">
                <a:latin typeface="+mj-lt"/>
                <a:cs typeface="Calibri"/>
              </a:rPr>
              <a:t>: Deli</a:t>
            </a:r>
            <a:r>
              <a:rPr sz="3375" spc="-20" baseline="2560" dirty="0">
                <a:latin typeface="+mj-lt"/>
                <a:cs typeface="Calibri"/>
              </a:rPr>
              <a:t>v</a:t>
            </a:r>
            <a:r>
              <a:rPr sz="3375" baseline="2560" dirty="0">
                <a:latin typeface="+mj-lt"/>
                <a:cs typeface="Calibri"/>
              </a:rPr>
              <a:t>ering the d</a:t>
            </a:r>
            <a:r>
              <a:rPr sz="3375" spc="-20" baseline="2560" dirty="0">
                <a:latin typeface="+mj-lt"/>
                <a:cs typeface="Calibri"/>
              </a:rPr>
              <a:t>a</a:t>
            </a:r>
            <a:r>
              <a:rPr sz="3375" spc="-27" baseline="2560" dirty="0">
                <a:latin typeface="+mj-lt"/>
                <a:cs typeface="Calibri"/>
              </a:rPr>
              <a:t>t</a:t>
            </a:r>
            <a:r>
              <a:rPr sz="3375" baseline="2560" dirty="0">
                <a:latin typeface="+mj-lt"/>
                <a:cs typeface="Calibri"/>
              </a:rPr>
              <a:t>a </a:t>
            </a:r>
            <a:endParaRPr sz="225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5805" y="2706320"/>
            <a:ext cx="16076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1187" y="2714982"/>
            <a:ext cx="289771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</a:pPr>
            <a:r>
              <a:rPr sz="3375" baseline="1706" dirty="0">
                <a:latin typeface="+mj-lt"/>
                <a:cs typeface="Calibri"/>
              </a:rPr>
              <a:t>This d</a:t>
            </a:r>
            <a:r>
              <a:rPr sz="3375" spc="-3" baseline="1706" dirty="0">
                <a:latin typeface="+mj-lt"/>
                <a:cs typeface="Calibri"/>
              </a:rPr>
              <a:t>e</a:t>
            </a:r>
            <a:r>
              <a:rPr sz="3375" baseline="1706" dirty="0">
                <a:latin typeface="+mj-lt"/>
                <a:cs typeface="Calibri"/>
              </a:rPr>
              <a:t>li</a:t>
            </a:r>
            <a:r>
              <a:rPr sz="3375" spc="-24" baseline="1706" dirty="0">
                <a:latin typeface="+mj-lt"/>
                <a:cs typeface="Calibri"/>
              </a:rPr>
              <a:t>v</a:t>
            </a:r>
            <a:r>
              <a:rPr sz="3375" baseline="1706" dirty="0">
                <a:latin typeface="+mj-lt"/>
                <a:cs typeface="Calibri"/>
              </a:rPr>
              <a:t>e</a:t>
            </a:r>
            <a:r>
              <a:rPr sz="3375" spc="10" baseline="1706" dirty="0">
                <a:latin typeface="+mj-lt"/>
                <a:cs typeface="Calibri"/>
              </a:rPr>
              <a:t>r</a:t>
            </a:r>
            <a:r>
              <a:rPr sz="3375" baseline="1706" dirty="0">
                <a:latin typeface="+mj-lt"/>
                <a:cs typeface="Calibri"/>
              </a:rPr>
              <a:t>y is don</a:t>
            </a:r>
            <a:r>
              <a:rPr sz="3375" spc="-3" baseline="1706" dirty="0">
                <a:latin typeface="+mj-lt"/>
                <a:cs typeface="Calibri"/>
              </a:rPr>
              <a:t>e</a:t>
            </a:r>
            <a:r>
              <a:rPr sz="3375" baseline="1706" dirty="0">
                <a:latin typeface="+mj-lt"/>
                <a:cs typeface="Calibri"/>
              </a:rPr>
              <a:t> </a:t>
            </a:r>
            <a:r>
              <a:rPr sz="3375" spc="-10" baseline="1706" dirty="0">
                <a:latin typeface="+mj-lt"/>
                <a:cs typeface="Calibri"/>
              </a:rPr>
              <a:t>b</a:t>
            </a:r>
            <a:r>
              <a:rPr sz="3375" baseline="1706" dirty="0">
                <a:latin typeface="+mj-lt"/>
                <a:cs typeface="Calibri"/>
              </a:rPr>
              <a:t>y</a:t>
            </a:r>
            <a:r>
              <a:rPr sz="3375" spc="3" baseline="1706" dirty="0">
                <a:latin typeface="+mj-lt"/>
                <a:cs typeface="Calibri"/>
              </a:rPr>
              <a:t>:</a:t>
            </a:r>
            <a:r>
              <a:rPr sz="3375" b="1" baseline="1706" dirty="0">
                <a:latin typeface="+mj-lt"/>
                <a:cs typeface="Calibri"/>
              </a:rPr>
              <a:t>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8742" y="3126015"/>
            <a:ext cx="160762" cy="723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69"/>
              </a:lnSpc>
              <a:spcBef>
                <a:spcPts val="11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  <a:p>
            <a:pPr marL="8929">
              <a:lnSpc>
                <a:spcPct val="95825"/>
              </a:lnSpc>
              <a:spcBef>
                <a:spcPts val="598"/>
              </a:spcBef>
            </a:pPr>
            <a:r>
              <a:rPr sz="2250" dirty="0">
                <a:latin typeface="+mj-lt"/>
                <a:cs typeface="Arial"/>
              </a:rPr>
              <a:t>•</a:t>
            </a:r>
            <a:endParaRPr sz="225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4125" y="3125748"/>
            <a:ext cx="5461104" cy="723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 marR="42860">
              <a:lnSpc>
                <a:spcPts val="2429"/>
              </a:lnSpc>
            </a:pPr>
            <a:r>
              <a:rPr sz="3375" baseline="2560" dirty="0">
                <a:latin typeface="+mj-lt"/>
                <a:cs typeface="Calibri"/>
              </a:rPr>
              <a:t>Chopping the d</a:t>
            </a:r>
            <a:r>
              <a:rPr sz="3375" spc="-20" baseline="2560" dirty="0">
                <a:latin typeface="+mj-lt"/>
                <a:cs typeface="Calibri"/>
              </a:rPr>
              <a:t>a</a:t>
            </a:r>
            <a:r>
              <a:rPr sz="3375" spc="-27" baseline="2560" dirty="0">
                <a:latin typeface="+mj-lt"/>
                <a:cs typeface="Calibri"/>
              </a:rPr>
              <a:t>t</a:t>
            </a:r>
            <a:r>
              <a:rPr sz="3375" baseline="2560" dirty="0">
                <a:latin typeface="+mj-lt"/>
                <a:cs typeface="Calibri"/>
              </a:rPr>
              <a:t>a i</a:t>
            </a:r>
            <a:r>
              <a:rPr sz="3375" spc="-20" baseline="2560" dirty="0">
                <a:latin typeface="+mj-lt"/>
                <a:cs typeface="Calibri"/>
              </a:rPr>
              <a:t>nt</a:t>
            </a:r>
            <a:r>
              <a:rPr sz="3375" baseline="2560" dirty="0">
                <a:latin typeface="+mj-lt"/>
                <a:cs typeface="Calibri"/>
              </a:rPr>
              <a:t>o</a:t>
            </a:r>
            <a:r>
              <a:rPr sz="3375" b="1" baseline="2560" dirty="0">
                <a:latin typeface="+mj-lt"/>
                <a:cs typeface="Calibri"/>
              </a:rPr>
              <a:t> pac</a:t>
            </a:r>
            <a:r>
              <a:rPr sz="3375" b="1" spc="-63" baseline="2560" dirty="0">
                <a:latin typeface="+mj-lt"/>
                <a:cs typeface="Calibri"/>
              </a:rPr>
              <a:t>k</a:t>
            </a:r>
            <a:r>
              <a:rPr sz="3375" b="1" spc="-18" baseline="2560" dirty="0">
                <a:latin typeface="+mj-lt"/>
                <a:cs typeface="Calibri"/>
              </a:rPr>
              <a:t>e</a:t>
            </a:r>
            <a:r>
              <a:rPr sz="3375" b="1" baseline="2560" dirty="0">
                <a:latin typeface="+mj-lt"/>
                <a:cs typeface="Calibri"/>
              </a:rPr>
              <a:t>ts </a:t>
            </a:r>
            <a:endParaRPr sz="2250">
              <a:latin typeface="+mj-lt"/>
              <a:cs typeface="Calibri"/>
            </a:endParaRPr>
          </a:p>
          <a:p>
            <a:pPr marL="8929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latin typeface="+mj-lt"/>
                <a:cs typeface="Calibri"/>
              </a:rPr>
              <a:t>Sending individual pac</a:t>
            </a:r>
            <a:r>
              <a:rPr sz="2250" spc="-73" dirty="0">
                <a:latin typeface="+mj-lt"/>
                <a:cs typeface="Calibri"/>
              </a:rPr>
              <a:t>k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ts ac</a:t>
            </a:r>
            <a:r>
              <a:rPr sz="2250" spc="-35" dirty="0">
                <a:latin typeface="+mj-lt"/>
                <a:cs typeface="Calibri"/>
              </a:rPr>
              <a:t>r</a:t>
            </a:r>
            <a:r>
              <a:rPr sz="2250" dirty="0">
                <a:latin typeface="+mj-lt"/>
                <a:cs typeface="Calibri"/>
              </a:rPr>
              <a:t>oss the n</a:t>
            </a:r>
            <a:r>
              <a:rPr sz="2250" spc="-10" dirty="0">
                <a:latin typeface="+mj-lt"/>
                <a:cs typeface="Calibri"/>
              </a:rPr>
              <a:t>e</a:t>
            </a:r>
            <a:r>
              <a:rPr sz="2250" dirty="0">
                <a:latin typeface="+mj-lt"/>
                <a:cs typeface="Calibri"/>
              </a:rPr>
              <a:t>t</a:t>
            </a:r>
            <a:r>
              <a:rPr sz="2250" spc="-20" dirty="0">
                <a:latin typeface="+mj-lt"/>
                <a:cs typeface="Calibri"/>
              </a:rPr>
              <a:t>w</a:t>
            </a:r>
            <a:r>
              <a:rPr sz="2250" dirty="0">
                <a:latin typeface="+mj-lt"/>
                <a:cs typeface="Calibri"/>
              </a:rPr>
              <a:t>ork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8742" y="3956476"/>
            <a:ext cx="5135376" cy="31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457"/>
              </a:lnSpc>
            </a:pPr>
            <a:r>
              <a:rPr sz="3375" baseline="1811" dirty="0">
                <a:latin typeface="+mj-lt"/>
                <a:cs typeface="Arial"/>
              </a:rPr>
              <a:t>•</a:t>
            </a:r>
            <a:r>
              <a:rPr sz="3375" spc="207" baseline="1811" dirty="0">
                <a:latin typeface="+mj-lt"/>
                <a:cs typeface="Arial"/>
              </a:rPr>
              <a:t> </a:t>
            </a:r>
            <a:r>
              <a:rPr sz="3375" spc="-38" baseline="1706" dirty="0">
                <a:latin typeface="+mj-lt"/>
                <a:cs typeface="Calibri"/>
              </a:rPr>
              <a:t>R</a:t>
            </a:r>
            <a:r>
              <a:rPr sz="3375" baseline="1706" dirty="0">
                <a:latin typeface="+mj-lt"/>
                <a:cs typeface="Calibri"/>
              </a:rPr>
              <a:t>e</a:t>
            </a:r>
            <a:r>
              <a:rPr sz="3375" spc="-18" baseline="1706" dirty="0">
                <a:latin typeface="+mj-lt"/>
                <a:cs typeface="Calibri"/>
              </a:rPr>
              <a:t>c</a:t>
            </a:r>
            <a:r>
              <a:rPr sz="3375" baseline="1706" dirty="0">
                <a:latin typeface="+mj-lt"/>
                <a:cs typeface="Calibri"/>
              </a:rPr>
              <a:t>on</a:t>
            </a:r>
            <a:r>
              <a:rPr sz="3375" spc="-24" baseline="1706" dirty="0">
                <a:latin typeface="+mj-lt"/>
                <a:cs typeface="Calibri"/>
              </a:rPr>
              <a:t>s</a:t>
            </a:r>
            <a:r>
              <a:rPr sz="3375" baseline="1706" dirty="0">
                <a:latin typeface="+mj-lt"/>
                <a:cs typeface="Calibri"/>
              </a:rPr>
              <a:t>tructing the d</a:t>
            </a:r>
            <a:r>
              <a:rPr sz="3375" spc="-20" baseline="1706" dirty="0">
                <a:latin typeface="+mj-lt"/>
                <a:cs typeface="Calibri"/>
              </a:rPr>
              <a:t>a</a:t>
            </a:r>
            <a:r>
              <a:rPr sz="3375" spc="-27" baseline="1706" dirty="0">
                <a:latin typeface="+mj-lt"/>
                <a:cs typeface="Calibri"/>
              </a:rPr>
              <a:t>t</a:t>
            </a:r>
            <a:r>
              <a:rPr sz="3375" baseline="1706" dirty="0">
                <a:latin typeface="+mj-lt"/>
                <a:cs typeface="Calibri"/>
              </a:rPr>
              <a:t>a </a:t>
            </a:r>
            <a:r>
              <a:rPr sz="3375" spc="-20" baseline="1706" dirty="0">
                <a:latin typeface="+mj-lt"/>
                <a:cs typeface="Calibri"/>
              </a:rPr>
              <a:t>a</a:t>
            </a:r>
            <a:r>
              <a:rPr sz="3375" baseline="1706" dirty="0">
                <a:latin typeface="+mj-lt"/>
                <a:cs typeface="Calibri"/>
              </a:rPr>
              <a:t>t the end poi</a:t>
            </a:r>
            <a:r>
              <a:rPr sz="3375" spc="-20" baseline="1706" dirty="0">
                <a:latin typeface="+mj-lt"/>
                <a:cs typeface="Calibri"/>
              </a:rPr>
              <a:t>n</a:t>
            </a:r>
            <a:r>
              <a:rPr sz="3375" baseline="1706" dirty="0">
                <a:latin typeface="+mj-lt"/>
                <a:cs typeface="Calibri"/>
              </a:rPr>
              <a:t>ts </a:t>
            </a:r>
            <a:endParaRPr sz="225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4536" y="4956601"/>
            <a:ext cx="7094893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69">
              <a:spcBef>
                <a:spcPts val="558"/>
              </a:spcBef>
            </a:pPr>
            <a:r>
              <a:rPr sz="2250" spc="-53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250" spc="-20" dirty="0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olution of th</a:t>
            </a:r>
            <a:r>
              <a:rPr sz="2250" spc="-27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ee </a:t>
            </a:r>
            <a:r>
              <a:rPr sz="2250" spc="-18" dirty="0">
                <a:solidFill>
                  <a:srgbClr val="FF0000"/>
                </a:solidFill>
                <a:latin typeface="+mj-lt"/>
                <a:cs typeface="Calibri"/>
              </a:rPr>
              <a:t>c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ompone</a:t>
            </a:r>
            <a:r>
              <a:rPr sz="2250" spc="-20" dirty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ts of </a:t>
            </a:r>
            <a:r>
              <a:rPr sz="2250" spc="-18" dirty="0">
                <a:solidFill>
                  <a:srgbClr val="FF0000"/>
                </a:solidFill>
                <a:latin typeface="+mj-lt"/>
                <a:cs typeface="Calibri"/>
              </a:rPr>
              <a:t>c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ompu</a:t>
            </a:r>
            <a:r>
              <a:rPr sz="2250" spc="-24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er n</a:t>
            </a:r>
            <a:r>
              <a:rPr sz="2250" spc="-10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250" spc="-20" dirty="0">
                <a:solidFill>
                  <a:srgbClr val="FF0000"/>
                </a:solidFill>
                <a:latin typeface="+mj-lt"/>
                <a:cs typeface="Calibri"/>
              </a:rPr>
              <a:t>w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or</a:t>
            </a:r>
            <a:r>
              <a:rPr sz="2250" spc="-20" dirty="0">
                <a:solidFill>
                  <a:srgbClr val="FF0000"/>
                </a:solidFill>
                <a:latin typeface="+mj-lt"/>
                <a:cs typeface="Calibri"/>
              </a:rPr>
              <a:t>k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s! </a:t>
            </a:r>
          </a:p>
          <a:p>
            <a:pPr marL="1089383" marR="44160">
              <a:lnSpc>
                <a:spcPts val="2707"/>
              </a:lnSpc>
              <a:spcBef>
                <a:spcPts val="558"/>
              </a:spcBef>
            </a:pPr>
            <a:r>
              <a:rPr sz="2250" dirty="0">
                <a:solidFill>
                  <a:srgbClr val="FF0000"/>
                </a:solidFill>
                <a:latin typeface="+mj-lt"/>
                <a:cs typeface="Arial"/>
              </a:rPr>
              <a:t>•</a:t>
            </a:r>
            <a:r>
              <a:rPr sz="2250" spc="207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sz="2250" spc="-13" dirty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f</a:t>
            </a:r>
            <a:r>
              <a:rPr sz="2250" spc="-45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sz="2250" spc="-24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tructu</a:t>
            </a:r>
            <a:r>
              <a:rPr sz="2250" spc="-27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e, p</a:t>
            </a:r>
            <a:r>
              <a:rPr sz="2250" spc="-35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250" spc="-20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250" spc="-18" dirty="0">
                <a:solidFill>
                  <a:srgbClr val="FF0000"/>
                </a:solidFill>
                <a:latin typeface="+mj-lt"/>
                <a:cs typeface="Calibri"/>
              </a:rPr>
              <a:t>c</a:t>
            </a:r>
            <a:r>
              <a:rPr sz="2250" dirty="0">
                <a:solidFill>
                  <a:srgbClr val="FF0000"/>
                </a:solidFill>
                <a:latin typeface="+mj-lt"/>
                <a:cs typeface="Calibri"/>
              </a:rPr>
              <a:t>ols, purpose </a:t>
            </a:r>
          </a:p>
        </p:txBody>
      </p:sp>
    </p:spTree>
    <p:extLst>
      <p:ext uri="{BB962C8B-B14F-4D97-AF65-F5344CB8AC3E}">
        <p14:creationId xmlns:p14="http://schemas.microsoft.com/office/powerpoint/2010/main" val="277033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01614"/>
            <a:ext cx="7772400" cy="892175"/>
          </a:xfrm>
        </p:spPr>
        <p:txBody>
          <a:bodyPr/>
          <a:lstStyle/>
          <a:p>
            <a:pPr eaLnBrk="1" hangingPunct="1"/>
            <a:r>
              <a:rPr lang="en-US" altLang="en-US" sz="4000"/>
              <a:t>A closer look at network structure: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1513" y="1381125"/>
            <a:ext cx="4203700" cy="1047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altLang="en-US">
                <a:ea typeface="MS PGothic" panose="020B0600070205080204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altLang="en-US">
                <a:ea typeface="MS PGothic" panose="020B0600070205080204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1943100" y="3068638"/>
            <a:ext cx="40274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CC0000"/>
                </a:solidFill>
              </a:rPr>
              <a:t>access networks, physical media:</a:t>
            </a:r>
            <a:r>
              <a:rPr lang="en-US" altLang="en-US"/>
              <a:t> wired, wireless communication links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1971675" y="4784726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28650" indent="-1714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i="1">
                <a:solidFill>
                  <a:srgbClr val="CC0000"/>
                </a:solidFill>
              </a:rPr>
              <a:t>network core: </a:t>
            </a:r>
          </a:p>
          <a:p>
            <a:pPr lvl="1">
              <a:spcBef>
                <a:spcPct val="15000"/>
              </a:spcBef>
              <a:buSzPct val="95000"/>
            </a:pPr>
            <a:r>
              <a:rPr lang="en-US" altLang="en-US">
                <a:ea typeface="MS PGothic" panose="020B0600070205080204" pitchFamily="34" charset="-128"/>
              </a:rPr>
              <a:t>interconnected routers</a:t>
            </a:r>
          </a:p>
          <a:p>
            <a:pPr lvl="1">
              <a:spcBef>
                <a:spcPct val="15000"/>
              </a:spcBef>
              <a:buSzPct val="95000"/>
            </a:pPr>
            <a:r>
              <a:rPr lang="en-US" altLang="en-US">
                <a:ea typeface="MS PGothic" panose="020B0600070205080204" pitchFamily="34" charset="-128"/>
              </a:rPr>
              <a:t>network of networks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endParaRPr lang="en-US" altLang="en-US" sz="2400"/>
          </a:p>
        </p:txBody>
      </p:sp>
      <p:pic>
        <p:nvPicPr>
          <p:cNvPr id="36871" name="Picture 54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4" y="8778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2" name="Group 733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36874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5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6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877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7227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228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878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9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0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1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2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3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4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5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6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7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8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9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0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1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2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3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4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5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6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7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8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9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0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1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2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3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4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5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6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907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7225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226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6908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7223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224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6909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722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22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6910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7219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220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6911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912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7217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218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913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720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21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21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212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215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216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213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214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14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720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20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20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204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207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208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205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206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1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719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9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9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9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9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20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9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9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1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71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8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9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9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8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9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17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91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71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8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8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8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8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8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1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71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7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7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7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7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7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71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6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6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6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6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6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1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715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5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5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56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59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60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57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58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2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714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4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4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48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51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52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49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50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3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713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3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3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40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43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44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41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42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4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71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32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35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36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33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34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5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71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1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124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127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28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125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26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26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7119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120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927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7117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118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928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709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710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0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711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pic>
            <p:nvPicPr>
              <p:cNvPr id="3710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10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929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36930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36931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36932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36933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36934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706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5 w 354"/>
                  <a:gd name="T1" fmla="*/ 0 h 2742"/>
                  <a:gd name="T2" fmla="*/ 24 w 354"/>
                  <a:gd name="T3" fmla="*/ 38 h 2742"/>
                  <a:gd name="T4" fmla="*/ 24 w 354"/>
                  <a:gd name="T5" fmla="*/ 295 h 2742"/>
                  <a:gd name="T6" fmla="*/ 0 w 354"/>
                  <a:gd name="T7" fmla="*/ 309 h 2742"/>
                  <a:gd name="T8" fmla="*/ 5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6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6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4 w 211"/>
                  <a:gd name="T3" fmla="*/ 25 h 2537"/>
                  <a:gd name="T4" fmla="*/ 2 w 211"/>
                  <a:gd name="T5" fmla="*/ 28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7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3 w 328"/>
                  <a:gd name="T3" fmla="*/ 15 h 226"/>
                  <a:gd name="T4" fmla="*/ 23 w 328"/>
                  <a:gd name="T5" fmla="*/ 27 h 226"/>
                  <a:gd name="T6" fmla="*/ 0 w 328"/>
                  <a:gd name="T7" fmla="*/ 1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7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7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09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9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7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7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09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9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7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7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7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09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9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7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3 w 328"/>
                  <a:gd name="T3" fmla="*/ 14 h 226"/>
                  <a:gd name="T4" fmla="*/ 23 w 328"/>
                  <a:gd name="T5" fmla="*/ 25 h 226"/>
                  <a:gd name="T6" fmla="*/ 0 w 328"/>
                  <a:gd name="T7" fmla="*/ 10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707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09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9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8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8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1 w 296"/>
                  <a:gd name="T3" fmla="*/ 15 h 256"/>
                  <a:gd name="T4" fmla="*/ 21 w 296"/>
                  <a:gd name="T5" fmla="*/ 28 h 256"/>
                  <a:gd name="T6" fmla="*/ 0 w 296"/>
                  <a:gd name="T7" fmla="*/ 10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8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2 w 304"/>
                  <a:gd name="T3" fmla="*/ 19 h 288"/>
                  <a:gd name="T4" fmla="*/ 20 w 304"/>
                  <a:gd name="T5" fmla="*/ 33 h 288"/>
                  <a:gd name="T6" fmla="*/ 2 w 304"/>
                  <a:gd name="T7" fmla="*/ 1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8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8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3 h 240"/>
                  <a:gd name="T2" fmla="*/ 2 w 306"/>
                  <a:gd name="T3" fmla="*/ 28 h 240"/>
                  <a:gd name="T4" fmla="*/ 22 w 306"/>
                  <a:gd name="T5" fmla="*/ 13 h 240"/>
                  <a:gd name="T6" fmla="*/ 21 w 306"/>
                  <a:gd name="T7" fmla="*/ 0 h 240"/>
                  <a:gd name="T8" fmla="*/ 0 w 306"/>
                  <a:gd name="T9" fmla="*/ 1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8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8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8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8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08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9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935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7035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5 w 354"/>
                  <a:gd name="T1" fmla="*/ 0 h 2742"/>
                  <a:gd name="T2" fmla="*/ 24 w 354"/>
                  <a:gd name="T3" fmla="*/ 38 h 2742"/>
                  <a:gd name="T4" fmla="*/ 24 w 354"/>
                  <a:gd name="T5" fmla="*/ 295 h 2742"/>
                  <a:gd name="T6" fmla="*/ 0 w 354"/>
                  <a:gd name="T7" fmla="*/ 309 h 2742"/>
                  <a:gd name="T8" fmla="*/ 5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36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37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4 w 211"/>
                  <a:gd name="T3" fmla="*/ 25 h 2537"/>
                  <a:gd name="T4" fmla="*/ 2 w 211"/>
                  <a:gd name="T5" fmla="*/ 28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38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3 w 328"/>
                  <a:gd name="T3" fmla="*/ 15 h 226"/>
                  <a:gd name="T4" fmla="*/ 23 w 328"/>
                  <a:gd name="T5" fmla="*/ 27 h 226"/>
                  <a:gd name="T6" fmla="*/ 0 w 328"/>
                  <a:gd name="T7" fmla="*/ 1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39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40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065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66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41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42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063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64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43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44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045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061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62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46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3 w 328"/>
                  <a:gd name="T3" fmla="*/ 14 h 226"/>
                  <a:gd name="T4" fmla="*/ 23 w 328"/>
                  <a:gd name="T5" fmla="*/ 25 h 226"/>
                  <a:gd name="T6" fmla="*/ 0 w 328"/>
                  <a:gd name="T7" fmla="*/ 10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7047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059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60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048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49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1 w 296"/>
                  <a:gd name="T3" fmla="*/ 15 h 256"/>
                  <a:gd name="T4" fmla="*/ 21 w 296"/>
                  <a:gd name="T5" fmla="*/ 28 h 256"/>
                  <a:gd name="T6" fmla="*/ 0 w 296"/>
                  <a:gd name="T7" fmla="*/ 10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50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2 w 304"/>
                  <a:gd name="T3" fmla="*/ 19 h 288"/>
                  <a:gd name="T4" fmla="*/ 20 w 304"/>
                  <a:gd name="T5" fmla="*/ 33 h 288"/>
                  <a:gd name="T6" fmla="*/ 2 w 304"/>
                  <a:gd name="T7" fmla="*/ 1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51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52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3 h 240"/>
                  <a:gd name="T2" fmla="*/ 2 w 306"/>
                  <a:gd name="T3" fmla="*/ 28 h 240"/>
                  <a:gd name="T4" fmla="*/ 22 w 306"/>
                  <a:gd name="T5" fmla="*/ 13 h 240"/>
                  <a:gd name="T6" fmla="*/ 21 w 306"/>
                  <a:gd name="T7" fmla="*/ 0 h 240"/>
                  <a:gd name="T8" fmla="*/ 0 w 306"/>
                  <a:gd name="T9" fmla="*/ 1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53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54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55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56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057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58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936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7012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13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014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6 w 2982"/>
                  <a:gd name="T5" fmla="*/ 2 h 2442"/>
                  <a:gd name="T6" fmla="*/ 7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37015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016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6 w 2528"/>
                  <a:gd name="T3" fmla="*/ 1 h 455"/>
                  <a:gd name="T4" fmla="*/ 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17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2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18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2 w 756"/>
                  <a:gd name="T1" fmla="*/ 0 h 2184"/>
                  <a:gd name="T2" fmla="*/ 1 w 756"/>
                  <a:gd name="T3" fmla="*/ 2 h 2184"/>
                  <a:gd name="T4" fmla="*/ 0 w 756"/>
                  <a:gd name="T5" fmla="*/ 2 h 2184"/>
                  <a:gd name="T6" fmla="*/ 1 w 756"/>
                  <a:gd name="T7" fmla="*/ 1 h 2184"/>
                  <a:gd name="T8" fmla="*/ 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19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6 w 2773"/>
                  <a:gd name="T5" fmla="*/ 1 h 738"/>
                  <a:gd name="T6" fmla="*/ 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0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 w 637"/>
                  <a:gd name="T1" fmla="*/ 0 h 1659"/>
                  <a:gd name="T2" fmla="*/ 5 w 637"/>
                  <a:gd name="T3" fmla="*/ 0 h 1659"/>
                  <a:gd name="T4" fmla="*/ 1 w 637"/>
                  <a:gd name="T5" fmla="*/ 30 h 1659"/>
                  <a:gd name="T6" fmla="*/ 0 w 637"/>
                  <a:gd name="T7" fmla="*/ 29 h 1659"/>
                  <a:gd name="T8" fmla="*/ 5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1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9 w 2216"/>
                  <a:gd name="T5" fmla="*/ 10 h 550"/>
                  <a:gd name="T6" fmla="*/ 19 w 2216"/>
                  <a:gd name="T7" fmla="*/ 9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7022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7029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30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31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32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33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34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023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4 h 792"/>
                  <a:gd name="T2" fmla="*/ 4 w 990"/>
                  <a:gd name="T3" fmla="*/ 0 h 792"/>
                  <a:gd name="T4" fmla="*/ 4 w 990"/>
                  <a:gd name="T5" fmla="*/ 1 h 792"/>
                  <a:gd name="T6" fmla="*/ 0 w 990"/>
                  <a:gd name="T7" fmla="*/ 4 h 792"/>
                  <a:gd name="T8" fmla="*/ 1 w 990"/>
                  <a:gd name="T9" fmla="*/ 4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4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9 w 2532"/>
                  <a:gd name="T5" fmla="*/ 4 h 723"/>
                  <a:gd name="T6" fmla="*/ 9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5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6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4 w 1176"/>
                  <a:gd name="T1" fmla="*/ 0 h 606"/>
                  <a:gd name="T2" fmla="*/ 0 w 1176"/>
                  <a:gd name="T3" fmla="*/ 3 h 606"/>
                  <a:gd name="T4" fmla="*/ 1 w 1176"/>
                  <a:gd name="T5" fmla="*/ 3 h 606"/>
                  <a:gd name="T6" fmla="*/ 4 w 1176"/>
                  <a:gd name="T7" fmla="*/ 1 h 606"/>
                  <a:gd name="T8" fmla="*/ 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7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28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 h 723"/>
                  <a:gd name="T6" fmla="*/ 0 w 2532"/>
                  <a:gd name="T7" fmla="*/ 4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37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6989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90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91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6 w 2982"/>
                  <a:gd name="T5" fmla="*/ 2 h 2442"/>
                  <a:gd name="T6" fmla="*/ 7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36992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93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6 w 2528"/>
                  <a:gd name="T3" fmla="*/ 1 h 455"/>
                  <a:gd name="T4" fmla="*/ 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94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2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95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2 w 756"/>
                  <a:gd name="T1" fmla="*/ 0 h 2184"/>
                  <a:gd name="T2" fmla="*/ 1 w 756"/>
                  <a:gd name="T3" fmla="*/ 2 h 2184"/>
                  <a:gd name="T4" fmla="*/ 0 w 756"/>
                  <a:gd name="T5" fmla="*/ 2 h 2184"/>
                  <a:gd name="T6" fmla="*/ 1 w 756"/>
                  <a:gd name="T7" fmla="*/ 1 h 2184"/>
                  <a:gd name="T8" fmla="*/ 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96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6 w 2773"/>
                  <a:gd name="T5" fmla="*/ 1 h 738"/>
                  <a:gd name="T6" fmla="*/ 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97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 w 637"/>
                  <a:gd name="T1" fmla="*/ 0 h 1659"/>
                  <a:gd name="T2" fmla="*/ 5 w 637"/>
                  <a:gd name="T3" fmla="*/ 0 h 1659"/>
                  <a:gd name="T4" fmla="*/ 1 w 637"/>
                  <a:gd name="T5" fmla="*/ 30 h 1659"/>
                  <a:gd name="T6" fmla="*/ 0 w 637"/>
                  <a:gd name="T7" fmla="*/ 29 h 1659"/>
                  <a:gd name="T8" fmla="*/ 5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98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9 w 2216"/>
                  <a:gd name="T5" fmla="*/ 10 h 550"/>
                  <a:gd name="T6" fmla="*/ 19 w 2216"/>
                  <a:gd name="T7" fmla="*/ 9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6999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7006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07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08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09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10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11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7000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4 h 792"/>
                  <a:gd name="T2" fmla="*/ 4 w 990"/>
                  <a:gd name="T3" fmla="*/ 0 h 792"/>
                  <a:gd name="T4" fmla="*/ 4 w 990"/>
                  <a:gd name="T5" fmla="*/ 1 h 792"/>
                  <a:gd name="T6" fmla="*/ 0 w 990"/>
                  <a:gd name="T7" fmla="*/ 4 h 792"/>
                  <a:gd name="T8" fmla="*/ 1 w 990"/>
                  <a:gd name="T9" fmla="*/ 4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01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9 w 2532"/>
                  <a:gd name="T5" fmla="*/ 4 h 723"/>
                  <a:gd name="T6" fmla="*/ 9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02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03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4 w 1176"/>
                  <a:gd name="T1" fmla="*/ 0 h 606"/>
                  <a:gd name="T2" fmla="*/ 0 w 1176"/>
                  <a:gd name="T3" fmla="*/ 3 h 606"/>
                  <a:gd name="T4" fmla="*/ 1 w 1176"/>
                  <a:gd name="T5" fmla="*/ 3 h 606"/>
                  <a:gd name="T6" fmla="*/ 4 w 1176"/>
                  <a:gd name="T7" fmla="*/ 1 h 606"/>
                  <a:gd name="T8" fmla="*/ 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04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05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 h 723"/>
                  <a:gd name="T6" fmla="*/ 0 w 2532"/>
                  <a:gd name="T7" fmla="*/ 4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38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6966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67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68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6 w 2982"/>
                  <a:gd name="T5" fmla="*/ 2 h 2442"/>
                  <a:gd name="T6" fmla="*/ 7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36969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70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6 w 2528"/>
                  <a:gd name="T3" fmla="*/ 1 h 455"/>
                  <a:gd name="T4" fmla="*/ 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1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2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2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2 w 756"/>
                  <a:gd name="T1" fmla="*/ 0 h 2184"/>
                  <a:gd name="T2" fmla="*/ 1 w 756"/>
                  <a:gd name="T3" fmla="*/ 2 h 2184"/>
                  <a:gd name="T4" fmla="*/ 0 w 756"/>
                  <a:gd name="T5" fmla="*/ 2 h 2184"/>
                  <a:gd name="T6" fmla="*/ 1 w 756"/>
                  <a:gd name="T7" fmla="*/ 1 h 2184"/>
                  <a:gd name="T8" fmla="*/ 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3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6 w 2773"/>
                  <a:gd name="T5" fmla="*/ 1 h 738"/>
                  <a:gd name="T6" fmla="*/ 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4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 w 637"/>
                  <a:gd name="T1" fmla="*/ 0 h 1659"/>
                  <a:gd name="T2" fmla="*/ 5 w 637"/>
                  <a:gd name="T3" fmla="*/ 0 h 1659"/>
                  <a:gd name="T4" fmla="*/ 1 w 637"/>
                  <a:gd name="T5" fmla="*/ 30 h 1659"/>
                  <a:gd name="T6" fmla="*/ 0 w 637"/>
                  <a:gd name="T7" fmla="*/ 29 h 1659"/>
                  <a:gd name="T8" fmla="*/ 5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5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9 w 2216"/>
                  <a:gd name="T5" fmla="*/ 10 h 550"/>
                  <a:gd name="T6" fmla="*/ 19 w 2216"/>
                  <a:gd name="T7" fmla="*/ 9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6976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6983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84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85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86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87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88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6977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4 h 792"/>
                  <a:gd name="T2" fmla="*/ 4 w 990"/>
                  <a:gd name="T3" fmla="*/ 0 h 792"/>
                  <a:gd name="T4" fmla="*/ 4 w 990"/>
                  <a:gd name="T5" fmla="*/ 1 h 792"/>
                  <a:gd name="T6" fmla="*/ 0 w 990"/>
                  <a:gd name="T7" fmla="*/ 4 h 792"/>
                  <a:gd name="T8" fmla="*/ 1 w 990"/>
                  <a:gd name="T9" fmla="*/ 4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8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9 w 2532"/>
                  <a:gd name="T5" fmla="*/ 4 h 723"/>
                  <a:gd name="T6" fmla="*/ 9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9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0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4 w 1176"/>
                  <a:gd name="T1" fmla="*/ 0 h 606"/>
                  <a:gd name="T2" fmla="*/ 0 w 1176"/>
                  <a:gd name="T3" fmla="*/ 3 h 606"/>
                  <a:gd name="T4" fmla="*/ 1 w 1176"/>
                  <a:gd name="T5" fmla="*/ 3 h 606"/>
                  <a:gd name="T6" fmla="*/ 4 w 1176"/>
                  <a:gd name="T7" fmla="*/ 1 h 606"/>
                  <a:gd name="T8" fmla="*/ 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1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2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 h 723"/>
                  <a:gd name="T6" fmla="*/ 0 w 2532"/>
                  <a:gd name="T7" fmla="*/ 4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39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6964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65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6940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6941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42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43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6 w 2982"/>
                  <a:gd name="T5" fmla="*/ 2 h 2442"/>
                  <a:gd name="T6" fmla="*/ 7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36944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45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6 w 2528"/>
                  <a:gd name="T3" fmla="*/ 1 h 455"/>
                  <a:gd name="T4" fmla="*/ 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6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2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7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2 w 756"/>
                  <a:gd name="T1" fmla="*/ 0 h 2184"/>
                  <a:gd name="T2" fmla="*/ 1 w 756"/>
                  <a:gd name="T3" fmla="*/ 2 h 2184"/>
                  <a:gd name="T4" fmla="*/ 0 w 756"/>
                  <a:gd name="T5" fmla="*/ 2 h 2184"/>
                  <a:gd name="T6" fmla="*/ 1 w 756"/>
                  <a:gd name="T7" fmla="*/ 1 h 2184"/>
                  <a:gd name="T8" fmla="*/ 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8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6 w 2773"/>
                  <a:gd name="T5" fmla="*/ 1 h 738"/>
                  <a:gd name="T6" fmla="*/ 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9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 w 637"/>
                  <a:gd name="T1" fmla="*/ 0 h 1659"/>
                  <a:gd name="T2" fmla="*/ 5 w 637"/>
                  <a:gd name="T3" fmla="*/ 0 h 1659"/>
                  <a:gd name="T4" fmla="*/ 1 w 637"/>
                  <a:gd name="T5" fmla="*/ 30 h 1659"/>
                  <a:gd name="T6" fmla="*/ 0 w 637"/>
                  <a:gd name="T7" fmla="*/ 29 h 1659"/>
                  <a:gd name="T8" fmla="*/ 5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0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9 w 2216"/>
                  <a:gd name="T5" fmla="*/ 10 h 550"/>
                  <a:gd name="T6" fmla="*/ 19 w 2216"/>
                  <a:gd name="T7" fmla="*/ 9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6951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6958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59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60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61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62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963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6952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4 h 792"/>
                  <a:gd name="T2" fmla="*/ 4 w 990"/>
                  <a:gd name="T3" fmla="*/ 0 h 792"/>
                  <a:gd name="T4" fmla="*/ 4 w 990"/>
                  <a:gd name="T5" fmla="*/ 1 h 792"/>
                  <a:gd name="T6" fmla="*/ 0 w 990"/>
                  <a:gd name="T7" fmla="*/ 4 h 792"/>
                  <a:gd name="T8" fmla="*/ 1 w 990"/>
                  <a:gd name="T9" fmla="*/ 4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3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9 w 2532"/>
                  <a:gd name="T5" fmla="*/ 4 h 723"/>
                  <a:gd name="T6" fmla="*/ 9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4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5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4 w 1176"/>
                  <a:gd name="T1" fmla="*/ 0 h 606"/>
                  <a:gd name="T2" fmla="*/ 0 w 1176"/>
                  <a:gd name="T3" fmla="*/ 3 h 606"/>
                  <a:gd name="T4" fmla="*/ 1 w 1176"/>
                  <a:gd name="T5" fmla="*/ 3 h 606"/>
                  <a:gd name="T6" fmla="*/ 4 w 1176"/>
                  <a:gd name="T7" fmla="*/ 1 h 606"/>
                  <a:gd name="T8" fmla="*/ 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6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7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 h 723"/>
                  <a:gd name="T6" fmla="*/ 0 w 2532"/>
                  <a:gd name="T7" fmla="*/ 4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68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16FB754-3451-4E83-B716-03BF1F0DC73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2324160" y="1689120"/>
              <a:ext cx="7760160" cy="421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14800" y="1679760"/>
                <a:ext cx="7778880" cy="42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5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47107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1" y="1129506"/>
            <a:ext cx="2051557" cy="24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Roadmap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4251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 dirty="0">
                <a:solidFill>
                  <a:srgbClr val="000099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1.2</a:t>
            </a:r>
            <a:r>
              <a:rPr lang="en-US" altLang="en-US" sz="2800" dirty="0">
                <a:ea typeface="Arial" panose="020B0604020202020204" pitchFamily="34" charset="0"/>
              </a:rPr>
              <a:t> network edge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CC0000"/>
                </a:solidFill>
                <a:ea typeface="Arial" panose="020B0604020202020204" pitchFamily="34" charset="0"/>
              </a:rPr>
              <a:t>1.3 network core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C0000"/>
                </a:solidFill>
                <a:latin typeface="Gill Sans MT" panose="020B0502020104020203" pitchFamily="34" charset="0"/>
                <a:ea typeface="Arial" panose="020B0604020202020204" pitchFamily="34" charset="0"/>
              </a:rPr>
              <a:t>packet switching,  circuit switching, network structure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 dirty="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 dirty="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US" sz="2800" dirty="0">
                <a:ea typeface="Arial" panose="020B0604020202020204" pitchFamily="34" charset="0"/>
              </a:rPr>
              <a:t> networks under attack: security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US" sz="2800" dirty="0">
                <a:ea typeface="Arial" panose="020B0604020202020204" pitchFamily="34" charset="0"/>
              </a:rPr>
              <a:t> history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71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20C8161-B3BD-446A-A82F-5582646C145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1" y="1611313"/>
            <a:ext cx="4271963" cy="4648200"/>
          </a:xfrm>
        </p:spPr>
        <p:txBody>
          <a:bodyPr/>
          <a:lstStyle/>
          <a:p>
            <a:pPr eaLnBrk="1" hangingPunct="1"/>
            <a:r>
              <a:rPr lang="en-US" altLang="en-US"/>
              <a:t>mesh of interconnected routers</a:t>
            </a:r>
          </a:p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packet-switching: hosts break application-layer messages into </a:t>
            </a:r>
            <a:r>
              <a:rPr lang="en-US" altLang="en-US" i="1">
                <a:solidFill>
                  <a:srgbClr val="CC0000"/>
                </a:solidFill>
              </a:rPr>
              <a:t>packets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forward packets</a:t>
            </a:r>
            <a:r>
              <a:rPr lang="en-US" altLang="en-US" i="1">
                <a:ea typeface="Arial" panose="020B0604020202020204" pitchFamily="34" charset="0"/>
              </a:rPr>
              <a:t> </a:t>
            </a:r>
            <a:r>
              <a:rPr lang="en-US" altLang="en-US">
                <a:ea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each packet transmitted at full link capacity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network core</a:t>
            </a:r>
          </a:p>
        </p:txBody>
      </p:sp>
      <p:sp>
        <p:nvSpPr>
          <p:cNvPr id="49157" name="Freeform 637"/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9158" name="Group 638"/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49658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659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159" name="Freeform 641"/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6 w 2032"/>
              <a:gd name="T1" fmla="*/ 2147483646 h 1049"/>
              <a:gd name="T2" fmla="*/ 2147483646 w 2032"/>
              <a:gd name="T3" fmla="*/ 2147483646 h 1049"/>
              <a:gd name="T4" fmla="*/ 2147483646 w 2032"/>
              <a:gd name="T5" fmla="*/ 2147483646 h 1049"/>
              <a:gd name="T6" fmla="*/ 2147483646 w 2032"/>
              <a:gd name="T7" fmla="*/ 2147483646 h 1049"/>
              <a:gd name="T8" fmla="*/ 2147483646 w 2032"/>
              <a:gd name="T9" fmla="*/ 2147483646 h 1049"/>
              <a:gd name="T10" fmla="*/ 2147483646 w 2032"/>
              <a:gd name="T11" fmla="*/ 2147483646 h 1049"/>
              <a:gd name="T12" fmla="*/ 2147483646 w 2032"/>
              <a:gd name="T13" fmla="*/ 2147483646 h 1049"/>
              <a:gd name="T14" fmla="*/ 2147483646 w 2032"/>
              <a:gd name="T15" fmla="*/ 2147483646 h 1049"/>
              <a:gd name="T16" fmla="*/ 2147483646 w 2032"/>
              <a:gd name="T17" fmla="*/ 2147483646 h 1049"/>
              <a:gd name="T18" fmla="*/ 2147483646 w 2032"/>
              <a:gd name="T19" fmla="*/ 2147483646 h 1049"/>
              <a:gd name="T20" fmla="*/ 2147483646 w 2032"/>
              <a:gd name="T21" fmla="*/ 2147483646 h 1049"/>
              <a:gd name="T22" fmla="*/ 2147483646 w 2032"/>
              <a:gd name="T23" fmla="*/ 2147483646 h 1049"/>
              <a:gd name="T24" fmla="*/ 2147483646 w 2032"/>
              <a:gd name="T25" fmla="*/ 2147483646 h 1049"/>
              <a:gd name="T26" fmla="*/ 2147483646 w 2032"/>
              <a:gd name="T27" fmla="*/ 2147483646 h 1049"/>
              <a:gd name="T28" fmla="*/ 2147483646 w 2032"/>
              <a:gd name="T29" fmla="*/ 2147483646 h 1049"/>
              <a:gd name="T30" fmla="*/ 2147483646 w 2032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0" name="Line 642"/>
          <p:cNvSpPr>
            <a:spLocks noChangeShapeType="1"/>
          </p:cNvSpPr>
          <p:nvPr/>
        </p:nvSpPr>
        <p:spPr bwMode="auto">
          <a:xfrm rot="-5400000">
            <a:off x="9369426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1" name="Line 643"/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Line 644"/>
          <p:cNvSpPr>
            <a:spLocks noChangeShapeType="1"/>
          </p:cNvSpPr>
          <p:nvPr/>
        </p:nvSpPr>
        <p:spPr bwMode="auto">
          <a:xfrm rot="-5400000">
            <a:off x="9701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Line 646"/>
          <p:cNvSpPr>
            <a:spLocks noChangeShapeType="1"/>
          </p:cNvSpPr>
          <p:nvPr/>
        </p:nvSpPr>
        <p:spPr bwMode="auto">
          <a:xfrm>
            <a:off x="7624764" y="4776789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4" name="Line 647"/>
          <p:cNvSpPr>
            <a:spLocks noChangeShapeType="1"/>
          </p:cNvSpPr>
          <p:nvPr/>
        </p:nvSpPr>
        <p:spPr bwMode="auto">
          <a:xfrm flipV="1">
            <a:off x="7366001" y="5040314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5" name="Line 650"/>
          <p:cNvSpPr>
            <a:spLocks noChangeShapeType="1"/>
          </p:cNvSpPr>
          <p:nvPr/>
        </p:nvSpPr>
        <p:spPr bwMode="auto">
          <a:xfrm flipH="1">
            <a:off x="7791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6" name="Line 651"/>
          <p:cNvSpPr>
            <a:spLocks noChangeShapeType="1"/>
          </p:cNvSpPr>
          <p:nvPr/>
        </p:nvSpPr>
        <p:spPr bwMode="auto">
          <a:xfrm flipH="1" flipV="1">
            <a:off x="8072438" y="5100639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7" name="Line 652"/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8" name="Line 654"/>
          <p:cNvSpPr>
            <a:spLocks noChangeShapeType="1"/>
          </p:cNvSpPr>
          <p:nvPr/>
        </p:nvSpPr>
        <p:spPr bwMode="auto">
          <a:xfrm>
            <a:off x="7570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9" name="Line 655"/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9170" name="Group 656"/>
          <p:cNvGrpSpPr>
            <a:grpSpLocks/>
          </p:cNvGrpSpPr>
          <p:nvPr/>
        </p:nvGrpSpPr>
        <p:grpSpPr bwMode="auto">
          <a:xfrm>
            <a:off x="7135813" y="3503614"/>
            <a:ext cx="506412" cy="352425"/>
            <a:chOff x="2967" y="478"/>
            <a:chExt cx="788" cy="625"/>
          </a:xfrm>
        </p:grpSpPr>
        <p:pic>
          <p:nvPicPr>
            <p:cNvPr id="49656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657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71" name="Freeform 659"/>
          <p:cNvSpPr>
            <a:spLocks/>
          </p:cNvSpPr>
          <p:nvPr/>
        </p:nvSpPr>
        <p:spPr bwMode="auto">
          <a:xfrm>
            <a:off x="8539163" y="3530600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2" name="Freeform 660"/>
          <p:cNvSpPr>
            <a:spLocks/>
          </p:cNvSpPr>
          <p:nvPr/>
        </p:nvSpPr>
        <p:spPr bwMode="auto">
          <a:xfrm>
            <a:off x="8535989" y="2005014"/>
            <a:ext cx="1730375" cy="1125537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3" name="Line 661"/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4" name="Line 662"/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5" name="Line 663"/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6" name="Line 664"/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7" name="Line 665"/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8" name="Line 666"/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9" name="Line 667"/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0" name="Line 668"/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1" name="Line 669"/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2" name="Line 670"/>
          <p:cNvSpPr>
            <a:spLocks noChangeShapeType="1"/>
          </p:cNvSpPr>
          <p:nvPr/>
        </p:nvSpPr>
        <p:spPr bwMode="auto">
          <a:xfrm flipV="1">
            <a:off x="9104314" y="2562226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3" name="Line 671"/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4" name="Line 672"/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5" name="Line 673"/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6" name="Line 674"/>
          <p:cNvSpPr>
            <a:spLocks noChangeShapeType="1"/>
          </p:cNvSpPr>
          <p:nvPr/>
        </p:nvSpPr>
        <p:spPr bwMode="auto">
          <a:xfrm flipH="1">
            <a:off x="8823326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7" name="Line 675"/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8" name="Line 676"/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9" name="Line 677"/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9190" name="Group 678"/>
          <p:cNvGrpSpPr>
            <a:grpSpLocks/>
          </p:cNvGrpSpPr>
          <p:nvPr/>
        </p:nvGrpSpPr>
        <p:grpSpPr bwMode="auto">
          <a:xfrm>
            <a:off x="7577138" y="1846263"/>
            <a:ext cx="468312" cy="620712"/>
            <a:chOff x="1653" y="3023"/>
            <a:chExt cx="622" cy="911"/>
          </a:xfrm>
        </p:grpSpPr>
        <p:sp>
          <p:nvSpPr>
            <p:cNvPr id="49639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0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1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2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3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4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5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6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7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8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49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50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51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52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53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654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49655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191" name="Group 696"/>
          <p:cNvGrpSpPr>
            <a:grpSpLocks/>
          </p:cNvGrpSpPr>
          <p:nvPr/>
        </p:nvGrpSpPr>
        <p:grpSpPr bwMode="auto">
          <a:xfrm>
            <a:off x="7813676" y="2406650"/>
            <a:ext cx="454025" cy="254000"/>
            <a:chOff x="3843" y="1516"/>
            <a:chExt cx="286" cy="160"/>
          </a:xfrm>
        </p:grpSpPr>
        <p:sp>
          <p:nvSpPr>
            <p:cNvPr id="49630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31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32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33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634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49637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38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635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36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2" name="Group 706"/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4962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2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2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625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628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29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626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27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3" name="Group 715"/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4961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1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1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617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620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21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618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19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4" name="Group 724"/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4960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0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0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609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612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13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610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11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5" name="Group 733"/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4959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9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60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601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604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05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602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603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6" name="Group 742"/>
          <p:cNvGrpSpPr>
            <a:grpSpLocks/>
          </p:cNvGrpSpPr>
          <p:nvPr/>
        </p:nvGrpSpPr>
        <p:grpSpPr bwMode="auto">
          <a:xfrm>
            <a:off x="9261476" y="3644901"/>
            <a:ext cx="492125" cy="206375"/>
            <a:chOff x="4334" y="1470"/>
            <a:chExt cx="246" cy="107"/>
          </a:xfrm>
        </p:grpSpPr>
        <p:sp>
          <p:nvSpPr>
            <p:cNvPr id="4959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9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9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93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96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97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94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95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9197" name="Line 751"/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9198" name="Group 752"/>
          <p:cNvGrpSpPr>
            <a:grpSpLocks/>
          </p:cNvGrpSpPr>
          <p:nvPr/>
        </p:nvGrpSpPr>
        <p:grpSpPr bwMode="auto">
          <a:xfrm>
            <a:off x="8610601" y="3632201"/>
            <a:ext cx="492125" cy="206375"/>
            <a:chOff x="4334" y="1470"/>
            <a:chExt cx="246" cy="107"/>
          </a:xfrm>
        </p:grpSpPr>
        <p:sp>
          <p:nvSpPr>
            <p:cNvPr id="4958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8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8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85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88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89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86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87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199" name="Group 761"/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4957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7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7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77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80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81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78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79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00" name="Group 770"/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4956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6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6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69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72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73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70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71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01" name="Group 779"/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495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61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64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65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62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63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02" name="Group 788"/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495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5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553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9556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57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554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55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03" name="Group 797"/>
          <p:cNvGrpSpPr>
            <a:grpSpLocks/>
          </p:cNvGrpSpPr>
          <p:nvPr/>
        </p:nvGrpSpPr>
        <p:grpSpPr bwMode="auto">
          <a:xfrm>
            <a:off x="8685214" y="5005389"/>
            <a:ext cx="446087" cy="422275"/>
            <a:chOff x="5072" y="3611"/>
            <a:chExt cx="459" cy="380"/>
          </a:xfrm>
        </p:grpSpPr>
        <p:grpSp>
          <p:nvGrpSpPr>
            <p:cNvPr id="49536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49538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9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0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1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2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3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4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5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6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7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8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49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49537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204" name="Group 812"/>
          <p:cNvGrpSpPr>
            <a:grpSpLocks/>
          </p:cNvGrpSpPr>
          <p:nvPr/>
        </p:nvGrpSpPr>
        <p:grpSpPr bwMode="auto">
          <a:xfrm>
            <a:off x="7162801" y="3509964"/>
            <a:ext cx="398463" cy="358775"/>
            <a:chOff x="5072" y="3611"/>
            <a:chExt cx="459" cy="380"/>
          </a:xfrm>
        </p:grpSpPr>
        <p:grpSp>
          <p:nvGrpSpPr>
            <p:cNvPr id="49522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49524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25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26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27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28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29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0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1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2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3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4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35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49523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205" name="Line 827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206" name="Group 828"/>
          <p:cNvGrpSpPr>
            <a:grpSpLocks/>
          </p:cNvGrpSpPr>
          <p:nvPr/>
        </p:nvGrpSpPr>
        <p:grpSpPr bwMode="auto">
          <a:xfrm>
            <a:off x="6778626" y="2038350"/>
            <a:ext cx="504825" cy="401638"/>
            <a:chOff x="2896" y="396"/>
            <a:chExt cx="1848" cy="1887"/>
          </a:xfrm>
        </p:grpSpPr>
        <p:pic>
          <p:nvPicPr>
            <p:cNvPr id="49499" name="Picture 82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00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501" name="Picture 83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02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3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4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5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6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7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8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09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0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1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2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3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4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5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516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7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8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19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520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521" name="Picture 851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207" name="Group 852"/>
          <p:cNvGrpSpPr>
            <a:grpSpLocks/>
          </p:cNvGrpSpPr>
          <p:nvPr/>
        </p:nvGrpSpPr>
        <p:grpSpPr bwMode="auto">
          <a:xfrm>
            <a:off x="7061201" y="3054350"/>
            <a:ext cx="504825" cy="401638"/>
            <a:chOff x="2896" y="396"/>
            <a:chExt cx="1848" cy="1887"/>
          </a:xfrm>
        </p:grpSpPr>
        <p:pic>
          <p:nvPicPr>
            <p:cNvPr id="49476" name="Picture 85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77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78" name="Picture 85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79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0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1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2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3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4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5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6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7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8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89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0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1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2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493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4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5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6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97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98" name="Picture 875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208" name="Group 876"/>
          <p:cNvGrpSpPr>
            <a:grpSpLocks/>
          </p:cNvGrpSpPr>
          <p:nvPr/>
        </p:nvGrpSpPr>
        <p:grpSpPr bwMode="auto">
          <a:xfrm>
            <a:off x="8483601" y="5495925"/>
            <a:ext cx="504825" cy="401638"/>
            <a:chOff x="2896" y="396"/>
            <a:chExt cx="1848" cy="1887"/>
          </a:xfrm>
        </p:grpSpPr>
        <p:pic>
          <p:nvPicPr>
            <p:cNvPr id="49453" name="Picture 877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54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55" name="Picture 879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56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57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58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59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0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1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2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3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4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5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6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7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8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69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470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71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72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73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74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75" name="Picture 899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209" name="Group 900"/>
          <p:cNvGrpSpPr>
            <a:grpSpLocks/>
          </p:cNvGrpSpPr>
          <p:nvPr/>
        </p:nvGrpSpPr>
        <p:grpSpPr bwMode="auto">
          <a:xfrm>
            <a:off x="8902701" y="5524500"/>
            <a:ext cx="504825" cy="401638"/>
            <a:chOff x="2896" y="396"/>
            <a:chExt cx="1848" cy="1887"/>
          </a:xfrm>
        </p:grpSpPr>
        <p:pic>
          <p:nvPicPr>
            <p:cNvPr id="49430" name="Picture 90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31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32" name="Picture 90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33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4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5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6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7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8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39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0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1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2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3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4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5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6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447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8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49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50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451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9452" name="Picture 923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210" name="Group 924"/>
          <p:cNvGrpSpPr>
            <a:grpSpLocks/>
          </p:cNvGrpSpPr>
          <p:nvPr/>
        </p:nvGrpSpPr>
        <p:grpSpPr bwMode="auto">
          <a:xfrm>
            <a:off x="6873875" y="1590675"/>
            <a:ext cx="617538" cy="387350"/>
            <a:chOff x="2920" y="972"/>
            <a:chExt cx="389" cy="244"/>
          </a:xfrm>
        </p:grpSpPr>
        <p:grpSp>
          <p:nvGrpSpPr>
            <p:cNvPr id="49418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49420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421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9422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49423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424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425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426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427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428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429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pic>
          <p:nvPicPr>
            <p:cNvPr id="49419" name="Picture 936" descr="grayed_radiati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211" name="Picture 937" descr="car_gray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1670051"/>
            <a:ext cx="754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212" name="Group 938"/>
          <p:cNvGrpSpPr>
            <a:grpSpLocks/>
          </p:cNvGrpSpPr>
          <p:nvPr/>
        </p:nvGrpSpPr>
        <p:grpSpPr bwMode="auto">
          <a:xfrm>
            <a:off x="7186613" y="4538663"/>
            <a:ext cx="463550" cy="398462"/>
            <a:chOff x="3987" y="-51"/>
            <a:chExt cx="1252" cy="983"/>
          </a:xfrm>
        </p:grpSpPr>
        <p:pic>
          <p:nvPicPr>
            <p:cNvPr id="49416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17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5 w 714"/>
                <a:gd name="T1" fmla="*/ 1 h 714"/>
                <a:gd name="T2" fmla="*/ 192 w 714"/>
                <a:gd name="T3" fmla="*/ 0 h 714"/>
                <a:gd name="T4" fmla="*/ 152 w 714"/>
                <a:gd name="T5" fmla="*/ 4 h 714"/>
                <a:gd name="T6" fmla="*/ 0 w 714"/>
                <a:gd name="T7" fmla="*/ 3 h 714"/>
                <a:gd name="T8" fmla="*/ 35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13" name="Group 941"/>
          <p:cNvGrpSpPr>
            <a:grpSpLocks/>
          </p:cNvGrpSpPr>
          <p:nvPr/>
        </p:nvGrpSpPr>
        <p:grpSpPr bwMode="auto">
          <a:xfrm>
            <a:off x="7024688" y="4938713"/>
            <a:ext cx="463550" cy="398462"/>
            <a:chOff x="3987" y="-51"/>
            <a:chExt cx="1252" cy="983"/>
          </a:xfrm>
        </p:grpSpPr>
        <p:pic>
          <p:nvPicPr>
            <p:cNvPr id="49414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15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5 w 714"/>
                <a:gd name="T1" fmla="*/ 1 h 714"/>
                <a:gd name="T2" fmla="*/ 192 w 714"/>
                <a:gd name="T3" fmla="*/ 0 h 714"/>
                <a:gd name="T4" fmla="*/ 152 w 714"/>
                <a:gd name="T5" fmla="*/ 4 h 714"/>
                <a:gd name="T6" fmla="*/ 0 w 714"/>
                <a:gd name="T7" fmla="*/ 3 h 714"/>
                <a:gd name="T8" fmla="*/ 35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14" name="Group 944"/>
          <p:cNvGrpSpPr>
            <a:grpSpLocks/>
          </p:cNvGrpSpPr>
          <p:nvPr/>
        </p:nvGrpSpPr>
        <p:grpSpPr bwMode="auto">
          <a:xfrm>
            <a:off x="7481888" y="5186363"/>
            <a:ext cx="463550" cy="398462"/>
            <a:chOff x="3987" y="-51"/>
            <a:chExt cx="1252" cy="983"/>
          </a:xfrm>
        </p:grpSpPr>
        <p:pic>
          <p:nvPicPr>
            <p:cNvPr id="49412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13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5 w 714"/>
                <a:gd name="T1" fmla="*/ 1 h 714"/>
                <a:gd name="T2" fmla="*/ 192 w 714"/>
                <a:gd name="T3" fmla="*/ 0 h 714"/>
                <a:gd name="T4" fmla="*/ 152 w 714"/>
                <a:gd name="T5" fmla="*/ 4 h 714"/>
                <a:gd name="T6" fmla="*/ 0 w 714"/>
                <a:gd name="T7" fmla="*/ 3 h 714"/>
                <a:gd name="T8" fmla="*/ 35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15" name="Group 947"/>
          <p:cNvGrpSpPr>
            <a:grpSpLocks/>
          </p:cNvGrpSpPr>
          <p:nvPr/>
        </p:nvGrpSpPr>
        <p:grpSpPr bwMode="auto">
          <a:xfrm>
            <a:off x="7920038" y="5224463"/>
            <a:ext cx="463550" cy="398462"/>
            <a:chOff x="3987" y="-51"/>
            <a:chExt cx="1252" cy="983"/>
          </a:xfrm>
        </p:grpSpPr>
        <p:pic>
          <p:nvPicPr>
            <p:cNvPr id="49410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411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5 w 714"/>
                <a:gd name="T1" fmla="*/ 1 h 714"/>
                <a:gd name="T2" fmla="*/ 192 w 714"/>
                <a:gd name="T3" fmla="*/ 0 h 714"/>
                <a:gd name="T4" fmla="*/ 152 w 714"/>
                <a:gd name="T5" fmla="*/ 4 h 714"/>
                <a:gd name="T6" fmla="*/ 0 w 714"/>
                <a:gd name="T7" fmla="*/ 3 h 714"/>
                <a:gd name="T8" fmla="*/ 35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16" name="Group 950"/>
          <p:cNvGrpSpPr>
            <a:grpSpLocks/>
          </p:cNvGrpSpPr>
          <p:nvPr/>
        </p:nvGrpSpPr>
        <p:grpSpPr bwMode="auto">
          <a:xfrm>
            <a:off x="9710739" y="5014914"/>
            <a:ext cx="249237" cy="555625"/>
            <a:chOff x="1115" y="2770"/>
            <a:chExt cx="589" cy="1034"/>
          </a:xfrm>
        </p:grpSpPr>
        <p:sp>
          <p:nvSpPr>
            <p:cNvPr id="49378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79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80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81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82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83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9408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409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84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85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406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407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86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87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88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404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405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89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390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02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403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91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92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93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94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95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396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97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98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99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400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401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9217" name="Group 983"/>
          <p:cNvGrpSpPr>
            <a:grpSpLocks/>
          </p:cNvGrpSpPr>
          <p:nvPr/>
        </p:nvGrpSpPr>
        <p:grpSpPr bwMode="auto">
          <a:xfrm>
            <a:off x="9424989" y="5224464"/>
            <a:ext cx="230187" cy="498475"/>
            <a:chOff x="1115" y="2770"/>
            <a:chExt cx="589" cy="1034"/>
          </a:xfrm>
        </p:grpSpPr>
        <p:sp>
          <p:nvSpPr>
            <p:cNvPr id="49346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47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48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49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50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51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9376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377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52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53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374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375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54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55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56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372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373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57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358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370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371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359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0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61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62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3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364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5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6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7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368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369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9218" name="Group 1016"/>
          <p:cNvGrpSpPr>
            <a:grpSpLocks/>
          </p:cNvGrpSpPr>
          <p:nvPr/>
        </p:nvGrpSpPr>
        <p:grpSpPr bwMode="auto">
          <a:xfrm>
            <a:off x="8913813" y="3911600"/>
            <a:ext cx="506412" cy="209550"/>
            <a:chOff x="4655" y="2464"/>
            <a:chExt cx="319" cy="132"/>
          </a:xfrm>
        </p:grpSpPr>
        <p:grpSp>
          <p:nvGrpSpPr>
            <p:cNvPr id="49329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3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341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344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345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342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43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330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331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332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333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336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37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334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35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19" name="Group 1034"/>
          <p:cNvGrpSpPr>
            <a:grpSpLocks/>
          </p:cNvGrpSpPr>
          <p:nvPr/>
        </p:nvGrpSpPr>
        <p:grpSpPr bwMode="auto">
          <a:xfrm>
            <a:off x="8605838" y="3629025"/>
            <a:ext cx="506412" cy="209550"/>
            <a:chOff x="4655" y="2464"/>
            <a:chExt cx="319" cy="132"/>
          </a:xfrm>
        </p:grpSpPr>
        <p:grpSp>
          <p:nvGrpSpPr>
            <p:cNvPr id="49312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3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324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327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328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325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26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31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31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31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316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319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20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317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18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20" name="Group 1052"/>
          <p:cNvGrpSpPr>
            <a:grpSpLocks/>
          </p:cNvGrpSpPr>
          <p:nvPr/>
        </p:nvGrpSpPr>
        <p:grpSpPr bwMode="auto">
          <a:xfrm>
            <a:off x="9256713" y="3641725"/>
            <a:ext cx="506412" cy="209550"/>
            <a:chOff x="4655" y="2464"/>
            <a:chExt cx="319" cy="132"/>
          </a:xfrm>
        </p:grpSpPr>
        <p:grpSp>
          <p:nvGrpSpPr>
            <p:cNvPr id="49295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3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3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307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310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311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308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09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9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9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9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99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302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03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300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301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21" name="Group 1070"/>
          <p:cNvGrpSpPr>
            <a:grpSpLocks/>
          </p:cNvGrpSpPr>
          <p:nvPr/>
        </p:nvGrpSpPr>
        <p:grpSpPr bwMode="auto">
          <a:xfrm>
            <a:off x="8726488" y="2486026"/>
            <a:ext cx="392112" cy="180975"/>
            <a:chOff x="4655" y="2464"/>
            <a:chExt cx="319" cy="132"/>
          </a:xfrm>
        </p:grpSpPr>
        <p:grpSp>
          <p:nvGrpSpPr>
            <p:cNvPr id="49278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2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290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293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294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291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92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7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8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8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82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285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86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83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284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22" name="Group 1088"/>
          <p:cNvGrpSpPr>
            <a:grpSpLocks/>
          </p:cNvGrpSpPr>
          <p:nvPr/>
        </p:nvGrpSpPr>
        <p:grpSpPr bwMode="auto">
          <a:xfrm>
            <a:off x="8729664" y="2752726"/>
            <a:ext cx="407987" cy="180975"/>
            <a:chOff x="4655" y="2464"/>
            <a:chExt cx="319" cy="132"/>
          </a:xfrm>
        </p:grpSpPr>
        <p:grpSp>
          <p:nvGrpSpPr>
            <p:cNvPr id="49261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2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273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276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277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274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75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6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6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6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65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268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69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66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267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23" name="Group 1106"/>
          <p:cNvGrpSpPr>
            <a:grpSpLocks/>
          </p:cNvGrpSpPr>
          <p:nvPr/>
        </p:nvGrpSpPr>
        <p:grpSpPr bwMode="auto">
          <a:xfrm>
            <a:off x="9282114" y="2749551"/>
            <a:ext cx="407987" cy="180975"/>
            <a:chOff x="4655" y="2464"/>
            <a:chExt cx="319" cy="132"/>
          </a:xfrm>
        </p:grpSpPr>
        <p:grpSp>
          <p:nvGrpSpPr>
            <p:cNvPr id="49244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2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256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259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260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257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58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4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4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4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48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251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52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49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250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9224" name="Group 1124"/>
          <p:cNvGrpSpPr>
            <a:grpSpLocks/>
          </p:cNvGrpSpPr>
          <p:nvPr/>
        </p:nvGrpSpPr>
        <p:grpSpPr bwMode="auto">
          <a:xfrm>
            <a:off x="9212263" y="2390776"/>
            <a:ext cx="392112" cy="180975"/>
            <a:chOff x="4655" y="2464"/>
            <a:chExt cx="319" cy="132"/>
          </a:xfrm>
        </p:grpSpPr>
        <p:grpSp>
          <p:nvGrpSpPr>
            <p:cNvPr id="49227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92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239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9242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9243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9240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41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2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2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3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31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49234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35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32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233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9225" name="Picture 1142" descr="underline_bas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2" y="1476376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34E1A83-1014-4FAC-B010-8D4F822E2EC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mechanisms: What do we mean by …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Locating a destination?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Naming, Addressing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path to the destination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data to the destination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reliability,etc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routing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4825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041524" y="1531488"/>
            <a:ext cx="491700" cy="947007"/>
          </a:xfrm>
          <a:custGeom>
            <a:avLst/>
            <a:gdLst/>
            <a:ahLst/>
            <a:cxnLst/>
            <a:rect l="l" t="t" r="r" b="b"/>
            <a:pathLst>
              <a:path w="699307" h="1346854">
                <a:moveTo>
                  <a:pt x="291210" y="0"/>
                </a:moveTo>
                <a:lnTo>
                  <a:pt x="408096" y="0"/>
                </a:lnTo>
                <a:lnTo>
                  <a:pt x="425985" y="5"/>
                </a:lnTo>
                <a:lnTo>
                  <a:pt x="472604" y="370"/>
                </a:lnTo>
                <a:lnTo>
                  <a:pt x="510890" y="1987"/>
                </a:lnTo>
                <a:lnTo>
                  <a:pt x="553948" y="7712"/>
                </a:lnTo>
                <a:lnTo>
                  <a:pt x="591296" y="19270"/>
                </a:lnTo>
                <a:lnTo>
                  <a:pt x="625083" y="39284"/>
                </a:lnTo>
                <a:lnTo>
                  <a:pt x="653450" y="66018"/>
                </a:lnTo>
                <a:lnTo>
                  <a:pt x="675372" y="98448"/>
                </a:lnTo>
                <a:lnTo>
                  <a:pt x="690449" y="140128"/>
                </a:lnTo>
                <a:lnTo>
                  <a:pt x="696814" y="182194"/>
                </a:lnTo>
                <a:lnTo>
                  <a:pt x="699041" y="233189"/>
                </a:lnTo>
                <a:lnTo>
                  <a:pt x="699305" y="281425"/>
                </a:lnTo>
                <a:lnTo>
                  <a:pt x="699307" y="292505"/>
                </a:lnTo>
                <a:lnTo>
                  <a:pt x="699307" y="1055643"/>
                </a:lnTo>
                <a:lnTo>
                  <a:pt x="699150" y="1105679"/>
                </a:lnTo>
                <a:lnTo>
                  <a:pt x="698055" y="1146423"/>
                </a:lnTo>
                <a:lnTo>
                  <a:pt x="693512" y="1191267"/>
                </a:lnTo>
                <a:lnTo>
                  <a:pt x="680036" y="1238843"/>
                </a:lnTo>
                <a:lnTo>
                  <a:pt x="660022" y="1272629"/>
                </a:lnTo>
                <a:lnTo>
                  <a:pt x="633288" y="1300997"/>
                </a:lnTo>
                <a:lnTo>
                  <a:pt x="600858" y="1322919"/>
                </a:lnTo>
                <a:lnTo>
                  <a:pt x="559178" y="1337996"/>
                </a:lnTo>
                <a:lnTo>
                  <a:pt x="517112" y="1344360"/>
                </a:lnTo>
                <a:lnTo>
                  <a:pt x="466117" y="1346588"/>
                </a:lnTo>
                <a:lnTo>
                  <a:pt x="417881" y="1346852"/>
                </a:lnTo>
                <a:lnTo>
                  <a:pt x="406801" y="1346854"/>
                </a:lnTo>
                <a:lnTo>
                  <a:pt x="291210" y="1346854"/>
                </a:lnTo>
                <a:lnTo>
                  <a:pt x="241174" y="1346697"/>
                </a:lnTo>
                <a:lnTo>
                  <a:pt x="200430" y="1345602"/>
                </a:lnTo>
                <a:lnTo>
                  <a:pt x="155586" y="1341059"/>
                </a:lnTo>
                <a:lnTo>
                  <a:pt x="108010" y="1327582"/>
                </a:lnTo>
                <a:lnTo>
                  <a:pt x="74223" y="1307569"/>
                </a:lnTo>
                <a:lnTo>
                  <a:pt x="45856" y="1280835"/>
                </a:lnTo>
                <a:lnTo>
                  <a:pt x="23934" y="1248405"/>
                </a:lnTo>
                <a:lnTo>
                  <a:pt x="8857" y="1206724"/>
                </a:lnTo>
                <a:lnTo>
                  <a:pt x="2492" y="1164659"/>
                </a:lnTo>
                <a:lnTo>
                  <a:pt x="265" y="1113664"/>
                </a:lnTo>
                <a:lnTo>
                  <a:pt x="1" y="1065428"/>
                </a:lnTo>
                <a:lnTo>
                  <a:pt x="0" y="1054348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30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5655" y="1783610"/>
            <a:ext cx="500593" cy="0"/>
          </a:xfrm>
          <a:custGeom>
            <a:avLst/>
            <a:gdLst/>
            <a:ahLst/>
            <a:cxnLst/>
            <a:rect l="l" t="t" r="r" b="b"/>
            <a:pathLst>
              <a:path w="711955">
                <a:moveTo>
                  <a:pt x="0" y="0"/>
                </a:moveTo>
                <a:lnTo>
                  <a:pt x="19049" y="0"/>
                </a:lnTo>
                <a:lnTo>
                  <a:pt x="692905" y="0"/>
                </a:lnTo>
                <a:lnTo>
                  <a:pt x="711955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2854" y="1724675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167639"/>
                </a:moveTo>
                <a:lnTo>
                  <a:pt x="167640" y="8382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4280" y="1577734"/>
            <a:ext cx="1119315" cy="457200"/>
          </a:xfrm>
          <a:custGeom>
            <a:avLst/>
            <a:gdLst/>
            <a:ahLst/>
            <a:cxnLst/>
            <a:rect l="l" t="t" r="r" b="b"/>
            <a:pathLst>
              <a:path w="1591915" h="650239">
                <a:moveTo>
                  <a:pt x="291210" y="0"/>
                </a:moveTo>
                <a:lnTo>
                  <a:pt x="1300704" y="0"/>
                </a:lnTo>
                <a:lnTo>
                  <a:pt x="1318593" y="5"/>
                </a:lnTo>
                <a:lnTo>
                  <a:pt x="1365213" y="370"/>
                </a:lnTo>
                <a:lnTo>
                  <a:pt x="1403499" y="1987"/>
                </a:lnTo>
                <a:lnTo>
                  <a:pt x="1446556" y="7712"/>
                </a:lnTo>
                <a:lnTo>
                  <a:pt x="1483905" y="19270"/>
                </a:lnTo>
                <a:lnTo>
                  <a:pt x="1517691" y="39284"/>
                </a:lnTo>
                <a:lnTo>
                  <a:pt x="1546059" y="66018"/>
                </a:lnTo>
                <a:lnTo>
                  <a:pt x="1567980" y="98448"/>
                </a:lnTo>
                <a:lnTo>
                  <a:pt x="1583058" y="140128"/>
                </a:lnTo>
                <a:lnTo>
                  <a:pt x="1589422" y="182194"/>
                </a:lnTo>
                <a:lnTo>
                  <a:pt x="1591650" y="233189"/>
                </a:lnTo>
                <a:lnTo>
                  <a:pt x="1591914" y="281425"/>
                </a:lnTo>
                <a:lnTo>
                  <a:pt x="1591915" y="292505"/>
                </a:lnTo>
                <a:lnTo>
                  <a:pt x="1591915" y="359029"/>
                </a:lnTo>
                <a:lnTo>
                  <a:pt x="1591759" y="409065"/>
                </a:lnTo>
                <a:lnTo>
                  <a:pt x="1590664" y="449810"/>
                </a:lnTo>
                <a:lnTo>
                  <a:pt x="1586121" y="494653"/>
                </a:lnTo>
                <a:lnTo>
                  <a:pt x="1572644" y="542229"/>
                </a:lnTo>
                <a:lnTo>
                  <a:pt x="1552631" y="576016"/>
                </a:lnTo>
                <a:lnTo>
                  <a:pt x="1525896" y="604383"/>
                </a:lnTo>
                <a:lnTo>
                  <a:pt x="1493467" y="626305"/>
                </a:lnTo>
                <a:lnTo>
                  <a:pt x="1451786" y="641382"/>
                </a:lnTo>
                <a:lnTo>
                  <a:pt x="1409721" y="647747"/>
                </a:lnTo>
                <a:lnTo>
                  <a:pt x="1358726" y="649974"/>
                </a:lnTo>
                <a:lnTo>
                  <a:pt x="1310490" y="650238"/>
                </a:lnTo>
                <a:lnTo>
                  <a:pt x="1299410" y="650240"/>
                </a:lnTo>
                <a:lnTo>
                  <a:pt x="291210" y="650240"/>
                </a:lnTo>
                <a:lnTo>
                  <a:pt x="241174" y="650083"/>
                </a:lnTo>
                <a:lnTo>
                  <a:pt x="200429" y="648988"/>
                </a:lnTo>
                <a:lnTo>
                  <a:pt x="155586" y="644445"/>
                </a:lnTo>
                <a:lnTo>
                  <a:pt x="108010" y="630969"/>
                </a:lnTo>
                <a:lnTo>
                  <a:pt x="74223" y="610955"/>
                </a:lnTo>
                <a:lnTo>
                  <a:pt x="45856" y="584221"/>
                </a:lnTo>
                <a:lnTo>
                  <a:pt x="23934" y="551791"/>
                </a:lnTo>
                <a:lnTo>
                  <a:pt x="8857" y="510111"/>
                </a:lnTo>
                <a:lnTo>
                  <a:pt x="2492" y="468045"/>
                </a:lnTo>
                <a:lnTo>
                  <a:pt x="265" y="417050"/>
                </a:lnTo>
                <a:lnTo>
                  <a:pt x="1" y="368814"/>
                </a:lnTo>
                <a:lnTo>
                  <a:pt x="0" y="357734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29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2358" y="1859873"/>
            <a:ext cx="134061" cy="134061"/>
          </a:xfrm>
          <a:custGeom>
            <a:avLst/>
            <a:gdLst/>
            <a:ahLst/>
            <a:cxnLst/>
            <a:rect l="l" t="t" r="r" b="b"/>
            <a:pathLst>
              <a:path w="190665" h="190665">
                <a:moveTo>
                  <a:pt x="13470" y="177194"/>
                </a:moveTo>
                <a:lnTo>
                  <a:pt x="0" y="190665"/>
                </a:lnTo>
              </a:path>
              <a:path w="190665" h="190665">
                <a:moveTo>
                  <a:pt x="0" y="190666"/>
                </a:moveTo>
                <a:lnTo>
                  <a:pt x="13470" y="177194"/>
                </a:lnTo>
              </a:path>
              <a:path w="190665" h="190665">
                <a:moveTo>
                  <a:pt x="177194" y="13470"/>
                </a:moveTo>
                <a:lnTo>
                  <a:pt x="13470" y="177194"/>
                </a:lnTo>
              </a:path>
              <a:path w="190665" h="190665">
                <a:moveTo>
                  <a:pt x="13470" y="177195"/>
                </a:moveTo>
                <a:lnTo>
                  <a:pt x="177194" y="13470"/>
                </a:lnTo>
              </a:path>
              <a:path w="190665" h="190665">
                <a:moveTo>
                  <a:pt x="190665" y="0"/>
                </a:moveTo>
                <a:lnTo>
                  <a:pt x="177194" y="13470"/>
                </a:lnTo>
              </a:path>
              <a:path w="190665" h="190665">
                <a:moveTo>
                  <a:pt x="177194" y="13471"/>
                </a:moveTo>
                <a:lnTo>
                  <a:pt x="190665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5274" y="1785996"/>
            <a:ext cx="125021" cy="125021"/>
          </a:xfrm>
          <a:custGeom>
            <a:avLst/>
            <a:gdLst/>
            <a:ahLst/>
            <a:cxnLst/>
            <a:rect l="l" t="t" r="r" b="b"/>
            <a:pathLst>
              <a:path w="177808" h="177808">
                <a:moveTo>
                  <a:pt x="177808" y="0"/>
                </a:moveTo>
                <a:lnTo>
                  <a:pt x="0" y="59269"/>
                </a:lnTo>
                <a:lnTo>
                  <a:pt x="118539" y="177808"/>
                </a:lnTo>
                <a:lnTo>
                  <a:pt x="177808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21769" y="2013347"/>
            <a:ext cx="766712" cy="257134"/>
          </a:xfrm>
          <a:custGeom>
            <a:avLst/>
            <a:gdLst/>
            <a:ahLst/>
            <a:cxnLst/>
            <a:rect l="l" t="t" r="r" b="b"/>
            <a:pathLst>
              <a:path w="1090435" h="365702">
                <a:moveTo>
                  <a:pt x="182851" y="0"/>
                </a:moveTo>
                <a:lnTo>
                  <a:pt x="907584" y="0"/>
                </a:lnTo>
                <a:lnTo>
                  <a:pt x="922660" y="18"/>
                </a:lnTo>
                <a:lnTo>
                  <a:pt x="962549" y="1160"/>
                </a:lnTo>
                <a:lnTo>
                  <a:pt x="1000420" y="7148"/>
                </a:lnTo>
                <a:lnTo>
                  <a:pt x="1036167" y="24465"/>
                </a:lnTo>
                <a:lnTo>
                  <a:pt x="1064216" y="51841"/>
                </a:lnTo>
                <a:lnTo>
                  <a:pt x="1082375" y="87081"/>
                </a:lnTo>
                <a:lnTo>
                  <a:pt x="1088961" y="123878"/>
                </a:lnTo>
                <a:lnTo>
                  <a:pt x="1090393" y="162996"/>
                </a:lnTo>
                <a:lnTo>
                  <a:pt x="1090435" y="182851"/>
                </a:lnTo>
                <a:lnTo>
                  <a:pt x="1090417" y="197926"/>
                </a:lnTo>
                <a:lnTo>
                  <a:pt x="1089274" y="237816"/>
                </a:lnTo>
                <a:lnTo>
                  <a:pt x="1083287" y="275686"/>
                </a:lnTo>
                <a:lnTo>
                  <a:pt x="1065969" y="311434"/>
                </a:lnTo>
                <a:lnTo>
                  <a:pt x="1038594" y="339483"/>
                </a:lnTo>
                <a:lnTo>
                  <a:pt x="1003354" y="357641"/>
                </a:lnTo>
                <a:lnTo>
                  <a:pt x="966557" y="364228"/>
                </a:lnTo>
                <a:lnTo>
                  <a:pt x="927439" y="365659"/>
                </a:lnTo>
                <a:lnTo>
                  <a:pt x="907584" y="365702"/>
                </a:lnTo>
                <a:lnTo>
                  <a:pt x="182851" y="365702"/>
                </a:lnTo>
                <a:lnTo>
                  <a:pt x="140407" y="365212"/>
                </a:lnTo>
                <a:lnTo>
                  <a:pt x="93595" y="359480"/>
                </a:lnTo>
                <a:lnTo>
                  <a:pt x="54268" y="341236"/>
                </a:lnTo>
                <a:lnTo>
                  <a:pt x="26218" y="313861"/>
                </a:lnTo>
                <a:lnTo>
                  <a:pt x="8060" y="278621"/>
                </a:lnTo>
                <a:lnTo>
                  <a:pt x="1474" y="241824"/>
                </a:lnTo>
                <a:lnTo>
                  <a:pt x="42" y="202705"/>
                </a:lnTo>
                <a:lnTo>
                  <a:pt x="0" y="182851"/>
                </a:lnTo>
                <a:lnTo>
                  <a:pt x="18" y="167775"/>
                </a:lnTo>
                <a:lnTo>
                  <a:pt x="1160" y="127886"/>
                </a:lnTo>
                <a:lnTo>
                  <a:pt x="7148" y="90015"/>
                </a:lnTo>
                <a:lnTo>
                  <a:pt x="24465" y="54268"/>
                </a:lnTo>
                <a:lnTo>
                  <a:pt x="51841" y="26218"/>
                </a:lnTo>
                <a:lnTo>
                  <a:pt x="87081" y="8060"/>
                </a:lnTo>
                <a:lnTo>
                  <a:pt x="123878" y="1474"/>
                </a:lnTo>
                <a:lnTo>
                  <a:pt x="162996" y="42"/>
                </a:lnTo>
                <a:lnTo>
                  <a:pt x="182851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76264" y="2156805"/>
            <a:ext cx="42470" cy="0"/>
          </a:xfrm>
          <a:custGeom>
            <a:avLst/>
            <a:gdLst/>
            <a:ahLst/>
            <a:cxnLst/>
            <a:rect l="l" t="t" r="r" b="b"/>
            <a:pathLst>
              <a:path w="60402">
                <a:moveTo>
                  <a:pt x="0" y="0"/>
                </a:moveTo>
                <a:lnTo>
                  <a:pt x="19050" y="0"/>
                </a:lnTo>
                <a:lnTo>
                  <a:pt x="41352" y="0"/>
                </a:lnTo>
                <a:lnTo>
                  <a:pt x="60402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05339" y="2097870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167639"/>
                </a:moveTo>
                <a:lnTo>
                  <a:pt x="167640" y="8382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5873" y="2045412"/>
            <a:ext cx="568640" cy="193004"/>
          </a:xfrm>
          <a:custGeom>
            <a:avLst/>
            <a:gdLst/>
            <a:ahLst/>
            <a:cxnLst/>
            <a:rect l="l" t="t" r="r" b="b"/>
            <a:pathLst>
              <a:path w="808733" h="274495">
                <a:moveTo>
                  <a:pt x="137247" y="0"/>
                </a:moveTo>
                <a:lnTo>
                  <a:pt x="671485" y="0"/>
                </a:lnTo>
                <a:lnTo>
                  <a:pt x="686396" y="32"/>
                </a:lnTo>
                <a:lnTo>
                  <a:pt x="724525" y="2060"/>
                </a:lnTo>
                <a:lnTo>
                  <a:pt x="753691" y="10100"/>
                </a:lnTo>
                <a:lnTo>
                  <a:pt x="784931" y="33746"/>
                </a:lnTo>
                <a:lnTo>
                  <a:pt x="803367" y="67565"/>
                </a:lnTo>
                <a:lnTo>
                  <a:pt x="808228" y="102186"/>
                </a:lnTo>
                <a:lnTo>
                  <a:pt x="808729" y="129580"/>
                </a:lnTo>
                <a:lnTo>
                  <a:pt x="808733" y="137247"/>
                </a:lnTo>
                <a:lnTo>
                  <a:pt x="808701" y="152158"/>
                </a:lnTo>
                <a:lnTo>
                  <a:pt x="806672" y="190287"/>
                </a:lnTo>
                <a:lnTo>
                  <a:pt x="798632" y="219453"/>
                </a:lnTo>
                <a:lnTo>
                  <a:pt x="774987" y="250693"/>
                </a:lnTo>
                <a:lnTo>
                  <a:pt x="741167" y="269130"/>
                </a:lnTo>
                <a:lnTo>
                  <a:pt x="706546" y="273991"/>
                </a:lnTo>
                <a:lnTo>
                  <a:pt x="679153" y="274491"/>
                </a:lnTo>
                <a:lnTo>
                  <a:pt x="671485" y="274495"/>
                </a:lnTo>
                <a:lnTo>
                  <a:pt x="137247" y="274495"/>
                </a:lnTo>
                <a:lnTo>
                  <a:pt x="108662" y="274238"/>
                </a:lnTo>
                <a:lnTo>
                  <a:pt x="73020" y="270471"/>
                </a:lnTo>
                <a:lnTo>
                  <a:pt x="43477" y="257990"/>
                </a:lnTo>
                <a:lnTo>
                  <a:pt x="15979" y="230202"/>
                </a:lnTo>
                <a:lnTo>
                  <a:pt x="2939" y="195980"/>
                </a:lnTo>
                <a:lnTo>
                  <a:pt x="109" y="159179"/>
                </a:lnTo>
                <a:lnTo>
                  <a:pt x="0" y="137247"/>
                </a:lnTo>
                <a:lnTo>
                  <a:pt x="32" y="122336"/>
                </a:lnTo>
                <a:lnTo>
                  <a:pt x="2060" y="84207"/>
                </a:lnTo>
                <a:lnTo>
                  <a:pt x="10100" y="55042"/>
                </a:lnTo>
                <a:lnTo>
                  <a:pt x="33746" y="23802"/>
                </a:lnTo>
                <a:lnTo>
                  <a:pt x="67565" y="5365"/>
                </a:lnTo>
                <a:lnTo>
                  <a:pt x="102186" y="504"/>
                </a:lnTo>
                <a:lnTo>
                  <a:pt x="129580" y="4"/>
                </a:lnTo>
                <a:lnTo>
                  <a:pt x="137247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2104" y="1387460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2104" y="1986559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44870" y="1686268"/>
            <a:ext cx="166382" cy="298140"/>
          </a:xfrm>
          <a:custGeom>
            <a:avLst/>
            <a:gdLst/>
            <a:ahLst/>
            <a:cxnLst/>
            <a:rect l="l" t="t" r="r" b="b"/>
            <a:pathLst>
              <a:path w="236632" h="424022">
                <a:moveTo>
                  <a:pt x="0" y="1"/>
                </a:moveTo>
                <a:lnTo>
                  <a:pt x="9283" y="16634"/>
                </a:lnTo>
                <a:lnTo>
                  <a:pt x="0" y="0"/>
                </a:lnTo>
              </a:path>
              <a:path w="236632" h="424022">
                <a:moveTo>
                  <a:pt x="9283" y="16636"/>
                </a:moveTo>
                <a:lnTo>
                  <a:pt x="227348" y="407387"/>
                </a:lnTo>
                <a:lnTo>
                  <a:pt x="9283" y="16634"/>
                </a:lnTo>
              </a:path>
              <a:path w="236632" h="424022">
                <a:moveTo>
                  <a:pt x="227348" y="407389"/>
                </a:moveTo>
                <a:lnTo>
                  <a:pt x="236632" y="424022"/>
                </a:lnTo>
                <a:lnTo>
                  <a:pt x="227348" y="407387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53261" y="1943992"/>
            <a:ext cx="108905" cy="131649"/>
          </a:xfrm>
          <a:custGeom>
            <a:avLst/>
            <a:gdLst/>
            <a:ahLst/>
            <a:cxnLst/>
            <a:rect l="l" t="t" r="r" b="b"/>
            <a:pathLst>
              <a:path w="154887" h="187234">
                <a:moveTo>
                  <a:pt x="146387" y="0"/>
                </a:moveTo>
                <a:lnTo>
                  <a:pt x="0" y="81694"/>
                </a:lnTo>
                <a:lnTo>
                  <a:pt x="154887" y="187234"/>
                </a:lnTo>
                <a:lnTo>
                  <a:pt x="146387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93957" y="1595036"/>
            <a:ext cx="108905" cy="131649"/>
          </a:xfrm>
          <a:custGeom>
            <a:avLst/>
            <a:gdLst/>
            <a:ahLst/>
            <a:cxnLst/>
            <a:rect l="l" t="t" r="r" b="b"/>
            <a:pathLst>
              <a:path w="154887" h="187234">
                <a:moveTo>
                  <a:pt x="154887" y="105540"/>
                </a:moveTo>
                <a:lnTo>
                  <a:pt x="0" y="0"/>
                </a:lnTo>
                <a:lnTo>
                  <a:pt x="8500" y="187234"/>
                </a:lnTo>
                <a:lnTo>
                  <a:pt x="154887" y="10554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9016" y="2163656"/>
            <a:ext cx="87444" cy="39877"/>
          </a:xfrm>
          <a:custGeom>
            <a:avLst/>
            <a:gdLst/>
            <a:ahLst/>
            <a:cxnLst/>
            <a:rect l="l" t="t" r="r" b="b"/>
            <a:pathLst>
              <a:path w="124365" h="56714">
                <a:moveTo>
                  <a:pt x="17332" y="48810"/>
                </a:moveTo>
                <a:lnTo>
                  <a:pt x="0" y="56714"/>
                </a:lnTo>
              </a:path>
              <a:path w="124365" h="56714">
                <a:moveTo>
                  <a:pt x="0" y="56715"/>
                </a:moveTo>
                <a:lnTo>
                  <a:pt x="17332" y="48810"/>
                </a:lnTo>
              </a:path>
              <a:path w="124365" h="56714">
                <a:moveTo>
                  <a:pt x="107033" y="7904"/>
                </a:moveTo>
                <a:lnTo>
                  <a:pt x="17332" y="48810"/>
                </a:lnTo>
              </a:path>
              <a:path w="124365" h="56714">
                <a:moveTo>
                  <a:pt x="17332" y="48811"/>
                </a:moveTo>
                <a:lnTo>
                  <a:pt x="107033" y="7904"/>
                </a:lnTo>
              </a:path>
              <a:path w="124365" h="56714">
                <a:moveTo>
                  <a:pt x="124365" y="0"/>
                </a:moveTo>
                <a:lnTo>
                  <a:pt x="107033" y="7904"/>
                </a:lnTo>
              </a:path>
              <a:path w="124365" h="56714">
                <a:moveTo>
                  <a:pt x="107033" y="7905"/>
                </a:moveTo>
                <a:lnTo>
                  <a:pt x="124365" y="0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39821" y="2115590"/>
            <a:ext cx="131700" cy="107246"/>
          </a:xfrm>
          <a:custGeom>
            <a:avLst/>
            <a:gdLst/>
            <a:ahLst/>
            <a:cxnLst/>
            <a:rect l="l" t="t" r="r" b="b"/>
            <a:pathLst>
              <a:path w="187307" h="152528">
                <a:moveTo>
                  <a:pt x="187307" y="6706"/>
                </a:moveTo>
                <a:lnTo>
                  <a:pt x="0" y="0"/>
                </a:lnTo>
                <a:lnTo>
                  <a:pt x="69557" y="152528"/>
                </a:lnTo>
                <a:lnTo>
                  <a:pt x="187307" y="6706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93957" y="2144353"/>
            <a:ext cx="131700" cy="107246"/>
          </a:xfrm>
          <a:custGeom>
            <a:avLst/>
            <a:gdLst/>
            <a:ahLst/>
            <a:cxnLst/>
            <a:rect l="l" t="t" r="r" b="b"/>
            <a:pathLst>
              <a:path w="187307" h="152528">
                <a:moveTo>
                  <a:pt x="117750" y="0"/>
                </a:moveTo>
                <a:lnTo>
                  <a:pt x="0" y="145821"/>
                </a:lnTo>
                <a:lnTo>
                  <a:pt x="187307" y="152528"/>
                </a:lnTo>
                <a:lnTo>
                  <a:pt x="11775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82104" y="2541980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40588" y="2346181"/>
            <a:ext cx="184301" cy="371950"/>
          </a:xfrm>
          <a:custGeom>
            <a:avLst/>
            <a:gdLst/>
            <a:ahLst/>
            <a:cxnLst/>
            <a:rect l="l" t="t" r="r" b="b"/>
            <a:pathLst>
              <a:path w="262117" h="528996">
                <a:moveTo>
                  <a:pt x="8457" y="511927"/>
                </a:moveTo>
                <a:lnTo>
                  <a:pt x="0" y="528996"/>
                </a:lnTo>
              </a:path>
              <a:path w="262117" h="528996">
                <a:moveTo>
                  <a:pt x="0" y="528997"/>
                </a:moveTo>
                <a:lnTo>
                  <a:pt x="8457" y="511927"/>
                </a:lnTo>
              </a:path>
              <a:path w="262117" h="528996">
                <a:moveTo>
                  <a:pt x="253660" y="17069"/>
                </a:moveTo>
                <a:lnTo>
                  <a:pt x="8457" y="511927"/>
                </a:lnTo>
              </a:path>
              <a:path w="262117" h="528996">
                <a:moveTo>
                  <a:pt x="8457" y="511928"/>
                </a:moveTo>
                <a:lnTo>
                  <a:pt x="253660" y="17069"/>
                </a:lnTo>
              </a:path>
              <a:path w="262117" h="528996">
                <a:moveTo>
                  <a:pt x="262117" y="0"/>
                </a:moveTo>
                <a:lnTo>
                  <a:pt x="253660" y="17069"/>
                </a:lnTo>
              </a:path>
              <a:path w="262117" h="528996">
                <a:moveTo>
                  <a:pt x="253660" y="17070"/>
                </a:moveTo>
                <a:lnTo>
                  <a:pt x="262117" y="0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66134" y="2252566"/>
            <a:ext cx="105617" cy="131783"/>
          </a:xfrm>
          <a:custGeom>
            <a:avLst/>
            <a:gdLst/>
            <a:ahLst/>
            <a:cxnLst/>
            <a:rect l="l" t="t" r="r" b="b"/>
            <a:pathLst>
              <a:path w="150211" h="187425">
                <a:moveTo>
                  <a:pt x="149536" y="0"/>
                </a:moveTo>
                <a:lnTo>
                  <a:pt x="0" y="112995"/>
                </a:lnTo>
                <a:lnTo>
                  <a:pt x="150211" y="187425"/>
                </a:lnTo>
                <a:lnTo>
                  <a:pt x="149536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93727" y="2679964"/>
            <a:ext cx="105616" cy="131783"/>
          </a:xfrm>
          <a:custGeom>
            <a:avLst/>
            <a:gdLst/>
            <a:ahLst/>
            <a:cxnLst/>
            <a:rect l="l" t="t" r="r" b="b"/>
            <a:pathLst>
              <a:path w="150210" h="187425">
                <a:moveTo>
                  <a:pt x="150210" y="74429"/>
                </a:moveTo>
                <a:lnTo>
                  <a:pt x="0" y="0"/>
                </a:lnTo>
                <a:lnTo>
                  <a:pt x="675" y="187425"/>
                </a:lnTo>
                <a:lnTo>
                  <a:pt x="150210" y="7442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71787" y="2097870"/>
            <a:ext cx="117871" cy="117871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83820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88481" y="1942789"/>
            <a:ext cx="125021" cy="125021"/>
          </a:xfrm>
          <a:custGeom>
            <a:avLst/>
            <a:gdLst/>
            <a:ahLst/>
            <a:cxnLst/>
            <a:rect l="l" t="t" r="r" b="b"/>
            <a:pathLst>
              <a:path w="177808" h="177808">
                <a:moveTo>
                  <a:pt x="177808" y="118539"/>
                </a:moveTo>
                <a:lnTo>
                  <a:pt x="59269" y="0"/>
                </a:lnTo>
                <a:lnTo>
                  <a:pt x="0" y="177808"/>
                </a:lnTo>
                <a:lnTo>
                  <a:pt x="177808" y="1185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61177" y="1724675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640" y="0"/>
                </a:moveTo>
                <a:lnTo>
                  <a:pt x="0" y="83820"/>
                </a:lnTo>
                <a:lnTo>
                  <a:pt x="167640" y="167639"/>
                </a:lnTo>
                <a:lnTo>
                  <a:pt x="16764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65937" y="1161440"/>
            <a:ext cx="491700" cy="947007"/>
          </a:xfrm>
          <a:custGeom>
            <a:avLst/>
            <a:gdLst/>
            <a:ahLst/>
            <a:cxnLst/>
            <a:rect l="l" t="t" r="r" b="b"/>
            <a:pathLst>
              <a:path w="699307" h="1346854">
                <a:moveTo>
                  <a:pt x="291210" y="0"/>
                </a:moveTo>
                <a:lnTo>
                  <a:pt x="408096" y="0"/>
                </a:lnTo>
                <a:lnTo>
                  <a:pt x="425985" y="5"/>
                </a:lnTo>
                <a:lnTo>
                  <a:pt x="472604" y="370"/>
                </a:lnTo>
                <a:lnTo>
                  <a:pt x="510890" y="1987"/>
                </a:lnTo>
                <a:lnTo>
                  <a:pt x="553948" y="7712"/>
                </a:lnTo>
                <a:lnTo>
                  <a:pt x="591296" y="19270"/>
                </a:lnTo>
                <a:lnTo>
                  <a:pt x="625083" y="39284"/>
                </a:lnTo>
                <a:lnTo>
                  <a:pt x="653450" y="66018"/>
                </a:lnTo>
                <a:lnTo>
                  <a:pt x="675372" y="98448"/>
                </a:lnTo>
                <a:lnTo>
                  <a:pt x="690449" y="140128"/>
                </a:lnTo>
                <a:lnTo>
                  <a:pt x="696814" y="182194"/>
                </a:lnTo>
                <a:lnTo>
                  <a:pt x="699041" y="233189"/>
                </a:lnTo>
                <a:lnTo>
                  <a:pt x="699305" y="281425"/>
                </a:lnTo>
                <a:lnTo>
                  <a:pt x="699307" y="292505"/>
                </a:lnTo>
                <a:lnTo>
                  <a:pt x="699307" y="1055643"/>
                </a:lnTo>
                <a:lnTo>
                  <a:pt x="699150" y="1105679"/>
                </a:lnTo>
                <a:lnTo>
                  <a:pt x="698055" y="1146423"/>
                </a:lnTo>
                <a:lnTo>
                  <a:pt x="693512" y="1191267"/>
                </a:lnTo>
                <a:lnTo>
                  <a:pt x="680036" y="1238843"/>
                </a:lnTo>
                <a:lnTo>
                  <a:pt x="660022" y="1272629"/>
                </a:lnTo>
                <a:lnTo>
                  <a:pt x="633288" y="1300997"/>
                </a:lnTo>
                <a:lnTo>
                  <a:pt x="600858" y="1322919"/>
                </a:lnTo>
                <a:lnTo>
                  <a:pt x="559178" y="1337996"/>
                </a:lnTo>
                <a:lnTo>
                  <a:pt x="517112" y="1344360"/>
                </a:lnTo>
                <a:lnTo>
                  <a:pt x="466117" y="1346588"/>
                </a:lnTo>
                <a:lnTo>
                  <a:pt x="417881" y="1346852"/>
                </a:lnTo>
                <a:lnTo>
                  <a:pt x="406801" y="1346854"/>
                </a:lnTo>
                <a:lnTo>
                  <a:pt x="291210" y="1346854"/>
                </a:lnTo>
                <a:lnTo>
                  <a:pt x="241174" y="1346697"/>
                </a:lnTo>
                <a:lnTo>
                  <a:pt x="200430" y="1345602"/>
                </a:lnTo>
                <a:lnTo>
                  <a:pt x="155586" y="1341059"/>
                </a:lnTo>
                <a:lnTo>
                  <a:pt x="108010" y="1327582"/>
                </a:lnTo>
                <a:lnTo>
                  <a:pt x="74223" y="1307569"/>
                </a:lnTo>
                <a:lnTo>
                  <a:pt x="45856" y="1280835"/>
                </a:lnTo>
                <a:lnTo>
                  <a:pt x="23934" y="1248405"/>
                </a:lnTo>
                <a:lnTo>
                  <a:pt x="8857" y="1206724"/>
                </a:lnTo>
                <a:lnTo>
                  <a:pt x="2492" y="1164659"/>
                </a:lnTo>
                <a:lnTo>
                  <a:pt x="265" y="1113664"/>
                </a:lnTo>
                <a:lnTo>
                  <a:pt x="1" y="1065428"/>
                </a:lnTo>
                <a:lnTo>
                  <a:pt x="0" y="1054348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30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15200" y="1686899"/>
            <a:ext cx="358471" cy="0"/>
          </a:xfrm>
          <a:custGeom>
            <a:avLst/>
            <a:gdLst/>
            <a:ahLst/>
            <a:cxnLst/>
            <a:rect l="l" t="t" r="r" b="b"/>
            <a:pathLst>
              <a:path w="509826">
                <a:moveTo>
                  <a:pt x="0" y="0"/>
                </a:moveTo>
                <a:lnTo>
                  <a:pt x="19049" y="0"/>
                </a:lnTo>
                <a:lnTo>
                  <a:pt x="490776" y="0"/>
                </a:lnTo>
                <a:lnTo>
                  <a:pt x="509826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60278" y="1627963"/>
            <a:ext cx="117871" cy="117872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167640"/>
                </a:moveTo>
                <a:lnTo>
                  <a:pt x="167639" y="8382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10722" y="1627963"/>
            <a:ext cx="117872" cy="117872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lnTo>
                  <a:pt x="16764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30634" y="1792424"/>
            <a:ext cx="491700" cy="947007"/>
          </a:xfrm>
          <a:custGeom>
            <a:avLst/>
            <a:gdLst/>
            <a:ahLst/>
            <a:cxnLst/>
            <a:rect l="l" t="t" r="r" b="b"/>
            <a:pathLst>
              <a:path w="699307" h="1346854">
                <a:moveTo>
                  <a:pt x="291210" y="0"/>
                </a:moveTo>
                <a:lnTo>
                  <a:pt x="408096" y="0"/>
                </a:lnTo>
                <a:lnTo>
                  <a:pt x="425985" y="5"/>
                </a:lnTo>
                <a:lnTo>
                  <a:pt x="472604" y="370"/>
                </a:lnTo>
                <a:lnTo>
                  <a:pt x="510890" y="1987"/>
                </a:lnTo>
                <a:lnTo>
                  <a:pt x="553948" y="7712"/>
                </a:lnTo>
                <a:lnTo>
                  <a:pt x="591296" y="19270"/>
                </a:lnTo>
                <a:lnTo>
                  <a:pt x="625083" y="39284"/>
                </a:lnTo>
                <a:lnTo>
                  <a:pt x="653450" y="66018"/>
                </a:lnTo>
                <a:lnTo>
                  <a:pt x="675372" y="98448"/>
                </a:lnTo>
                <a:lnTo>
                  <a:pt x="690449" y="140128"/>
                </a:lnTo>
                <a:lnTo>
                  <a:pt x="696814" y="182194"/>
                </a:lnTo>
                <a:lnTo>
                  <a:pt x="699041" y="233189"/>
                </a:lnTo>
                <a:lnTo>
                  <a:pt x="699305" y="281425"/>
                </a:lnTo>
                <a:lnTo>
                  <a:pt x="699307" y="292505"/>
                </a:lnTo>
                <a:lnTo>
                  <a:pt x="699307" y="1055643"/>
                </a:lnTo>
                <a:lnTo>
                  <a:pt x="699150" y="1105679"/>
                </a:lnTo>
                <a:lnTo>
                  <a:pt x="698055" y="1146423"/>
                </a:lnTo>
                <a:lnTo>
                  <a:pt x="693512" y="1191267"/>
                </a:lnTo>
                <a:lnTo>
                  <a:pt x="680036" y="1238843"/>
                </a:lnTo>
                <a:lnTo>
                  <a:pt x="660022" y="1272629"/>
                </a:lnTo>
                <a:lnTo>
                  <a:pt x="633288" y="1300997"/>
                </a:lnTo>
                <a:lnTo>
                  <a:pt x="600858" y="1322919"/>
                </a:lnTo>
                <a:lnTo>
                  <a:pt x="559178" y="1337996"/>
                </a:lnTo>
                <a:lnTo>
                  <a:pt x="517112" y="1344360"/>
                </a:lnTo>
                <a:lnTo>
                  <a:pt x="466117" y="1346588"/>
                </a:lnTo>
                <a:lnTo>
                  <a:pt x="417881" y="1346852"/>
                </a:lnTo>
                <a:lnTo>
                  <a:pt x="406801" y="1346854"/>
                </a:lnTo>
                <a:lnTo>
                  <a:pt x="291210" y="1346854"/>
                </a:lnTo>
                <a:lnTo>
                  <a:pt x="241174" y="1346697"/>
                </a:lnTo>
                <a:lnTo>
                  <a:pt x="200430" y="1345602"/>
                </a:lnTo>
                <a:lnTo>
                  <a:pt x="155586" y="1341059"/>
                </a:lnTo>
                <a:lnTo>
                  <a:pt x="108010" y="1327582"/>
                </a:lnTo>
                <a:lnTo>
                  <a:pt x="74223" y="1307569"/>
                </a:lnTo>
                <a:lnTo>
                  <a:pt x="45856" y="1280835"/>
                </a:lnTo>
                <a:lnTo>
                  <a:pt x="23934" y="1248405"/>
                </a:lnTo>
                <a:lnTo>
                  <a:pt x="8857" y="1206724"/>
                </a:lnTo>
                <a:lnTo>
                  <a:pt x="2492" y="1164659"/>
                </a:lnTo>
                <a:lnTo>
                  <a:pt x="265" y="1113664"/>
                </a:lnTo>
                <a:lnTo>
                  <a:pt x="1" y="1065428"/>
                </a:lnTo>
                <a:lnTo>
                  <a:pt x="0" y="1054348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29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612556" y="1725859"/>
            <a:ext cx="286196" cy="158142"/>
          </a:xfrm>
          <a:custGeom>
            <a:avLst/>
            <a:gdLst/>
            <a:ahLst/>
            <a:cxnLst/>
            <a:rect l="l" t="t" r="r" b="b"/>
            <a:pathLst>
              <a:path w="407035" h="224913">
                <a:moveTo>
                  <a:pt x="0" y="1"/>
                </a:moveTo>
                <a:lnTo>
                  <a:pt x="16673" y="9213"/>
                </a:lnTo>
                <a:lnTo>
                  <a:pt x="0" y="0"/>
                </a:lnTo>
              </a:path>
              <a:path w="407035" h="224913">
                <a:moveTo>
                  <a:pt x="16673" y="9214"/>
                </a:moveTo>
                <a:lnTo>
                  <a:pt x="390361" y="215700"/>
                </a:lnTo>
                <a:lnTo>
                  <a:pt x="16673" y="9213"/>
                </a:lnTo>
              </a:path>
              <a:path w="407035" h="224913">
                <a:moveTo>
                  <a:pt x="390361" y="215701"/>
                </a:moveTo>
                <a:lnTo>
                  <a:pt x="407035" y="224913"/>
                </a:lnTo>
                <a:lnTo>
                  <a:pt x="390361" y="215700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58525" y="1825938"/>
            <a:ext cx="131674" cy="108592"/>
          </a:xfrm>
          <a:custGeom>
            <a:avLst/>
            <a:gdLst/>
            <a:ahLst/>
            <a:cxnLst/>
            <a:rect l="l" t="t" r="r" b="b"/>
            <a:pathLst>
              <a:path w="187269" h="154442">
                <a:moveTo>
                  <a:pt x="81078" y="0"/>
                </a:moveTo>
                <a:lnTo>
                  <a:pt x="0" y="146729"/>
                </a:lnTo>
                <a:lnTo>
                  <a:pt x="187269" y="154442"/>
                </a:lnTo>
                <a:lnTo>
                  <a:pt x="81078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21110" y="1675329"/>
            <a:ext cx="131674" cy="108592"/>
          </a:xfrm>
          <a:custGeom>
            <a:avLst/>
            <a:gdLst/>
            <a:ahLst/>
            <a:cxnLst/>
            <a:rect l="l" t="t" r="r" b="b"/>
            <a:pathLst>
              <a:path w="187269" h="154442">
                <a:moveTo>
                  <a:pt x="187269" y="7712"/>
                </a:moveTo>
                <a:lnTo>
                  <a:pt x="0" y="0"/>
                </a:lnTo>
                <a:lnTo>
                  <a:pt x="106191" y="154442"/>
                </a:lnTo>
                <a:lnTo>
                  <a:pt x="187269" y="7712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74653" y="2840843"/>
            <a:ext cx="491700" cy="947007"/>
          </a:xfrm>
          <a:custGeom>
            <a:avLst/>
            <a:gdLst/>
            <a:ahLst/>
            <a:cxnLst/>
            <a:rect l="l" t="t" r="r" b="b"/>
            <a:pathLst>
              <a:path w="699307" h="1346854">
                <a:moveTo>
                  <a:pt x="291210" y="0"/>
                </a:moveTo>
                <a:lnTo>
                  <a:pt x="408096" y="0"/>
                </a:lnTo>
                <a:lnTo>
                  <a:pt x="425985" y="5"/>
                </a:lnTo>
                <a:lnTo>
                  <a:pt x="472604" y="370"/>
                </a:lnTo>
                <a:lnTo>
                  <a:pt x="510890" y="1987"/>
                </a:lnTo>
                <a:lnTo>
                  <a:pt x="553948" y="7712"/>
                </a:lnTo>
                <a:lnTo>
                  <a:pt x="591296" y="19270"/>
                </a:lnTo>
                <a:lnTo>
                  <a:pt x="625083" y="39284"/>
                </a:lnTo>
                <a:lnTo>
                  <a:pt x="653450" y="66018"/>
                </a:lnTo>
                <a:lnTo>
                  <a:pt x="675372" y="98448"/>
                </a:lnTo>
                <a:lnTo>
                  <a:pt x="690449" y="140128"/>
                </a:lnTo>
                <a:lnTo>
                  <a:pt x="696814" y="182194"/>
                </a:lnTo>
                <a:lnTo>
                  <a:pt x="699041" y="233189"/>
                </a:lnTo>
                <a:lnTo>
                  <a:pt x="699305" y="281425"/>
                </a:lnTo>
                <a:lnTo>
                  <a:pt x="699307" y="292505"/>
                </a:lnTo>
                <a:lnTo>
                  <a:pt x="699307" y="1055643"/>
                </a:lnTo>
                <a:lnTo>
                  <a:pt x="699150" y="1105679"/>
                </a:lnTo>
                <a:lnTo>
                  <a:pt x="698055" y="1146423"/>
                </a:lnTo>
                <a:lnTo>
                  <a:pt x="693512" y="1191267"/>
                </a:lnTo>
                <a:lnTo>
                  <a:pt x="680036" y="1238843"/>
                </a:lnTo>
                <a:lnTo>
                  <a:pt x="660022" y="1272629"/>
                </a:lnTo>
                <a:lnTo>
                  <a:pt x="633288" y="1300997"/>
                </a:lnTo>
                <a:lnTo>
                  <a:pt x="600858" y="1322919"/>
                </a:lnTo>
                <a:lnTo>
                  <a:pt x="559178" y="1337996"/>
                </a:lnTo>
                <a:lnTo>
                  <a:pt x="517112" y="1344360"/>
                </a:lnTo>
                <a:lnTo>
                  <a:pt x="466117" y="1346588"/>
                </a:lnTo>
                <a:lnTo>
                  <a:pt x="417881" y="1346852"/>
                </a:lnTo>
                <a:lnTo>
                  <a:pt x="406801" y="1346854"/>
                </a:lnTo>
                <a:lnTo>
                  <a:pt x="291210" y="1346854"/>
                </a:lnTo>
                <a:lnTo>
                  <a:pt x="241174" y="1346697"/>
                </a:lnTo>
                <a:lnTo>
                  <a:pt x="200429" y="1345602"/>
                </a:lnTo>
                <a:lnTo>
                  <a:pt x="155586" y="1341059"/>
                </a:lnTo>
                <a:lnTo>
                  <a:pt x="108010" y="1327582"/>
                </a:lnTo>
                <a:lnTo>
                  <a:pt x="74223" y="1307569"/>
                </a:lnTo>
                <a:lnTo>
                  <a:pt x="45856" y="1280835"/>
                </a:lnTo>
                <a:lnTo>
                  <a:pt x="23934" y="1248405"/>
                </a:lnTo>
                <a:lnTo>
                  <a:pt x="8857" y="1206724"/>
                </a:lnTo>
                <a:lnTo>
                  <a:pt x="2492" y="1164659"/>
                </a:lnTo>
                <a:lnTo>
                  <a:pt x="265" y="1113664"/>
                </a:lnTo>
                <a:lnTo>
                  <a:pt x="1" y="1065428"/>
                </a:lnTo>
                <a:lnTo>
                  <a:pt x="0" y="1054348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29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25987" y="2227065"/>
            <a:ext cx="149468" cy="576347"/>
          </a:xfrm>
          <a:custGeom>
            <a:avLst/>
            <a:gdLst/>
            <a:ahLst/>
            <a:cxnLst/>
            <a:rect l="l" t="t" r="r" b="b"/>
            <a:pathLst>
              <a:path w="212576" h="819694">
                <a:moveTo>
                  <a:pt x="0" y="1"/>
                </a:moveTo>
                <a:lnTo>
                  <a:pt x="4782" y="18439"/>
                </a:lnTo>
                <a:lnTo>
                  <a:pt x="0" y="0"/>
                </a:lnTo>
              </a:path>
              <a:path w="212576" h="819694">
                <a:moveTo>
                  <a:pt x="4782" y="18441"/>
                </a:moveTo>
                <a:lnTo>
                  <a:pt x="207794" y="801254"/>
                </a:lnTo>
                <a:lnTo>
                  <a:pt x="4782" y="18439"/>
                </a:lnTo>
              </a:path>
              <a:path w="212576" h="819694">
                <a:moveTo>
                  <a:pt x="207794" y="801255"/>
                </a:moveTo>
                <a:lnTo>
                  <a:pt x="212576" y="819694"/>
                </a:lnTo>
                <a:lnTo>
                  <a:pt x="207794" y="801254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15044" y="2775653"/>
            <a:ext cx="114097" cy="128892"/>
          </a:xfrm>
          <a:custGeom>
            <a:avLst/>
            <a:gdLst/>
            <a:ahLst/>
            <a:cxnLst/>
            <a:rect l="l" t="t" r="r" b="b"/>
            <a:pathLst>
              <a:path w="162271" h="183313">
                <a:moveTo>
                  <a:pt x="162271" y="0"/>
                </a:moveTo>
                <a:lnTo>
                  <a:pt x="0" y="42082"/>
                </a:lnTo>
                <a:lnTo>
                  <a:pt x="123217" y="183313"/>
                </a:lnTo>
                <a:lnTo>
                  <a:pt x="162271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72302" y="2125933"/>
            <a:ext cx="114097" cy="128893"/>
          </a:xfrm>
          <a:custGeom>
            <a:avLst/>
            <a:gdLst/>
            <a:ahLst/>
            <a:cxnLst/>
            <a:rect l="l" t="t" r="r" b="b"/>
            <a:pathLst>
              <a:path w="162271" h="183314">
                <a:moveTo>
                  <a:pt x="162271" y="141230"/>
                </a:moveTo>
                <a:lnTo>
                  <a:pt x="39052" y="0"/>
                </a:lnTo>
                <a:lnTo>
                  <a:pt x="0" y="183314"/>
                </a:lnTo>
                <a:lnTo>
                  <a:pt x="162271" y="14123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77695" y="2133526"/>
            <a:ext cx="272459" cy="675352"/>
          </a:xfrm>
          <a:custGeom>
            <a:avLst/>
            <a:gdLst/>
            <a:ahLst/>
            <a:cxnLst/>
            <a:rect l="l" t="t" r="r" b="b"/>
            <a:pathLst>
              <a:path w="387497" h="960501">
                <a:moveTo>
                  <a:pt x="387497" y="0"/>
                </a:moveTo>
                <a:lnTo>
                  <a:pt x="380369" y="17666"/>
                </a:lnTo>
                <a:lnTo>
                  <a:pt x="387497" y="1"/>
                </a:lnTo>
              </a:path>
              <a:path w="387497" h="960501">
                <a:moveTo>
                  <a:pt x="380369" y="17666"/>
                </a:moveTo>
                <a:lnTo>
                  <a:pt x="7127" y="942835"/>
                </a:lnTo>
                <a:lnTo>
                  <a:pt x="380369" y="17667"/>
                </a:lnTo>
              </a:path>
              <a:path w="387497" h="960501">
                <a:moveTo>
                  <a:pt x="7127" y="942835"/>
                </a:moveTo>
                <a:lnTo>
                  <a:pt x="0" y="960501"/>
                </a:lnTo>
                <a:lnTo>
                  <a:pt x="7127" y="942836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78993" y="2917809"/>
            <a:ext cx="491700" cy="947007"/>
          </a:xfrm>
          <a:custGeom>
            <a:avLst/>
            <a:gdLst/>
            <a:ahLst/>
            <a:cxnLst/>
            <a:rect l="l" t="t" r="r" b="b"/>
            <a:pathLst>
              <a:path w="699307" h="1346854">
                <a:moveTo>
                  <a:pt x="291210" y="0"/>
                </a:moveTo>
                <a:lnTo>
                  <a:pt x="408096" y="0"/>
                </a:lnTo>
                <a:lnTo>
                  <a:pt x="425985" y="5"/>
                </a:lnTo>
                <a:lnTo>
                  <a:pt x="472604" y="370"/>
                </a:lnTo>
                <a:lnTo>
                  <a:pt x="510890" y="1987"/>
                </a:lnTo>
                <a:lnTo>
                  <a:pt x="553948" y="7712"/>
                </a:lnTo>
                <a:lnTo>
                  <a:pt x="591296" y="19270"/>
                </a:lnTo>
                <a:lnTo>
                  <a:pt x="625083" y="39284"/>
                </a:lnTo>
                <a:lnTo>
                  <a:pt x="653450" y="66018"/>
                </a:lnTo>
                <a:lnTo>
                  <a:pt x="675372" y="98448"/>
                </a:lnTo>
                <a:lnTo>
                  <a:pt x="690449" y="140128"/>
                </a:lnTo>
                <a:lnTo>
                  <a:pt x="696814" y="182194"/>
                </a:lnTo>
                <a:lnTo>
                  <a:pt x="699041" y="233189"/>
                </a:lnTo>
                <a:lnTo>
                  <a:pt x="699305" y="281425"/>
                </a:lnTo>
                <a:lnTo>
                  <a:pt x="699307" y="292505"/>
                </a:lnTo>
                <a:lnTo>
                  <a:pt x="699307" y="1055643"/>
                </a:lnTo>
                <a:lnTo>
                  <a:pt x="699150" y="1105679"/>
                </a:lnTo>
                <a:lnTo>
                  <a:pt x="698055" y="1146423"/>
                </a:lnTo>
                <a:lnTo>
                  <a:pt x="693512" y="1191267"/>
                </a:lnTo>
                <a:lnTo>
                  <a:pt x="680036" y="1238843"/>
                </a:lnTo>
                <a:lnTo>
                  <a:pt x="660022" y="1272629"/>
                </a:lnTo>
                <a:lnTo>
                  <a:pt x="633288" y="1300997"/>
                </a:lnTo>
                <a:lnTo>
                  <a:pt x="600858" y="1322919"/>
                </a:lnTo>
                <a:lnTo>
                  <a:pt x="559178" y="1337996"/>
                </a:lnTo>
                <a:lnTo>
                  <a:pt x="517112" y="1344360"/>
                </a:lnTo>
                <a:lnTo>
                  <a:pt x="466117" y="1346588"/>
                </a:lnTo>
                <a:lnTo>
                  <a:pt x="417881" y="1346852"/>
                </a:lnTo>
                <a:lnTo>
                  <a:pt x="406801" y="1346854"/>
                </a:lnTo>
                <a:lnTo>
                  <a:pt x="291210" y="1346854"/>
                </a:lnTo>
                <a:lnTo>
                  <a:pt x="241174" y="1346697"/>
                </a:lnTo>
                <a:lnTo>
                  <a:pt x="200430" y="1345602"/>
                </a:lnTo>
                <a:lnTo>
                  <a:pt x="155586" y="1341059"/>
                </a:lnTo>
                <a:lnTo>
                  <a:pt x="108010" y="1327582"/>
                </a:lnTo>
                <a:lnTo>
                  <a:pt x="74223" y="1307569"/>
                </a:lnTo>
                <a:lnTo>
                  <a:pt x="45856" y="1280835"/>
                </a:lnTo>
                <a:lnTo>
                  <a:pt x="23934" y="1248405"/>
                </a:lnTo>
                <a:lnTo>
                  <a:pt x="8857" y="1206724"/>
                </a:lnTo>
                <a:lnTo>
                  <a:pt x="2492" y="1164659"/>
                </a:lnTo>
                <a:lnTo>
                  <a:pt x="265" y="1113664"/>
                </a:lnTo>
                <a:lnTo>
                  <a:pt x="1" y="1065428"/>
                </a:lnTo>
                <a:lnTo>
                  <a:pt x="0" y="1054348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30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28051" y="2774408"/>
            <a:ext cx="109311" cy="131361"/>
          </a:xfrm>
          <a:custGeom>
            <a:avLst/>
            <a:gdLst/>
            <a:ahLst/>
            <a:cxnLst/>
            <a:rect l="l" t="t" r="r" b="b"/>
            <a:pathLst>
              <a:path w="155465" h="186824">
                <a:moveTo>
                  <a:pt x="155465" y="62718"/>
                </a:moveTo>
                <a:lnTo>
                  <a:pt x="0" y="0"/>
                </a:lnTo>
                <a:lnTo>
                  <a:pt x="15013" y="186824"/>
                </a:lnTo>
                <a:lnTo>
                  <a:pt x="155465" y="62718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90487" y="2036637"/>
            <a:ext cx="109311" cy="131361"/>
          </a:xfrm>
          <a:custGeom>
            <a:avLst/>
            <a:gdLst/>
            <a:ahLst/>
            <a:cxnLst/>
            <a:rect l="l" t="t" r="r" b="b"/>
            <a:pathLst>
              <a:path w="155465" h="186825">
                <a:moveTo>
                  <a:pt x="140451" y="0"/>
                </a:moveTo>
                <a:lnTo>
                  <a:pt x="0" y="124105"/>
                </a:lnTo>
                <a:lnTo>
                  <a:pt x="155465" y="186825"/>
                </a:lnTo>
                <a:lnTo>
                  <a:pt x="140451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47491" y="4477558"/>
            <a:ext cx="1119315" cy="457200"/>
          </a:xfrm>
          <a:custGeom>
            <a:avLst/>
            <a:gdLst/>
            <a:ahLst/>
            <a:cxnLst/>
            <a:rect l="l" t="t" r="r" b="b"/>
            <a:pathLst>
              <a:path w="1591915" h="650240">
                <a:moveTo>
                  <a:pt x="291210" y="0"/>
                </a:moveTo>
                <a:lnTo>
                  <a:pt x="1300704" y="0"/>
                </a:lnTo>
                <a:lnTo>
                  <a:pt x="1318593" y="5"/>
                </a:lnTo>
                <a:lnTo>
                  <a:pt x="1365213" y="370"/>
                </a:lnTo>
                <a:lnTo>
                  <a:pt x="1403499" y="1987"/>
                </a:lnTo>
                <a:lnTo>
                  <a:pt x="1446556" y="7712"/>
                </a:lnTo>
                <a:lnTo>
                  <a:pt x="1483905" y="19270"/>
                </a:lnTo>
                <a:lnTo>
                  <a:pt x="1517691" y="39284"/>
                </a:lnTo>
                <a:lnTo>
                  <a:pt x="1546059" y="66018"/>
                </a:lnTo>
                <a:lnTo>
                  <a:pt x="1567980" y="98448"/>
                </a:lnTo>
                <a:lnTo>
                  <a:pt x="1583058" y="140128"/>
                </a:lnTo>
                <a:lnTo>
                  <a:pt x="1589422" y="182194"/>
                </a:lnTo>
                <a:lnTo>
                  <a:pt x="1591650" y="233189"/>
                </a:lnTo>
                <a:lnTo>
                  <a:pt x="1591914" y="281425"/>
                </a:lnTo>
                <a:lnTo>
                  <a:pt x="1591915" y="292505"/>
                </a:lnTo>
                <a:lnTo>
                  <a:pt x="1591915" y="359029"/>
                </a:lnTo>
                <a:lnTo>
                  <a:pt x="1591759" y="409065"/>
                </a:lnTo>
                <a:lnTo>
                  <a:pt x="1590664" y="449810"/>
                </a:lnTo>
                <a:lnTo>
                  <a:pt x="1586121" y="494653"/>
                </a:lnTo>
                <a:lnTo>
                  <a:pt x="1572644" y="542229"/>
                </a:lnTo>
                <a:lnTo>
                  <a:pt x="1552631" y="576016"/>
                </a:lnTo>
                <a:lnTo>
                  <a:pt x="1525896" y="604383"/>
                </a:lnTo>
                <a:lnTo>
                  <a:pt x="1493467" y="626305"/>
                </a:lnTo>
                <a:lnTo>
                  <a:pt x="1451786" y="641382"/>
                </a:lnTo>
                <a:lnTo>
                  <a:pt x="1409721" y="647747"/>
                </a:lnTo>
                <a:lnTo>
                  <a:pt x="1358726" y="649974"/>
                </a:lnTo>
                <a:lnTo>
                  <a:pt x="1310490" y="650238"/>
                </a:lnTo>
                <a:lnTo>
                  <a:pt x="1299410" y="650240"/>
                </a:lnTo>
                <a:lnTo>
                  <a:pt x="291210" y="650240"/>
                </a:lnTo>
                <a:lnTo>
                  <a:pt x="241174" y="650083"/>
                </a:lnTo>
                <a:lnTo>
                  <a:pt x="200429" y="648988"/>
                </a:lnTo>
                <a:lnTo>
                  <a:pt x="155586" y="644445"/>
                </a:lnTo>
                <a:lnTo>
                  <a:pt x="108010" y="630969"/>
                </a:lnTo>
                <a:lnTo>
                  <a:pt x="74223" y="610955"/>
                </a:lnTo>
                <a:lnTo>
                  <a:pt x="45856" y="584221"/>
                </a:lnTo>
                <a:lnTo>
                  <a:pt x="23934" y="551791"/>
                </a:lnTo>
                <a:lnTo>
                  <a:pt x="8857" y="510111"/>
                </a:lnTo>
                <a:lnTo>
                  <a:pt x="2492" y="468045"/>
                </a:lnTo>
                <a:lnTo>
                  <a:pt x="265" y="417050"/>
                </a:lnTo>
                <a:lnTo>
                  <a:pt x="1" y="368814"/>
                </a:lnTo>
                <a:lnTo>
                  <a:pt x="0" y="357734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30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32263" y="4586815"/>
            <a:ext cx="779975" cy="0"/>
          </a:xfrm>
          <a:custGeom>
            <a:avLst/>
            <a:gdLst/>
            <a:ahLst/>
            <a:cxnLst/>
            <a:rect l="l" t="t" r="r" b="b"/>
            <a:pathLst>
              <a:path w="1109298">
                <a:moveTo>
                  <a:pt x="0" y="0"/>
                </a:moveTo>
                <a:lnTo>
                  <a:pt x="19050" y="0"/>
                </a:lnTo>
                <a:lnTo>
                  <a:pt x="1090248" y="0"/>
                </a:lnTo>
                <a:lnTo>
                  <a:pt x="1109298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98844" y="4527879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167639"/>
                </a:moveTo>
                <a:lnTo>
                  <a:pt x="167640" y="83819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64176" y="4444634"/>
            <a:ext cx="766712" cy="257134"/>
          </a:xfrm>
          <a:custGeom>
            <a:avLst/>
            <a:gdLst/>
            <a:ahLst/>
            <a:cxnLst/>
            <a:rect l="l" t="t" r="r" b="b"/>
            <a:pathLst>
              <a:path w="1090435" h="365702">
                <a:moveTo>
                  <a:pt x="182851" y="0"/>
                </a:moveTo>
                <a:lnTo>
                  <a:pt x="907584" y="0"/>
                </a:lnTo>
                <a:lnTo>
                  <a:pt x="922660" y="18"/>
                </a:lnTo>
                <a:lnTo>
                  <a:pt x="962549" y="1160"/>
                </a:lnTo>
                <a:lnTo>
                  <a:pt x="1000420" y="7148"/>
                </a:lnTo>
                <a:lnTo>
                  <a:pt x="1036167" y="24465"/>
                </a:lnTo>
                <a:lnTo>
                  <a:pt x="1064216" y="51841"/>
                </a:lnTo>
                <a:lnTo>
                  <a:pt x="1082375" y="87081"/>
                </a:lnTo>
                <a:lnTo>
                  <a:pt x="1088961" y="123878"/>
                </a:lnTo>
                <a:lnTo>
                  <a:pt x="1090393" y="162996"/>
                </a:lnTo>
                <a:lnTo>
                  <a:pt x="1090435" y="182851"/>
                </a:lnTo>
                <a:lnTo>
                  <a:pt x="1090417" y="197926"/>
                </a:lnTo>
                <a:lnTo>
                  <a:pt x="1089274" y="237816"/>
                </a:lnTo>
                <a:lnTo>
                  <a:pt x="1083287" y="275686"/>
                </a:lnTo>
                <a:lnTo>
                  <a:pt x="1065969" y="311434"/>
                </a:lnTo>
                <a:lnTo>
                  <a:pt x="1038594" y="339483"/>
                </a:lnTo>
                <a:lnTo>
                  <a:pt x="1003354" y="357641"/>
                </a:lnTo>
                <a:lnTo>
                  <a:pt x="966557" y="364228"/>
                </a:lnTo>
                <a:lnTo>
                  <a:pt x="927439" y="365659"/>
                </a:lnTo>
                <a:lnTo>
                  <a:pt x="907584" y="365702"/>
                </a:lnTo>
                <a:lnTo>
                  <a:pt x="182851" y="365702"/>
                </a:lnTo>
                <a:lnTo>
                  <a:pt x="140407" y="365212"/>
                </a:lnTo>
                <a:lnTo>
                  <a:pt x="93595" y="359480"/>
                </a:lnTo>
                <a:lnTo>
                  <a:pt x="54268" y="341236"/>
                </a:lnTo>
                <a:lnTo>
                  <a:pt x="26218" y="313861"/>
                </a:lnTo>
                <a:lnTo>
                  <a:pt x="8060" y="278621"/>
                </a:lnTo>
                <a:lnTo>
                  <a:pt x="1474" y="241824"/>
                </a:lnTo>
                <a:lnTo>
                  <a:pt x="42" y="202705"/>
                </a:lnTo>
                <a:lnTo>
                  <a:pt x="0" y="182851"/>
                </a:lnTo>
                <a:lnTo>
                  <a:pt x="18" y="167775"/>
                </a:lnTo>
                <a:lnTo>
                  <a:pt x="1160" y="127886"/>
                </a:lnTo>
                <a:lnTo>
                  <a:pt x="7148" y="90015"/>
                </a:lnTo>
                <a:lnTo>
                  <a:pt x="24465" y="54268"/>
                </a:lnTo>
                <a:lnTo>
                  <a:pt x="51841" y="26218"/>
                </a:lnTo>
                <a:lnTo>
                  <a:pt x="87081" y="8060"/>
                </a:lnTo>
                <a:lnTo>
                  <a:pt x="123878" y="1474"/>
                </a:lnTo>
                <a:lnTo>
                  <a:pt x="162996" y="42"/>
                </a:lnTo>
                <a:lnTo>
                  <a:pt x="182851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51428" y="4581602"/>
            <a:ext cx="42470" cy="0"/>
          </a:xfrm>
          <a:custGeom>
            <a:avLst/>
            <a:gdLst/>
            <a:ahLst/>
            <a:cxnLst/>
            <a:rect l="l" t="t" r="r" b="b"/>
            <a:pathLst>
              <a:path w="60402">
                <a:moveTo>
                  <a:pt x="0" y="0"/>
                </a:moveTo>
                <a:lnTo>
                  <a:pt x="19050" y="0"/>
                </a:lnTo>
                <a:lnTo>
                  <a:pt x="41352" y="0"/>
                </a:lnTo>
                <a:lnTo>
                  <a:pt x="60402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80505" y="4522666"/>
            <a:ext cx="117871" cy="117871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83819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94765" y="4479066"/>
            <a:ext cx="568640" cy="193004"/>
          </a:xfrm>
          <a:custGeom>
            <a:avLst/>
            <a:gdLst/>
            <a:ahLst/>
            <a:cxnLst/>
            <a:rect l="l" t="t" r="r" b="b"/>
            <a:pathLst>
              <a:path w="808733" h="274495">
                <a:moveTo>
                  <a:pt x="137247" y="0"/>
                </a:moveTo>
                <a:lnTo>
                  <a:pt x="671485" y="0"/>
                </a:lnTo>
                <a:lnTo>
                  <a:pt x="686396" y="32"/>
                </a:lnTo>
                <a:lnTo>
                  <a:pt x="724525" y="2060"/>
                </a:lnTo>
                <a:lnTo>
                  <a:pt x="753691" y="10100"/>
                </a:lnTo>
                <a:lnTo>
                  <a:pt x="784931" y="33746"/>
                </a:lnTo>
                <a:lnTo>
                  <a:pt x="803367" y="67565"/>
                </a:lnTo>
                <a:lnTo>
                  <a:pt x="808228" y="102186"/>
                </a:lnTo>
                <a:lnTo>
                  <a:pt x="808729" y="129580"/>
                </a:lnTo>
                <a:lnTo>
                  <a:pt x="808733" y="137247"/>
                </a:lnTo>
                <a:lnTo>
                  <a:pt x="808701" y="152158"/>
                </a:lnTo>
                <a:lnTo>
                  <a:pt x="806672" y="190287"/>
                </a:lnTo>
                <a:lnTo>
                  <a:pt x="798632" y="219453"/>
                </a:lnTo>
                <a:lnTo>
                  <a:pt x="774987" y="250693"/>
                </a:lnTo>
                <a:lnTo>
                  <a:pt x="741167" y="269130"/>
                </a:lnTo>
                <a:lnTo>
                  <a:pt x="706546" y="273991"/>
                </a:lnTo>
                <a:lnTo>
                  <a:pt x="679153" y="274491"/>
                </a:lnTo>
                <a:lnTo>
                  <a:pt x="671485" y="274495"/>
                </a:lnTo>
                <a:lnTo>
                  <a:pt x="137247" y="274495"/>
                </a:lnTo>
                <a:lnTo>
                  <a:pt x="108662" y="274238"/>
                </a:lnTo>
                <a:lnTo>
                  <a:pt x="73020" y="270471"/>
                </a:lnTo>
                <a:lnTo>
                  <a:pt x="43477" y="257990"/>
                </a:lnTo>
                <a:lnTo>
                  <a:pt x="15979" y="230202"/>
                </a:lnTo>
                <a:lnTo>
                  <a:pt x="2939" y="195980"/>
                </a:lnTo>
                <a:lnTo>
                  <a:pt x="109" y="159179"/>
                </a:lnTo>
                <a:lnTo>
                  <a:pt x="0" y="137247"/>
                </a:lnTo>
                <a:lnTo>
                  <a:pt x="32" y="122336"/>
                </a:lnTo>
                <a:lnTo>
                  <a:pt x="2060" y="84207"/>
                </a:lnTo>
                <a:lnTo>
                  <a:pt x="10100" y="55042"/>
                </a:lnTo>
                <a:lnTo>
                  <a:pt x="33746" y="23802"/>
                </a:lnTo>
                <a:lnTo>
                  <a:pt x="67565" y="5365"/>
                </a:lnTo>
                <a:lnTo>
                  <a:pt x="102186" y="504"/>
                </a:lnTo>
                <a:lnTo>
                  <a:pt x="129580" y="4"/>
                </a:lnTo>
                <a:lnTo>
                  <a:pt x="137247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787414" y="3669710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87414" y="4268809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254489" y="4065245"/>
            <a:ext cx="166382" cy="298140"/>
          </a:xfrm>
          <a:custGeom>
            <a:avLst/>
            <a:gdLst/>
            <a:ahLst/>
            <a:cxnLst/>
            <a:rect l="l" t="t" r="r" b="b"/>
            <a:pathLst>
              <a:path w="236632" h="424022">
                <a:moveTo>
                  <a:pt x="0" y="1"/>
                </a:moveTo>
                <a:lnTo>
                  <a:pt x="9283" y="16634"/>
                </a:lnTo>
                <a:lnTo>
                  <a:pt x="0" y="0"/>
                </a:lnTo>
              </a:path>
              <a:path w="236632" h="424022">
                <a:moveTo>
                  <a:pt x="9283" y="16636"/>
                </a:moveTo>
                <a:lnTo>
                  <a:pt x="227348" y="407387"/>
                </a:lnTo>
                <a:lnTo>
                  <a:pt x="9283" y="16634"/>
                </a:lnTo>
              </a:path>
              <a:path w="236632" h="424022">
                <a:moveTo>
                  <a:pt x="227348" y="407389"/>
                </a:moveTo>
                <a:lnTo>
                  <a:pt x="236632" y="424022"/>
                </a:lnTo>
                <a:lnTo>
                  <a:pt x="227348" y="407387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62880" y="4322969"/>
            <a:ext cx="108905" cy="131649"/>
          </a:xfrm>
          <a:custGeom>
            <a:avLst/>
            <a:gdLst/>
            <a:ahLst/>
            <a:cxnLst/>
            <a:rect l="l" t="t" r="r" b="b"/>
            <a:pathLst>
              <a:path w="154887" h="187234">
                <a:moveTo>
                  <a:pt x="146387" y="0"/>
                </a:moveTo>
                <a:lnTo>
                  <a:pt x="0" y="81694"/>
                </a:lnTo>
                <a:lnTo>
                  <a:pt x="154887" y="187234"/>
                </a:lnTo>
                <a:lnTo>
                  <a:pt x="146387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203576" y="3974013"/>
            <a:ext cx="108905" cy="131649"/>
          </a:xfrm>
          <a:custGeom>
            <a:avLst/>
            <a:gdLst/>
            <a:ahLst/>
            <a:cxnLst/>
            <a:rect l="l" t="t" r="r" b="b"/>
            <a:pathLst>
              <a:path w="154887" h="187234">
                <a:moveTo>
                  <a:pt x="154887" y="105540"/>
                </a:moveTo>
                <a:lnTo>
                  <a:pt x="0" y="0"/>
                </a:lnTo>
                <a:lnTo>
                  <a:pt x="8500" y="187234"/>
                </a:lnTo>
                <a:lnTo>
                  <a:pt x="154887" y="10554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27914" y="4543915"/>
            <a:ext cx="69618" cy="0"/>
          </a:xfrm>
          <a:custGeom>
            <a:avLst/>
            <a:gdLst/>
            <a:ahLst/>
            <a:cxnLst/>
            <a:rect l="l" t="t" r="r" b="b"/>
            <a:pathLst>
              <a:path w="99012">
                <a:moveTo>
                  <a:pt x="0" y="0"/>
                </a:moveTo>
                <a:lnTo>
                  <a:pt x="19050" y="0"/>
                </a:lnTo>
                <a:lnTo>
                  <a:pt x="99012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223436" y="4484980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640" y="0"/>
                </a:moveTo>
                <a:lnTo>
                  <a:pt x="0" y="83819"/>
                </a:lnTo>
                <a:lnTo>
                  <a:pt x="167640" y="167639"/>
                </a:lnTo>
                <a:lnTo>
                  <a:pt x="16764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84899" y="4707089"/>
            <a:ext cx="86596" cy="86596"/>
          </a:xfrm>
          <a:custGeom>
            <a:avLst/>
            <a:gdLst/>
            <a:ahLst/>
            <a:cxnLst/>
            <a:rect l="l" t="t" r="r" b="b"/>
            <a:pathLst>
              <a:path w="123159" h="123159">
                <a:moveTo>
                  <a:pt x="13470" y="109689"/>
                </a:moveTo>
                <a:lnTo>
                  <a:pt x="0" y="123159"/>
                </a:lnTo>
              </a:path>
              <a:path w="123159" h="123159">
                <a:moveTo>
                  <a:pt x="0" y="123160"/>
                </a:moveTo>
                <a:lnTo>
                  <a:pt x="13470" y="109689"/>
                </a:lnTo>
              </a:path>
              <a:path w="123159" h="123159">
                <a:moveTo>
                  <a:pt x="109689" y="13470"/>
                </a:moveTo>
                <a:lnTo>
                  <a:pt x="13470" y="109689"/>
                </a:lnTo>
              </a:path>
              <a:path w="123159" h="123159">
                <a:moveTo>
                  <a:pt x="13470" y="109690"/>
                </a:moveTo>
                <a:lnTo>
                  <a:pt x="109689" y="13470"/>
                </a:lnTo>
              </a:path>
              <a:path w="123159" h="123159">
                <a:moveTo>
                  <a:pt x="123159" y="0"/>
                </a:moveTo>
                <a:lnTo>
                  <a:pt x="109689" y="13470"/>
                </a:lnTo>
              </a:path>
              <a:path w="123159" h="123159">
                <a:moveTo>
                  <a:pt x="109689" y="13471"/>
                </a:moveTo>
                <a:lnTo>
                  <a:pt x="123159" y="0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20350" y="4633212"/>
            <a:ext cx="125021" cy="125021"/>
          </a:xfrm>
          <a:custGeom>
            <a:avLst/>
            <a:gdLst/>
            <a:ahLst/>
            <a:cxnLst/>
            <a:rect l="l" t="t" r="r" b="b"/>
            <a:pathLst>
              <a:path w="177808" h="177808">
                <a:moveTo>
                  <a:pt x="177808" y="0"/>
                </a:moveTo>
                <a:lnTo>
                  <a:pt x="0" y="59269"/>
                </a:lnTo>
                <a:lnTo>
                  <a:pt x="118539" y="177808"/>
                </a:lnTo>
                <a:lnTo>
                  <a:pt x="177808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87414" y="4824231"/>
            <a:ext cx="424439" cy="484178"/>
          </a:xfrm>
          <a:custGeom>
            <a:avLst/>
            <a:gdLst/>
            <a:ahLst/>
            <a:cxnLst/>
            <a:rect l="l" t="t" r="r" b="b"/>
            <a:pathLst>
              <a:path w="603646" h="688609">
                <a:moveTo>
                  <a:pt x="149725" y="0"/>
                </a:moveTo>
                <a:lnTo>
                  <a:pt x="453921" y="0"/>
                </a:lnTo>
                <a:lnTo>
                  <a:pt x="471221" y="21"/>
                </a:lnTo>
                <a:lnTo>
                  <a:pt x="499542" y="591"/>
                </a:lnTo>
                <a:lnTo>
                  <a:pt x="532378" y="4734"/>
                </a:lnTo>
                <a:lnTo>
                  <a:pt x="564893" y="19756"/>
                </a:lnTo>
                <a:lnTo>
                  <a:pt x="583339" y="38017"/>
                </a:lnTo>
                <a:lnTo>
                  <a:pt x="595984" y="60971"/>
                </a:lnTo>
                <a:lnTo>
                  <a:pt x="602279" y="92715"/>
                </a:lnTo>
                <a:lnTo>
                  <a:pt x="603476" y="117870"/>
                </a:lnTo>
                <a:lnTo>
                  <a:pt x="603646" y="150390"/>
                </a:lnTo>
                <a:lnTo>
                  <a:pt x="603646" y="538883"/>
                </a:lnTo>
                <a:lnTo>
                  <a:pt x="603471" y="571256"/>
                </a:lnTo>
                <a:lnTo>
                  <a:pt x="602244" y="596333"/>
                </a:lnTo>
                <a:lnTo>
                  <a:pt x="596309" y="626757"/>
                </a:lnTo>
                <a:lnTo>
                  <a:pt x="583890" y="649856"/>
                </a:lnTo>
                <a:lnTo>
                  <a:pt x="565629" y="668302"/>
                </a:lnTo>
                <a:lnTo>
                  <a:pt x="542675" y="680946"/>
                </a:lnTo>
                <a:lnTo>
                  <a:pt x="510931" y="687242"/>
                </a:lnTo>
                <a:lnTo>
                  <a:pt x="485776" y="688438"/>
                </a:lnTo>
                <a:lnTo>
                  <a:pt x="453255" y="688609"/>
                </a:lnTo>
                <a:lnTo>
                  <a:pt x="149725" y="688609"/>
                </a:lnTo>
                <a:lnTo>
                  <a:pt x="117353" y="688433"/>
                </a:lnTo>
                <a:lnTo>
                  <a:pt x="92275" y="687206"/>
                </a:lnTo>
                <a:lnTo>
                  <a:pt x="61851" y="681272"/>
                </a:lnTo>
                <a:lnTo>
                  <a:pt x="38753" y="668853"/>
                </a:lnTo>
                <a:lnTo>
                  <a:pt x="20307" y="650591"/>
                </a:lnTo>
                <a:lnTo>
                  <a:pt x="7662" y="627637"/>
                </a:lnTo>
                <a:lnTo>
                  <a:pt x="1367" y="595893"/>
                </a:lnTo>
                <a:lnTo>
                  <a:pt x="170" y="570739"/>
                </a:lnTo>
                <a:lnTo>
                  <a:pt x="0" y="538218"/>
                </a:lnTo>
                <a:lnTo>
                  <a:pt x="0" y="149725"/>
                </a:lnTo>
                <a:lnTo>
                  <a:pt x="175" y="117353"/>
                </a:lnTo>
                <a:lnTo>
                  <a:pt x="1402" y="92275"/>
                </a:lnTo>
                <a:lnTo>
                  <a:pt x="7337" y="61851"/>
                </a:lnTo>
                <a:lnTo>
                  <a:pt x="19756" y="38753"/>
                </a:lnTo>
                <a:lnTo>
                  <a:pt x="38017" y="20307"/>
                </a:lnTo>
                <a:lnTo>
                  <a:pt x="60971" y="7662"/>
                </a:lnTo>
                <a:lnTo>
                  <a:pt x="92715" y="1367"/>
                </a:lnTo>
                <a:lnTo>
                  <a:pt x="117870" y="170"/>
                </a:lnTo>
                <a:lnTo>
                  <a:pt x="150390" y="0"/>
                </a:lnTo>
                <a:lnTo>
                  <a:pt x="149725" y="0"/>
                </a:lnTo>
                <a:close/>
              </a:path>
            </a:pathLst>
          </a:custGeom>
          <a:ln w="635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211022" y="4742540"/>
            <a:ext cx="125021" cy="125021"/>
          </a:xfrm>
          <a:custGeom>
            <a:avLst/>
            <a:gdLst/>
            <a:ahLst/>
            <a:cxnLst/>
            <a:rect l="l" t="t" r="r" b="b"/>
            <a:pathLst>
              <a:path w="177808" h="177808">
                <a:moveTo>
                  <a:pt x="177808" y="118539"/>
                </a:moveTo>
                <a:lnTo>
                  <a:pt x="59269" y="0"/>
                </a:lnTo>
                <a:lnTo>
                  <a:pt x="0" y="177808"/>
                </a:lnTo>
                <a:lnTo>
                  <a:pt x="177808" y="118539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946950" y="4522666"/>
            <a:ext cx="117872" cy="117871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640" y="0"/>
                </a:moveTo>
                <a:lnTo>
                  <a:pt x="0" y="83819"/>
                </a:lnTo>
                <a:lnTo>
                  <a:pt x="167640" y="167639"/>
                </a:lnTo>
                <a:lnTo>
                  <a:pt x="16764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927786" y="4527879"/>
            <a:ext cx="117871" cy="117871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83819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007899" y="3939208"/>
            <a:ext cx="333348" cy="546282"/>
          </a:xfrm>
          <a:custGeom>
            <a:avLst/>
            <a:gdLst/>
            <a:ahLst/>
            <a:cxnLst/>
            <a:rect l="l" t="t" r="r" b="b"/>
            <a:pathLst>
              <a:path w="474095" h="776934">
                <a:moveTo>
                  <a:pt x="474095" y="0"/>
                </a:moveTo>
                <a:lnTo>
                  <a:pt x="464172" y="16261"/>
                </a:lnTo>
                <a:lnTo>
                  <a:pt x="474095" y="1"/>
                </a:lnTo>
              </a:path>
              <a:path w="474095" h="776934">
                <a:moveTo>
                  <a:pt x="464172" y="16261"/>
                </a:moveTo>
                <a:lnTo>
                  <a:pt x="9922" y="760672"/>
                </a:lnTo>
                <a:lnTo>
                  <a:pt x="464172" y="16262"/>
                </a:lnTo>
              </a:path>
              <a:path w="474095" h="776934">
                <a:moveTo>
                  <a:pt x="9922" y="760672"/>
                </a:moveTo>
                <a:lnTo>
                  <a:pt x="0" y="776934"/>
                </a:lnTo>
                <a:lnTo>
                  <a:pt x="9922" y="760673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953477" y="4443357"/>
            <a:ext cx="111708" cy="131317"/>
          </a:xfrm>
          <a:custGeom>
            <a:avLst/>
            <a:gdLst/>
            <a:ahLst/>
            <a:cxnLst/>
            <a:rect l="l" t="t" r="r" b="b"/>
            <a:pathLst>
              <a:path w="158873" h="186762">
                <a:moveTo>
                  <a:pt x="158873" y="87321"/>
                </a:moveTo>
                <a:lnTo>
                  <a:pt x="15772" y="0"/>
                </a:lnTo>
                <a:lnTo>
                  <a:pt x="0" y="186762"/>
                </a:lnTo>
                <a:lnTo>
                  <a:pt x="158873" y="87321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283961" y="3850024"/>
            <a:ext cx="111708" cy="131317"/>
          </a:xfrm>
          <a:custGeom>
            <a:avLst/>
            <a:gdLst/>
            <a:ahLst/>
            <a:cxnLst/>
            <a:rect l="l" t="t" r="r" b="b"/>
            <a:pathLst>
              <a:path w="158873" h="186762">
                <a:moveTo>
                  <a:pt x="158873" y="0"/>
                </a:moveTo>
                <a:lnTo>
                  <a:pt x="0" y="99439"/>
                </a:lnTo>
                <a:lnTo>
                  <a:pt x="143101" y="186762"/>
                </a:lnTo>
                <a:lnTo>
                  <a:pt x="158873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478507" y="3848102"/>
            <a:ext cx="365083" cy="1173642"/>
          </a:xfrm>
          <a:custGeom>
            <a:avLst/>
            <a:gdLst/>
            <a:ahLst/>
            <a:cxnLst/>
            <a:rect l="l" t="t" r="r" b="b"/>
            <a:pathLst>
              <a:path w="519229" h="1669180">
                <a:moveTo>
                  <a:pt x="519229" y="0"/>
                </a:moveTo>
                <a:lnTo>
                  <a:pt x="513570" y="18190"/>
                </a:lnTo>
                <a:lnTo>
                  <a:pt x="519229" y="1"/>
                </a:lnTo>
              </a:path>
              <a:path w="519229" h="1669180">
                <a:moveTo>
                  <a:pt x="513570" y="18190"/>
                </a:moveTo>
                <a:lnTo>
                  <a:pt x="5658" y="1650989"/>
                </a:lnTo>
                <a:lnTo>
                  <a:pt x="513570" y="18191"/>
                </a:lnTo>
              </a:path>
              <a:path w="519229" h="1669180">
                <a:moveTo>
                  <a:pt x="5658" y="1650989"/>
                </a:moveTo>
                <a:lnTo>
                  <a:pt x="0" y="1669180"/>
                </a:lnTo>
                <a:lnTo>
                  <a:pt x="5658" y="1650991"/>
                </a:lnTo>
              </a:path>
            </a:pathLst>
          </a:custGeom>
          <a:ln w="380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924779" y="5125631"/>
            <a:ext cx="1119315" cy="457200"/>
          </a:xfrm>
          <a:custGeom>
            <a:avLst/>
            <a:gdLst/>
            <a:ahLst/>
            <a:cxnLst/>
            <a:rect l="l" t="t" r="r" b="b"/>
            <a:pathLst>
              <a:path w="1591915" h="650240">
                <a:moveTo>
                  <a:pt x="291210" y="0"/>
                </a:moveTo>
                <a:lnTo>
                  <a:pt x="1300704" y="0"/>
                </a:lnTo>
                <a:lnTo>
                  <a:pt x="1318593" y="5"/>
                </a:lnTo>
                <a:lnTo>
                  <a:pt x="1365213" y="370"/>
                </a:lnTo>
                <a:lnTo>
                  <a:pt x="1403499" y="1987"/>
                </a:lnTo>
                <a:lnTo>
                  <a:pt x="1446556" y="7712"/>
                </a:lnTo>
                <a:lnTo>
                  <a:pt x="1483905" y="19270"/>
                </a:lnTo>
                <a:lnTo>
                  <a:pt x="1517691" y="39284"/>
                </a:lnTo>
                <a:lnTo>
                  <a:pt x="1546059" y="66018"/>
                </a:lnTo>
                <a:lnTo>
                  <a:pt x="1567980" y="98448"/>
                </a:lnTo>
                <a:lnTo>
                  <a:pt x="1583058" y="140128"/>
                </a:lnTo>
                <a:lnTo>
                  <a:pt x="1589422" y="182194"/>
                </a:lnTo>
                <a:lnTo>
                  <a:pt x="1591650" y="233189"/>
                </a:lnTo>
                <a:lnTo>
                  <a:pt x="1591914" y="281425"/>
                </a:lnTo>
                <a:lnTo>
                  <a:pt x="1591915" y="292505"/>
                </a:lnTo>
                <a:lnTo>
                  <a:pt x="1591915" y="359029"/>
                </a:lnTo>
                <a:lnTo>
                  <a:pt x="1591759" y="409065"/>
                </a:lnTo>
                <a:lnTo>
                  <a:pt x="1590664" y="449810"/>
                </a:lnTo>
                <a:lnTo>
                  <a:pt x="1586121" y="494653"/>
                </a:lnTo>
                <a:lnTo>
                  <a:pt x="1572644" y="542229"/>
                </a:lnTo>
                <a:lnTo>
                  <a:pt x="1552631" y="576016"/>
                </a:lnTo>
                <a:lnTo>
                  <a:pt x="1525896" y="604383"/>
                </a:lnTo>
                <a:lnTo>
                  <a:pt x="1493467" y="626305"/>
                </a:lnTo>
                <a:lnTo>
                  <a:pt x="1451786" y="641382"/>
                </a:lnTo>
                <a:lnTo>
                  <a:pt x="1409721" y="647747"/>
                </a:lnTo>
                <a:lnTo>
                  <a:pt x="1358726" y="649974"/>
                </a:lnTo>
                <a:lnTo>
                  <a:pt x="1310490" y="650238"/>
                </a:lnTo>
                <a:lnTo>
                  <a:pt x="1299410" y="650239"/>
                </a:lnTo>
                <a:lnTo>
                  <a:pt x="291210" y="650239"/>
                </a:lnTo>
                <a:lnTo>
                  <a:pt x="241174" y="650083"/>
                </a:lnTo>
                <a:lnTo>
                  <a:pt x="200430" y="648988"/>
                </a:lnTo>
                <a:lnTo>
                  <a:pt x="155586" y="644445"/>
                </a:lnTo>
                <a:lnTo>
                  <a:pt x="108010" y="630969"/>
                </a:lnTo>
                <a:lnTo>
                  <a:pt x="74223" y="610955"/>
                </a:lnTo>
                <a:lnTo>
                  <a:pt x="45856" y="584221"/>
                </a:lnTo>
                <a:lnTo>
                  <a:pt x="23934" y="551791"/>
                </a:lnTo>
                <a:lnTo>
                  <a:pt x="8857" y="510111"/>
                </a:lnTo>
                <a:lnTo>
                  <a:pt x="2492" y="468045"/>
                </a:lnTo>
                <a:lnTo>
                  <a:pt x="265" y="417050"/>
                </a:lnTo>
                <a:lnTo>
                  <a:pt x="1" y="368814"/>
                </a:lnTo>
                <a:lnTo>
                  <a:pt x="0" y="357734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29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426210" y="4991449"/>
            <a:ext cx="112552" cy="130058"/>
          </a:xfrm>
          <a:custGeom>
            <a:avLst/>
            <a:gdLst/>
            <a:ahLst/>
            <a:cxnLst/>
            <a:rect l="l" t="t" r="r" b="b"/>
            <a:pathLst>
              <a:path w="160074" h="184971">
                <a:moveTo>
                  <a:pt x="160074" y="49794"/>
                </a:moveTo>
                <a:lnTo>
                  <a:pt x="0" y="0"/>
                </a:lnTo>
                <a:lnTo>
                  <a:pt x="30242" y="184971"/>
                </a:lnTo>
                <a:lnTo>
                  <a:pt x="160074" y="49794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783335" y="3748340"/>
            <a:ext cx="112552" cy="130058"/>
          </a:xfrm>
          <a:custGeom>
            <a:avLst/>
            <a:gdLst/>
            <a:ahLst/>
            <a:cxnLst/>
            <a:rect l="l" t="t" r="r" b="b"/>
            <a:pathLst>
              <a:path w="160074" h="184971">
                <a:moveTo>
                  <a:pt x="129830" y="0"/>
                </a:moveTo>
                <a:lnTo>
                  <a:pt x="0" y="135177"/>
                </a:lnTo>
                <a:lnTo>
                  <a:pt x="160074" y="184971"/>
                </a:lnTo>
                <a:lnTo>
                  <a:pt x="129830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959752" y="3856216"/>
            <a:ext cx="714539" cy="1157415"/>
          </a:xfrm>
          <a:custGeom>
            <a:avLst/>
            <a:gdLst/>
            <a:ahLst/>
            <a:cxnLst/>
            <a:rect l="l" t="t" r="r" b="b"/>
            <a:pathLst>
              <a:path w="1016233" h="1646101">
                <a:moveTo>
                  <a:pt x="0" y="1"/>
                </a:moveTo>
                <a:lnTo>
                  <a:pt x="10007" y="16209"/>
                </a:lnTo>
                <a:lnTo>
                  <a:pt x="0" y="0"/>
                </a:lnTo>
              </a:path>
              <a:path w="1016233" h="1646101">
                <a:moveTo>
                  <a:pt x="10007" y="16211"/>
                </a:moveTo>
                <a:lnTo>
                  <a:pt x="1006226" y="1629892"/>
                </a:lnTo>
                <a:lnTo>
                  <a:pt x="10007" y="16209"/>
                </a:lnTo>
              </a:path>
              <a:path w="1016233" h="1646101">
                <a:moveTo>
                  <a:pt x="1016233" y="1646101"/>
                </a:moveTo>
                <a:lnTo>
                  <a:pt x="1006226" y="1629892"/>
                </a:lnTo>
              </a:path>
            </a:pathLst>
          </a:custGeom>
          <a:ln w="38100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357603" y="5125631"/>
            <a:ext cx="1119315" cy="457200"/>
          </a:xfrm>
          <a:custGeom>
            <a:avLst/>
            <a:gdLst/>
            <a:ahLst/>
            <a:cxnLst/>
            <a:rect l="l" t="t" r="r" b="b"/>
            <a:pathLst>
              <a:path w="1591915" h="650240">
                <a:moveTo>
                  <a:pt x="291210" y="0"/>
                </a:moveTo>
                <a:lnTo>
                  <a:pt x="1300704" y="0"/>
                </a:lnTo>
                <a:lnTo>
                  <a:pt x="1318593" y="5"/>
                </a:lnTo>
                <a:lnTo>
                  <a:pt x="1365213" y="370"/>
                </a:lnTo>
                <a:lnTo>
                  <a:pt x="1403499" y="1987"/>
                </a:lnTo>
                <a:lnTo>
                  <a:pt x="1446556" y="7712"/>
                </a:lnTo>
                <a:lnTo>
                  <a:pt x="1483905" y="19270"/>
                </a:lnTo>
                <a:lnTo>
                  <a:pt x="1517691" y="39284"/>
                </a:lnTo>
                <a:lnTo>
                  <a:pt x="1546059" y="66018"/>
                </a:lnTo>
                <a:lnTo>
                  <a:pt x="1567980" y="98448"/>
                </a:lnTo>
                <a:lnTo>
                  <a:pt x="1583058" y="140128"/>
                </a:lnTo>
                <a:lnTo>
                  <a:pt x="1589422" y="182194"/>
                </a:lnTo>
                <a:lnTo>
                  <a:pt x="1591650" y="233189"/>
                </a:lnTo>
                <a:lnTo>
                  <a:pt x="1591914" y="281425"/>
                </a:lnTo>
                <a:lnTo>
                  <a:pt x="1591915" y="292505"/>
                </a:lnTo>
                <a:lnTo>
                  <a:pt x="1591915" y="359029"/>
                </a:lnTo>
                <a:lnTo>
                  <a:pt x="1591759" y="409065"/>
                </a:lnTo>
                <a:lnTo>
                  <a:pt x="1590664" y="449810"/>
                </a:lnTo>
                <a:lnTo>
                  <a:pt x="1586121" y="494653"/>
                </a:lnTo>
                <a:lnTo>
                  <a:pt x="1572644" y="542229"/>
                </a:lnTo>
                <a:lnTo>
                  <a:pt x="1552631" y="576016"/>
                </a:lnTo>
                <a:lnTo>
                  <a:pt x="1525896" y="604383"/>
                </a:lnTo>
                <a:lnTo>
                  <a:pt x="1493467" y="626305"/>
                </a:lnTo>
                <a:lnTo>
                  <a:pt x="1451786" y="641382"/>
                </a:lnTo>
                <a:lnTo>
                  <a:pt x="1409721" y="647747"/>
                </a:lnTo>
                <a:lnTo>
                  <a:pt x="1358726" y="649974"/>
                </a:lnTo>
                <a:lnTo>
                  <a:pt x="1310490" y="650238"/>
                </a:lnTo>
                <a:lnTo>
                  <a:pt x="1299410" y="650239"/>
                </a:lnTo>
                <a:lnTo>
                  <a:pt x="291210" y="650239"/>
                </a:lnTo>
                <a:lnTo>
                  <a:pt x="241174" y="650083"/>
                </a:lnTo>
                <a:lnTo>
                  <a:pt x="200430" y="648988"/>
                </a:lnTo>
                <a:lnTo>
                  <a:pt x="155586" y="644445"/>
                </a:lnTo>
                <a:lnTo>
                  <a:pt x="108010" y="630969"/>
                </a:lnTo>
                <a:lnTo>
                  <a:pt x="74223" y="610955"/>
                </a:lnTo>
                <a:lnTo>
                  <a:pt x="45856" y="584221"/>
                </a:lnTo>
                <a:lnTo>
                  <a:pt x="23934" y="551791"/>
                </a:lnTo>
                <a:lnTo>
                  <a:pt x="8857" y="510111"/>
                </a:lnTo>
                <a:lnTo>
                  <a:pt x="2492" y="468045"/>
                </a:lnTo>
                <a:lnTo>
                  <a:pt x="265" y="417050"/>
                </a:lnTo>
                <a:lnTo>
                  <a:pt x="1" y="368814"/>
                </a:lnTo>
                <a:lnTo>
                  <a:pt x="0" y="357734"/>
                </a:lnTo>
                <a:lnTo>
                  <a:pt x="0" y="291210"/>
                </a:lnTo>
                <a:lnTo>
                  <a:pt x="156" y="241174"/>
                </a:lnTo>
                <a:lnTo>
                  <a:pt x="1251" y="200429"/>
                </a:lnTo>
                <a:lnTo>
                  <a:pt x="5794" y="155586"/>
                </a:lnTo>
                <a:lnTo>
                  <a:pt x="19270" y="108010"/>
                </a:lnTo>
                <a:lnTo>
                  <a:pt x="39284" y="74223"/>
                </a:lnTo>
                <a:lnTo>
                  <a:pt x="66018" y="45856"/>
                </a:lnTo>
                <a:lnTo>
                  <a:pt x="98448" y="23934"/>
                </a:lnTo>
                <a:lnTo>
                  <a:pt x="140128" y="8857"/>
                </a:lnTo>
                <a:lnTo>
                  <a:pt x="182194" y="2492"/>
                </a:lnTo>
                <a:lnTo>
                  <a:pt x="233189" y="265"/>
                </a:lnTo>
                <a:lnTo>
                  <a:pt x="281425" y="1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63499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617105" y="4971274"/>
            <a:ext cx="112068" cy="131257"/>
          </a:xfrm>
          <a:custGeom>
            <a:avLst/>
            <a:gdLst/>
            <a:ahLst/>
            <a:cxnLst/>
            <a:rect l="l" t="t" r="r" b="b"/>
            <a:pathLst>
              <a:path w="159386" h="186677">
                <a:moveTo>
                  <a:pt x="142646" y="0"/>
                </a:moveTo>
                <a:lnTo>
                  <a:pt x="0" y="88063"/>
                </a:lnTo>
                <a:lnTo>
                  <a:pt x="159386" y="186677"/>
                </a:lnTo>
                <a:lnTo>
                  <a:pt x="142646" y="0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04868" y="3767315"/>
            <a:ext cx="112069" cy="131258"/>
          </a:xfrm>
          <a:custGeom>
            <a:avLst/>
            <a:gdLst/>
            <a:ahLst/>
            <a:cxnLst/>
            <a:rect l="l" t="t" r="r" b="b"/>
            <a:pathLst>
              <a:path w="159387" h="186678">
                <a:moveTo>
                  <a:pt x="159387" y="98614"/>
                </a:moveTo>
                <a:lnTo>
                  <a:pt x="0" y="0"/>
                </a:lnTo>
                <a:lnTo>
                  <a:pt x="16741" y="186678"/>
                </a:lnTo>
                <a:lnTo>
                  <a:pt x="159387" y="98614"/>
                </a:lnTo>
                <a:close/>
              </a:path>
            </a:pathLst>
          </a:custGeom>
          <a:solidFill>
            <a:srgbClr val="011892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72723" y="1353689"/>
            <a:ext cx="461061" cy="538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99512" y="1389407"/>
            <a:ext cx="2678906" cy="2678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99512" y="1389408"/>
            <a:ext cx="389623" cy="467348"/>
          </a:xfrm>
          <a:custGeom>
            <a:avLst/>
            <a:gdLst/>
            <a:ahLst/>
            <a:cxnLst/>
            <a:rect l="l" t="t" r="r" b="b"/>
            <a:pathLst>
              <a:path w="554131" h="664673">
                <a:moveTo>
                  <a:pt x="420441" y="664644"/>
                </a:moveTo>
                <a:lnTo>
                  <a:pt x="448586" y="664044"/>
                </a:lnTo>
                <a:lnTo>
                  <a:pt x="471118" y="661895"/>
                </a:lnTo>
                <a:lnTo>
                  <a:pt x="493402" y="656359"/>
                </a:lnTo>
                <a:lnTo>
                  <a:pt x="516176" y="643434"/>
                </a:lnTo>
                <a:lnTo>
                  <a:pt x="534299" y="624848"/>
                </a:lnTo>
                <a:lnTo>
                  <a:pt x="546663" y="601713"/>
                </a:lnTo>
                <a:lnTo>
                  <a:pt x="552778" y="569932"/>
                </a:lnTo>
                <a:lnTo>
                  <a:pt x="553963" y="544708"/>
                </a:lnTo>
                <a:lnTo>
                  <a:pt x="554111" y="529583"/>
                </a:lnTo>
                <a:lnTo>
                  <a:pt x="554103" y="133689"/>
                </a:lnTo>
                <a:lnTo>
                  <a:pt x="553503" y="105545"/>
                </a:lnTo>
                <a:lnTo>
                  <a:pt x="551355" y="83012"/>
                </a:lnTo>
                <a:lnTo>
                  <a:pt x="545819" y="60728"/>
                </a:lnTo>
                <a:lnTo>
                  <a:pt x="532893" y="37955"/>
                </a:lnTo>
                <a:lnTo>
                  <a:pt x="514307" y="19832"/>
                </a:lnTo>
                <a:lnTo>
                  <a:pt x="491171" y="7468"/>
                </a:lnTo>
                <a:lnTo>
                  <a:pt x="459392" y="1353"/>
                </a:lnTo>
                <a:lnTo>
                  <a:pt x="434168" y="168"/>
                </a:lnTo>
                <a:lnTo>
                  <a:pt x="419042" y="20"/>
                </a:lnTo>
                <a:lnTo>
                  <a:pt x="133691" y="28"/>
                </a:lnTo>
                <a:lnTo>
                  <a:pt x="105546" y="628"/>
                </a:lnTo>
                <a:lnTo>
                  <a:pt x="83014" y="2777"/>
                </a:lnTo>
                <a:lnTo>
                  <a:pt x="60730" y="8313"/>
                </a:lnTo>
                <a:lnTo>
                  <a:pt x="37956" y="21239"/>
                </a:lnTo>
                <a:lnTo>
                  <a:pt x="19832" y="39824"/>
                </a:lnTo>
                <a:lnTo>
                  <a:pt x="7468" y="62959"/>
                </a:lnTo>
                <a:lnTo>
                  <a:pt x="1353" y="94740"/>
                </a:lnTo>
                <a:lnTo>
                  <a:pt x="169" y="119964"/>
                </a:lnTo>
                <a:lnTo>
                  <a:pt x="0" y="152409"/>
                </a:lnTo>
                <a:lnTo>
                  <a:pt x="29" y="530983"/>
                </a:lnTo>
                <a:lnTo>
                  <a:pt x="628" y="559127"/>
                </a:lnTo>
                <a:lnTo>
                  <a:pt x="2777" y="581660"/>
                </a:lnTo>
                <a:lnTo>
                  <a:pt x="8313" y="603944"/>
                </a:lnTo>
                <a:lnTo>
                  <a:pt x="21239" y="626717"/>
                </a:lnTo>
                <a:lnTo>
                  <a:pt x="39825" y="644840"/>
                </a:lnTo>
                <a:lnTo>
                  <a:pt x="62961" y="657204"/>
                </a:lnTo>
                <a:lnTo>
                  <a:pt x="94739" y="663319"/>
                </a:lnTo>
                <a:lnTo>
                  <a:pt x="119963" y="664504"/>
                </a:lnTo>
                <a:lnTo>
                  <a:pt x="135089" y="664652"/>
                </a:lnTo>
                <a:lnTo>
                  <a:pt x="420441" y="664644"/>
                </a:lnTo>
                <a:close/>
              </a:path>
            </a:pathLst>
          </a:custGeom>
          <a:solidFill>
            <a:srgbClr val="00D026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781653" y="4264315"/>
            <a:ext cx="443201" cy="5209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808441" y="4273244"/>
            <a:ext cx="2678906" cy="2678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808442" y="4273245"/>
            <a:ext cx="389623" cy="467348"/>
          </a:xfrm>
          <a:custGeom>
            <a:avLst/>
            <a:gdLst/>
            <a:ahLst/>
            <a:cxnLst/>
            <a:rect l="l" t="t" r="r" b="b"/>
            <a:pathLst>
              <a:path w="554131" h="664673">
                <a:moveTo>
                  <a:pt x="420441" y="664644"/>
                </a:moveTo>
                <a:lnTo>
                  <a:pt x="448586" y="664044"/>
                </a:lnTo>
                <a:lnTo>
                  <a:pt x="471118" y="661895"/>
                </a:lnTo>
                <a:lnTo>
                  <a:pt x="493402" y="656359"/>
                </a:lnTo>
                <a:lnTo>
                  <a:pt x="516176" y="643434"/>
                </a:lnTo>
                <a:lnTo>
                  <a:pt x="534299" y="624848"/>
                </a:lnTo>
                <a:lnTo>
                  <a:pt x="546663" y="601713"/>
                </a:lnTo>
                <a:lnTo>
                  <a:pt x="552778" y="569933"/>
                </a:lnTo>
                <a:lnTo>
                  <a:pt x="553963" y="544709"/>
                </a:lnTo>
                <a:lnTo>
                  <a:pt x="554111" y="529584"/>
                </a:lnTo>
                <a:lnTo>
                  <a:pt x="554103" y="133689"/>
                </a:lnTo>
                <a:lnTo>
                  <a:pt x="553503" y="105545"/>
                </a:lnTo>
                <a:lnTo>
                  <a:pt x="551355" y="83012"/>
                </a:lnTo>
                <a:lnTo>
                  <a:pt x="545819" y="60728"/>
                </a:lnTo>
                <a:lnTo>
                  <a:pt x="532893" y="37955"/>
                </a:lnTo>
                <a:lnTo>
                  <a:pt x="514307" y="19832"/>
                </a:lnTo>
                <a:lnTo>
                  <a:pt x="491171" y="7468"/>
                </a:lnTo>
                <a:lnTo>
                  <a:pt x="459392" y="1353"/>
                </a:lnTo>
                <a:lnTo>
                  <a:pt x="434168" y="168"/>
                </a:lnTo>
                <a:lnTo>
                  <a:pt x="419042" y="20"/>
                </a:lnTo>
                <a:lnTo>
                  <a:pt x="133691" y="28"/>
                </a:lnTo>
                <a:lnTo>
                  <a:pt x="105546" y="628"/>
                </a:lnTo>
                <a:lnTo>
                  <a:pt x="83014" y="2777"/>
                </a:lnTo>
                <a:lnTo>
                  <a:pt x="60730" y="8313"/>
                </a:lnTo>
                <a:lnTo>
                  <a:pt x="37956" y="21239"/>
                </a:lnTo>
                <a:lnTo>
                  <a:pt x="19832" y="39824"/>
                </a:lnTo>
                <a:lnTo>
                  <a:pt x="7468" y="62959"/>
                </a:lnTo>
                <a:lnTo>
                  <a:pt x="1353" y="94740"/>
                </a:lnTo>
                <a:lnTo>
                  <a:pt x="169" y="119964"/>
                </a:lnTo>
                <a:lnTo>
                  <a:pt x="0" y="152409"/>
                </a:lnTo>
                <a:lnTo>
                  <a:pt x="29" y="530983"/>
                </a:lnTo>
                <a:lnTo>
                  <a:pt x="628" y="559127"/>
                </a:lnTo>
                <a:lnTo>
                  <a:pt x="2777" y="581660"/>
                </a:lnTo>
                <a:lnTo>
                  <a:pt x="8313" y="603944"/>
                </a:lnTo>
                <a:lnTo>
                  <a:pt x="21239" y="626717"/>
                </a:lnTo>
                <a:lnTo>
                  <a:pt x="39825" y="644840"/>
                </a:lnTo>
                <a:lnTo>
                  <a:pt x="62961" y="657204"/>
                </a:lnTo>
                <a:lnTo>
                  <a:pt x="94739" y="663319"/>
                </a:lnTo>
                <a:lnTo>
                  <a:pt x="119963" y="664504"/>
                </a:lnTo>
                <a:lnTo>
                  <a:pt x="135089" y="664652"/>
                </a:lnTo>
                <a:lnTo>
                  <a:pt x="420441" y="664644"/>
                </a:lnTo>
                <a:close/>
              </a:path>
            </a:pathLst>
          </a:custGeom>
          <a:solidFill>
            <a:srgbClr val="FE2A05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927514" y="5128652"/>
            <a:ext cx="1131704" cy="443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954303" y="5164371"/>
            <a:ext cx="2678906" cy="2678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954303" y="5164371"/>
            <a:ext cx="1060266" cy="371977"/>
          </a:xfrm>
          <a:custGeom>
            <a:avLst/>
            <a:gdLst/>
            <a:ahLst/>
            <a:cxnLst/>
            <a:rect l="l" t="t" r="r" b="b"/>
            <a:pathLst>
              <a:path w="1507934" h="529034">
                <a:moveTo>
                  <a:pt x="1374245" y="529005"/>
                </a:moveTo>
                <a:lnTo>
                  <a:pt x="1414161" y="527586"/>
                </a:lnTo>
                <a:lnTo>
                  <a:pt x="1459103" y="515035"/>
                </a:lnTo>
                <a:lnTo>
                  <a:pt x="1488101" y="489210"/>
                </a:lnTo>
                <a:lnTo>
                  <a:pt x="1505290" y="445171"/>
                </a:lnTo>
                <a:lnTo>
                  <a:pt x="1507913" y="393945"/>
                </a:lnTo>
                <a:lnTo>
                  <a:pt x="1507905" y="133690"/>
                </a:lnTo>
                <a:lnTo>
                  <a:pt x="1506486" y="93773"/>
                </a:lnTo>
                <a:lnTo>
                  <a:pt x="1493935" y="48831"/>
                </a:lnTo>
                <a:lnTo>
                  <a:pt x="1468110" y="19833"/>
                </a:lnTo>
                <a:lnTo>
                  <a:pt x="1424071" y="2645"/>
                </a:lnTo>
                <a:lnTo>
                  <a:pt x="1372845" y="21"/>
                </a:lnTo>
                <a:lnTo>
                  <a:pt x="133689" y="29"/>
                </a:lnTo>
                <a:lnTo>
                  <a:pt x="93773" y="1448"/>
                </a:lnTo>
                <a:lnTo>
                  <a:pt x="48830" y="13999"/>
                </a:lnTo>
                <a:lnTo>
                  <a:pt x="19832" y="39824"/>
                </a:lnTo>
                <a:lnTo>
                  <a:pt x="2644" y="83863"/>
                </a:lnTo>
                <a:lnTo>
                  <a:pt x="21" y="135089"/>
                </a:lnTo>
                <a:lnTo>
                  <a:pt x="0" y="152409"/>
                </a:lnTo>
                <a:lnTo>
                  <a:pt x="29" y="395344"/>
                </a:lnTo>
                <a:lnTo>
                  <a:pt x="1447" y="435261"/>
                </a:lnTo>
                <a:lnTo>
                  <a:pt x="13999" y="480203"/>
                </a:lnTo>
                <a:lnTo>
                  <a:pt x="39824" y="509201"/>
                </a:lnTo>
                <a:lnTo>
                  <a:pt x="83863" y="526389"/>
                </a:lnTo>
                <a:lnTo>
                  <a:pt x="135088" y="529013"/>
                </a:lnTo>
                <a:lnTo>
                  <a:pt x="1374245" y="529005"/>
                </a:lnTo>
                <a:close/>
              </a:path>
            </a:pathLst>
          </a:custGeom>
          <a:solidFill>
            <a:srgbClr val="00D026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368907" y="5155441"/>
            <a:ext cx="1113844" cy="425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395696" y="5164371"/>
            <a:ext cx="2678906" cy="2678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395696" y="5164371"/>
            <a:ext cx="1060266" cy="371977"/>
          </a:xfrm>
          <a:custGeom>
            <a:avLst/>
            <a:gdLst/>
            <a:ahLst/>
            <a:cxnLst/>
            <a:rect l="l" t="t" r="r" b="b"/>
            <a:pathLst>
              <a:path w="1507934" h="529034">
                <a:moveTo>
                  <a:pt x="1374244" y="529005"/>
                </a:moveTo>
                <a:lnTo>
                  <a:pt x="1414160" y="527586"/>
                </a:lnTo>
                <a:lnTo>
                  <a:pt x="1459103" y="515035"/>
                </a:lnTo>
                <a:lnTo>
                  <a:pt x="1488101" y="489210"/>
                </a:lnTo>
                <a:lnTo>
                  <a:pt x="1505291" y="445171"/>
                </a:lnTo>
                <a:lnTo>
                  <a:pt x="1507915" y="393945"/>
                </a:lnTo>
                <a:lnTo>
                  <a:pt x="1507907" y="133689"/>
                </a:lnTo>
                <a:lnTo>
                  <a:pt x="1506489" y="93773"/>
                </a:lnTo>
                <a:lnTo>
                  <a:pt x="1493935" y="48831"/>
                </a:lnTo>
                <a:lnTo>
                  <a:pt x="1468110" y="19833"/>
                </a:lnTo>
                <a:lnTo>
                  <a:pt x="1424071" y="2645"/>
                </a:lnTo>
                <a:lnTo>
                  <a:pt x="1372845" y="21"/>
                </a:lnTo>
                <a:lnTo>
                  <a:pt x="133689" y="29"/>
                </a:lnTo>
                <a:lnTo>
                  <a:pt x="93773" y="1448"/>
                </a:lnTo>
                <a:lnTo>
                  <a:pt x="48830" y="13999"/>
                </a:lnTo>
                <a:lnTo>
                  <a:pt x="19832" y="39824"/>
                </a:lnTo>
                <a:lnTo>
                  <a:pt x="2644" y="83863"/>
                </a:lnTo>
                <a:lnTo>
                  <a:pt x="21" y="135089"/>
                </a:lnTo>
                <a:lnTo>
                  <a:pt x="0" y="152409"/>
                </a:lnTo>
                <a:lnTo>
                  <a:pt x="29" y="395344"/>
                </a:lnTo>
                <a:lnTo>
                  <a:pt x="1447" y="435261"/>
                </a:lnTo>
                <a:lnTo>
                  <a:pt x="13999" y="480203"/>
                </a:lnTo>
                <a:lnTo>
                  <a:pt x="39824" y="509201"/>
                </a:lnTo>
                <a:lnTo>
                  <a:pt x="83863" y="526389"/>
                </a:lnTo>
                <a:lnTo>
                  <a:pt x="135088" y="529013"/>
                </a:lnTo>
                <a:lnTo>
                  <a:pt x="1374244" y="529005"/>
                </a:lnTo>
                <a:close/>
              </a:path>
            </a:pathLst>
          </a:custGeom>
          <a:solidFill>
            <a:srgbClr val="FE2A05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17171" y="1424134"/>
            <a:ext cx="5393561" cy="3433594"/>
          </a:xfrm>
          <a:custGeom>
            <a:avLst/>
            <a:gdLst/>
            <a:ahLst/>
            <a:cxnLst/>
            <a:rect l="l" t="t" r="r" b="b"/>
            <a:pathLst>
              <a:path w="7670842" h="4883334">
                <a:moveTo>
                  <a:pt x="0" y="304449"/>
                </a:moveTo>
                <a:lnTo>
                  <a:pt x="21639" y="343276"/>
                </a:lnTo>
                <a:lnTo>
                  <a:pt x="215173" y="690501"/>
                </a:lnTo>
                <a:lnTo>
                  <a:pt x="1071838" y="704010"/>
                </a:lnTo>
                <a:lnTo>
                  <a:pt x="2276715" y="700337"/>
                </a:lnTo>
                <a:lnTo>
                  <a:pt x="2644073" y="288238"/>
                </a:lnTo>
                <a:lnTo>
                  <a:pt x="2689801" y="76487"/>
                </a:lnTo>
                <a:lnTo>
                  <a:pt x="2996188" y="0"/>
                </a:lnTo>
                <a:lnTo>
                  <a:pt x="4262531" y="9868"/>
                </a:lnTo>
                <a:lnTo>
                  <a:pt x="4443578" y="239957"/>
                </a:lnTo>
                <a:lnTo>
                  <a:pt x="5166669" y="257612"/>
                </a:lnTo>
                <a:lnTo>
                  <a:pt x="5250394" y="21406"/>
                </a:lnTo>
                <a:lnTo>
                  <a:pt x="5955336" y="21955"/>
                </a:lnTo>
                <a:lnTo>
                  <a:pt x="6128597" y="207004"/>
                </a:lnTo>
                <a:lnTo>
                  <a:pt x="6604626" y="203879"/>
                </a:lnTo>
                <a:lnTo>
                  <a:pt x="6625408" y="774051"/>
                </a:lnTo>
                <a:lnTo>
                  <a:pt x="6674753" y="1048747"/>
                </a:lnTo>
                <a:lnTo>
                  <a:pt x="6964473" y="1101273"/>
                </a:lnTo>
                <a:lnTo>
                  <a:pt x="7211535" y="1939287"/>
                </a:lnTo>
                <a:lnTo>
                  <a:pt x="7204298" y="3154857"/>
                </a:lnTo>
                <a:lnTo>
                  <a:pt x="7318727" y="3482025"/>
                </a:lnTo>
                <a:lnTo>
                  <a:pt x="7670842" y="3565749"/>
                </a:lnTo>
                <a:lnTo>
                  <a:pt x="7247080" y="4841078"/>
                </a:lnTo>
                <a:lnTo>
                  <a:pt x="7233039" y="4883334"/>
                </a:lnTo>
              </a:path>
            </a:pathLst>
          </a:custGeom>
          <a:ln w="88900">
            <a:solidFill>
              <a:srgbClr val="1993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295815" y="4789212"/>
            <a:ext cx="233886" cy="272743"/>
          </a:xfrm>
          <a:custGeom>
            <a:avLst/>
            <a:gdLst/>
            <a:ahLst/>
            <a:cxnLst/>
            <a:rect l="l" t="t" r="r" b="b"/>
            <a:pathLst>
              <a:path w="332638" h="387901">
                <a:moveTo>
                  <a:pt x="0" y="0"/>
                </a:moveTo>
                <a:lnTo>
                  <a:pt x="55791" y="387901"/>
                </a:lnTo>
                <a:lnTo>
                  <a:pt x="332638" y="110528"/>
                </a:lnTo>
                <a:lnTo>
                  <a:pt x="0" y="0"/>
                </a:lnTo>
                <a:close/>
              </a:path>
            </a:pathLst>
          </a:custGeom>
          <a:solidFill>
            <a:srgbClr val="19931F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212403" y="1450219"/>
            <a:ext cx="227625" cy="275273"/>
          </a:xfrm>
          <a:custGeom>
            <a:avLst/>
            <a:gdLst/>
            <a:ahLst/>
            <a:cxnLst/>
            <a:rect l="l" t="t" r="r" b="b"/>
            <a:pathLst>
              <a:path w="323733" h="391499">
                <a:moveTo>
                  <a:pt x="323733" y="220855"/>
                </a:moveTo>
                <a:lnTo>
                  <a:pt x="0" y="0"/>
                </a:lnTo>
                <a:lnTo>
                  <a:pt x="17555" y="391499"/>
                </a:lnTo>
                <a:lnTo>
                  <a:pt x="323733" y="220855"/>
                </a:lnTo>
                <a:close/>
              </a:path>
            </a:pathLst>
          </a:custGeom>
          <a:solidFill>
            <a:srgbClr val="19931F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62634" y="2233891"/>
            <a:ext cx="6258336" cy="2634974"/>
          </a:xfrm>
          <a:custGeom>
            <a:avLst/>
            <a:gdLst/>
            <a:ahLst/>
            <a:cxnLst/>
            <a:rect l="l" t="t" r="r" b="b"/>
            <a:pathLst>
              <a:path w="8900744" h="3747519">
                <a:moveTo>
                  <a:pt x="0" y="2988097"/>
                </a:moveTo>
                <a:lnTo>
                  <a:pt x="40508" y="2969798"/>
                </a:lnTo>
                <a:lnTo>
                  <a:pt x="770938" y="3011838"/>
                </a:lnTo>
                <a:lnTo>
                  <a:pt x="2303039" y="3008713"/>
                </a:lnTo>
                <a:lnTo>
                  <a:pt x="3500186" y="3034154"/>
                </a:lnTo>
                <a:lnTo>
                  <a:pt x="4985079" y="3020118"/>
                </a:lnTo>
                <a:lnTo>
                  <a:pt x="5425798" y="2273998"/>
                </a:lnTo>
                <a:lnTo>
                  <a:pt x="5463741" y="954641"/>
                </a:lnTo>
                <a:lnTo>
                  <a:pt x="5710363" y="822058"/>
                </a:lnTo>
                <a:lnTo>
                  <a:pt x="6023494" y="815269"/>
                </a:lnTo>
                <a:lnTo>
                  <a:pt x="6356474" y="0"/>
                </a:lnTo>
                <a:lnTo>
                  <a:pt x="6659682" y="86859"/>
                </a:lnTo>
                <a:lnTo>
                  <a:pt x="6860577" y="784282"/>
                </a:lnTo>
                <a:lnTo>
                  <a:pt x="6870993" y="2040755"/>
                </a:lnTo>
                <a:lnTo>
                  <a:pt x="7072273" y="2604128"/>
                </a:lnTo>
                <a:lnTo>
                  <a:pt x="8183557" y="2562073"/>
                </a:lnTo>
                <a:lnTo>
                  <a:pt x="8192061" y="2576903"/>
                </a:lnTo>
                <a:lnTo>
                  <a:pt x="8200572" y="2591728"/>
                </a:lnTo>
                <a:lnTo>
                  <a:pt x="8226149" y="2636179"/>
                </a:lnTo>
                <a:lnTo>
                  <a:pt x="8251793" y="2680591"/>
                </a:lnTo>
                <a:lnTo>
                  <a:pt x="8277504" y="2724964"/>
                </a:lnTo>
                <a:lnTo>
                  <a:pt x="8303281" y="2769298"/>
                </a:lnTo>
                <a:lnTo>
                  <a:pt x="8329125" y="2813594"/>
                </a:lnTo>
                <a:lnTo>
                  <a:pt x="8355037" y="2857851"/>
                </a:lnTo>
                <a:lnTo>
                  <a:pt x="8380344" y="2900931"/>
                </a:lnTo>
                <a:lnTo>
                  <a:pt x="8405714" y="2943973"/>
                </a:lnTo>
                <a:lnTo>
                  <a:pt x="8431147" y="2986977"/>
                </a:lnTo>
                <a:lnTo>
                  <a:pt x="8456643" y="3029945"/>
                </a:lnTo>
                <a:lnTo>
                  <a:pt x="8482202" y="3072874"/>
                </a:lnTo>
                <a:lnTo>
                  <a:pt x="8507824" y="3115766"/>
                </a:lnTo>
                <a:lnTo>
                  <a:pt x="8533508" y="3158620"/>
                </a:lnTo>
                <a:lnTo>
                  <a:pt x="8559255" y="3201436"/>
                </a:lnTo>
                <a:lnTo>
                  <a:pt x="8585064" y="3244215"/>
                </a:lnTo>
                <a:lnTo>
                  <a:pt x="8610936" y="3286955"/>
                </a:lnTo>
                <a:lnTo>
                  <a:pt x="8636871" y="3329658"/>
                </a:lnTo>
                <a:lnTo>
                  <a:pt x="8662868" y="3372322"/>
                </a:lnTo>
                <a:lnTo>
                  <a:pt x="8688928" y="3414948"/>
                </a:lnTo>
                <a:lnTo>
                  <a:pt x="8715049" y="3457536"/>
                </a:lnTo>
                <a:lnTo>
                  <a:pt x="8741234" y="3500086"/>
                </a:lnTo>
                <a:lnTo>
                  <a:pt x="8767480" y="3542597"/>
                </a:lnTo>
                <a:lnTo>
                  <a:pt x="8793789" y="3585070"/>
                </a:lnTo>
                <a:lnTo>
                  <a:pt x="8820160" y="3627505"/>
                </a:lnTo>
                <a:lnTo>
                  <a:pt x="8846593" y="3669901"/>
                </a:lnTo>
                <a:lnTo>
                  <a:pt x="8873089" y="3712258"/>
                </a:lnTo>
                <a:lnTo>
                  <a:pt x="8900744" y="3747519"/>
                </a:lnTo>
              </a:path>
            </a:pathLst>
          </a:custGeom>
          <a:ln w="88899">
            <a:solidFill>
              <a:srgbClr val="EB5C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599585" y="4777794"/>
            <a:ext cx="233906" cy="274518"/>
          </a:xfrm>
          <a:custGeom>
            <a:avLst/>
            <a:gdLst/>
            <a:ahLst/>
            <a:cxnLst/>
            <a:rect l="l" t="t" r="r" b="b"/>
            <a:pathLst>
              <a:path w="332666" h="390425">
                <a:moveTo>
                  <a:pt x="0" y="183269"/>
                </a:moveTo>
                <a:lnTo>
                  <a:pt x="332666" y="390425"/>
                </a:lnTo>
                <a:lnTo>
                  <a:pt x="298790" y="0"/>
                </a:lnTo>
                <a:lnTo>
                  <a:pt x="0" y="183269"/>
                </a:lnTo>
                <a:close/>
              </a:path>
            </a:pathLst>
          </a:custGeom>
          <a:solidFill>
            <a:srgbClr val="EB5C56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266511" y="4209727"/>
            <a:ext cx="275336" cy="224605"/>
          </a:xfrm>
          <a:custGeom>
            <a:avLst/>
            <a:gdLst/>
            <a:ahLst/>
            <a:cxnLst/>
            <a:rect l="l" t="t" r="r" b="b"/>
            <a:pathLst>
              <a:path w="391589" h="319438">
                <a:moveTo>
                  <a:pt x="247286" y="0"/>
                </a:moveTo>
                <a:lnTo>
                  <a:pt x="0" y="304022"/>
                </a:lnTo>
                <a:lnTo>
                  <a:pt x="391589" y="319438"/>
                </a:lnTo>
                <a:lnTo>
                  <a:pt x="247286" y="0"/>
                </a:lnTo>
                <a:close/>
              </a:path>
            </a:pathLst>
          </a:custGeom>
          <a:solidFill>
            <a:srgbClr val="EB5C56"/>
          </a:solid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7945" y="1875234"/>
            <a:ext cx="776883" cy="776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0086" y="4143375"/>
            <a:ext cx="776883" cy="785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01758" y="5375672"/>
            <a:ext cx="1026914" cy="1035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30195" y="5643562"/>
            <a:ext cx="508992" cy="500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6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469" y="237344"/>
            <a:ext cx="8726044" cy="35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812"/>
              </a:lnSpc>
              <a:spcBef>
                <a:spcPts val="141"/>
              </a:spcBef>
            </a:pP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8" b="1" spc="-13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</a:t>
            </a:r>
            <a:r>
              <a:rPr sz="4008" b="1" spc="-3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n</a:t>
            </a:r>
            <a:r>
              <a:rPr sz="4008" b="1" spc="-18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8" b="1" spc="-20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 </a:t>
            </a:r>
            <a:r>
              <a:rPr sz="4008" b="1" spc="-13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be a</a:t>
            </a:r>
            <a:r>
              <a:rPr sz="4008" b="1" spc="-13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8" b="1" spc="-3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8" b="1" spc="-59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actly </a:t>
            </a:r>
            <a:r>
              <a:rPr sz="4008" b="1" spc="-3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4008" b="1" spc="-3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sz="4008" b="1" spc="-24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8" b="1" spc="-3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as a g</a:t>
            </a:r>
            <a:r>
              <a:rPr sz="4008" b="1" spc="-59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8" b="1" baseline="2155" dirty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aph</a:t>
            </a:r>
            <a:endParaRPr sz="26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9016" y="1491614"/>
            <a:ext cx="86394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</a:t>
            </a:r>
            <a:r>
              <a:rPr sz="3375" b="1" spc="-27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032" y="1491614"/>
            <a:ext cx="598138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spc="-4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375" b="1" spc="-20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032" y="3956209"/>
            <a:ext cx="598138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spc="-4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375" b="1" spc="-20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0086" y="4965264"/>
            <a:ext cx="863942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</a:t>
            </a:r>
            <a:r>
              <a:rPr sz="3375" b="1" spc="-27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5359" y="5661779"/>
            <a:ext cx="1432214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375" b="1" spc="-27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3375" b="1" spc="-20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1706" dirty="0">
                <a:solidFill>
                  <a:srgbClr val="008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0320" y="6277928"/>
            <a:ext cx="1432214" cy="303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9">
              <a:lnSpc>
                <a:spcPts val="2391"/>
              </a:lnSpc>
              <a:spcBef>
                <a:spcPts val="120"/>
              </a:spcBef>
            </a:pP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375" b="1" spc="-27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3375" b="1" spc="-20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75" b="1" baseline="1706" dirty="0">
                <a:solidFill>
                  <a:srgbClr val="941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5696" y="5164386"/>
            <a:ext cx="1060253" cy="371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4304" y="5164386"/>
            <a:ext cx="1060251" cy="371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8442" y="4273259"/>
            <a:ext cx="389609" cy="46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99512" y="1389422"/>
            <a:ext cx="389609" cy="46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59">
              <a:lnSpc>
                <a:spcPts val="703"/>
              </a:lnSpc>
            </a:pPr>
            <a:endParaRPr sz="7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3060720" y="1719360"/>
              <a:ext cx="5578560" cy="37947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7840" y="1716480"/>
                <a:ext cx="5587200" cy="38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97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931</Words>
  <Application>Microsoft Macintosh PowerPoint</Application>
  <PresentationFormat>Widescreen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Gill Sans MT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 closer look at network structure:</vt:lpstr>
      <vt:lpstr>Roadmap</vt:lpstr>
      <vt:lpstr>The network core</vt:lpstr>
      <vt:lpstr>Many mechanisms: What do we mean by … </vt:lpstr>
      <vt:lpstr>PowerPoint Presentation</vt:lpstr>
      <vt:lpstr>PowerPoint Presentation</vt:lpstr>
      <vt:lpstr>What do we look at before commuting to places?</vt:lpstr>
      <vt:lpstr>Capacity </vt:lpstr>
      <vt:lpstr>PowerPoint Presentation</vt:lpstr>
      <vt:lpstr>Bandwidth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30</cp:revision>
  <dcterms:created xsi:type="dcterms:W3CDTF">2021-01-18T04:32:45Z</dcterms:created>
  <dcterms:modified xsi:type="dcterms:W3CDTF">2023-07-25T12:18:36Z</dcterms:modified>
</cp:coreProperties>
</file>