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93" r:id="rId6"/>
    <p:sldId id="292" r:id="rId7"/>
    <p:sldId id="267" r:id="rId8"/>
    <p:sldId id="294" r:id="rId9"/>
    <p:sldId id="264" r:id="rId10"/>
    <p:sldId id="265" r:id="rId11"/>
    <p:sldId id="280" r:id="rId12"/>
    <p:sldId id="266" r:id="rId13"/>
    <p:sldId id="295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D88D-EB5A-B64F-8BED-FDA897DC7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D8EEE-888E-6C4F-A714-06EF1B84F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AE924-E875-0246-AB2E-51093CEC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083-EB4F-E443-B262-AF339245C05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6C0B8-9600-8F4F-82A4-2CF9FCC7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345C0-4725-A24D-A8CA-5615D895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388-D8A5-6E45-8EF7-B2D4BAF0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0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AECC-8FAA-9B46-9399-747DA11E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AE2D5-F4EB-B847-AAD7-75D6FD3CA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5B4E8-223D-2B42-BC61-1CDC1B20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083-EB4F-E443-B262-AF339245C05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54CBA-8D5D-E944-9AD2-9C0B4BE3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8C92F-D349-494B-BF42-F21FE6F6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388-D8A5-6E45-8EF7-B2D4BAF0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74346-3B8A-0147-A795-78712D053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C81F5-8EE0-4E48-8534-DA45140E6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9516B-DF13-5C41-AA38-FD8A207D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083-EB4F-E443-B262-AF339245C05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12299-0A0E-E64D-9908-46E72BB7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7EBDC-7650-CD4A-9A74-4B003FE6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388-D8A5-6E45-8EF7-B2D4BAF0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8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C5F2-BD06-A647-AD86-C7EA811C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8FD6A-5594-4D4D-955B-AE89E7CC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4BD71-37C2-2B43-A2CB-F735CBF1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083-EB4F-E443-B262-AF339245C05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215C3-6D15-254B-AD94-1C53F15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3E2F8-D864-294D-BB1F-4B7565D4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388-D8A5-6E45-8EF7-B2D4BAF0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5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8AC8-1125-2949-9415-76190A7F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2DF9B-5FB0-3147-83E0-FCED0199E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4AECA-07B0-BD43-B771-D638598D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083-EB4F-E443-B262-AF339245C05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72CD3-8C8A-7F48-A8D8-7E193F29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51284-264C-A946-BADE-D083C4F5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388-D8A5-6E45-8EF7-B2D4BAF0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9AAC-866A-3A44-8698-F90514DB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241E-3A1D-D24F-9266-D61E20710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D2529-F231-1448-8414-1EAB4566B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43C41-5551-5448-97D2-BD7A7B03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083-EB4F-E443-B262-AF339245C05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1FBA1-8A6B-2B42-ACA8-85A37858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1F319-512E-0844-8C00-307E6E50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388-D8A5-6E45-8EF7-B2D4BAF0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9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67BB-EC05-654A-8770-482C70EA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85D57-2DB4-6F40-8A21-C228F1119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1DA6E-2F72-BF45-BB8E-B95FE9394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4994-CC56-6C43-8EAA-39263A267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62370-169C-804F-B3B9-585A1F7B0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C75CA-EF43-BD42-B3D7-7F7DC97F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083-EB4F-E443-B262-AF339245C05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D9C6E-2097-6343-A1FC-4CE15645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F6E91-CC05-F84A-A156-4F83EAFA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388-D8A5-6E45-8EF7-B2D4BAF0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4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5F69-2C20-FE41-80E2-323CFF1E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61807-E767-F047-95BC-76761971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083-EB4F-E443-B262-AF339245C05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AFC6A-F506-CD4B-8CD8-60FDD0E3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ACE5-3514-8E4E-BB74-EE9D39BD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388-D8A5-6E45-8EF7-B2D4BAF0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7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44993-9CA2-F548-BF1B-147B77DA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083-EB4F-E443-B262-AF339245C05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E26D2-4138-F748-9BA4-BEC6EBC2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87231-0836-754B-B928-AF8A9BD6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388-D8A5-6E45-8EF7-B2D4BAF0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4110-E8A7-3544-AD64-332F2DD7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A835-F25E-0343-8D4B-8119C8E88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AF469-7225-6740-9265-31FB553A6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49239-62E0-0347-A45F-AA66A117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083-EB4F-E443-B262-AF339245C05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0C7B2-97A5-EB45-AC9D-C05CBE89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3CDD5-CD06-7A4B-B32E-66229D53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388-D8A5-6E45-8EF7-B2D4BAF0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5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321D-EE33-6042-9FA9-13BD3695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D34A6-8C6D-8C44-A987-BE0D05317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C62AD-B820-0C42-84CA-0995C53FE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5CB59-17B1-3A4F-B447-30527470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083-EB4F-E443-B262-AF339245C05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5EA0D-E649-0B4A-AB27-357E039E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FB89B-240A-134C-ADA7-3FFADBFF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388-D8A5-6E45-8EF7-B2D4BAF0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5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75BBE-1F99-F946-9075-DE8A6B5C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691A9-822A-BB46-A154-31C2FC8A6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42FA-A8F8-7B45-BBEA-AFCF23A97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78083-EB4F-E443-B262-AF339245C05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D148B-EAE5-6C47-B66C-51330CF21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8DD65-76D7-F843-83F1-2A3CA4ABB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8388-D8A5-6E45-8EF7-B2D4BAF0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0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ECC0-B77F-AA46-A223-E8D534CF1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Week10_Lec1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F2F0F-D71C-704B-840E-6BC2D1860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Information Protocol</a:t>
            </a:r>
          </a:p>
        </p:txBody>
      </p:sp>
    </p:spTree>
    <p:extLst>
      <p:ext uri="{BB962C8B-B14F-4D97-AF65-F5344CB8AC3E}">
        <p14:creationId xmlns:p14="http://schemas.microsoft.com/office/powerpoint/2010/main" val="117740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3497112" y="2515877"/>
            <a:ext cx="1532513" cy="613006"/>
          </a:xfrm>
          <a:custGeom>
            <a:avLst/>
            <a:gdLst/>
            <a:ahLst/>
            <a:cxnLst/>
            <a:rect l="l" t="t" r="r" b="b"/>
            <a:pathLst>
              <a:path w="1523999" h="609600">
                <a:moveTo>
                  <a:pt x="1523999" y="609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138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7" name="object 47"/>
          <p:cNvSpPr/>
          <p:nvPr/>
        </p:nvSpPr>
        <p:spPr>
          <a:xfrm>
            <a:off x="3061878" y="2511280"/>
            <a:ext cx="821427" cy="269722"/>
          </a:xfrm>
          <a:custGeom>
            <a:avLst/>
            <a:gdLst/>
            <a:ahLst/>
            <a:cxnLst/>
            <a:rect l="l" t="t" r="r" b="b"/>
            <a:pathLst>
              <a:path w="816864" h="268224">
                <a:moveTo>
                  <a:pt x="816864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2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4987"/>
                </a:lnTo>
                <a:lnTo>
                  <a:pt x="20823" y="176150"/>
                </a:lnTo>
                <a:lnTo>
                  <a:pt x="45591" y="195340"/>
                </a:lnTo>
                <a:lnTo>
                  <a:pt x="78809" y="212921"/>
                </a:lnTo>
                <a:lnTo>
                  <a:pt x="119633" y="228599"/>
                </a:lnTo>
                <a:lnTo>
                  <a:pt x="167225" y="242084"/>
                </a:lnTo>
                <a:lnTo>
                  <a:pt x="220742" y="253081"/>
                </a:lnTo>
                <a:lnTo>
                  <a:pt x="249459" y="257556"/>
                </a:lnTo>
                <a:lnTo>
                  <a:pt x="279343" y="261298"/>
                </a:lnTo>
                <a:lnTo>
                  <a:pt x="310287" y="264273"/>
                </a:lnTo>
                <a:lnTo>
                  <a:pt x="342186" y="266443"/>
                </a:lnTo>
                <a:lnTo>
                  <a:pt x="374936" y="267772"/>
                </a:lnTo>
                <a:lnTo>
                  <a:pt x="408432" y="268224"/>
                </a:lnTo>
                <a:lnTo>
                  <a:pt x="441927" y="267772"/>
                </a:lnTo>
                <a:lnTo>
                  <a:pt x="474677" y="266443"/>
                </a:lnTo>
                <a:lnTo>
                  <a:pt x="506576" y="264273"/>
                </a:lnTo>
                <a:lnTo>
                  <a:pt x="537520" y="261298"/>
                </a:lnTo>
                <a:lnTo>
                  <a:pt x="567404" y="257556"/>
                </a:lnTo>
                <a:lnTo>
                  <a:pt x="596121" y="253081"/>
                </a:lnTo>
                <a:lnTo>
                  <a:pt x="623568" y="247912"/>
                </a:lnTo>
                <a:lnTo>
                  <a:pt x="674227" y="235634"/>
                </a:lnTo>
                <a:lnTo>
                  <a:pt x="718540" y="221016"/>
                </a:lnTo>
                <a:lnTo>
                  <a:pt x="755667" y="204350"/>
                </a:lnTo>
                <a:lnTo>
                  <a:pt x="784764" y="185928"/>
                </a:lnTo>
                <a:lnTo>
                  <a:pt x="804992" y="166042"/>
                </a:lnTo>
                <a:lnTo>
                  <a:pt x="816864" y="134112"/>
                </a:lnTo>
                <a:close/>
              </a:path>
            </a:pathLst>
          </a:custGeom>
          <a:solidFill>
            <a:srgbClr val="0078A9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8" name="object 48"/>
          <p:cNvSpPr/>
          <p:nvPr/>
        </p:nvSpPr>
        <p:spPr>
          <a:xfrm>
            <a:off x="3061878" y="2511280"/>
            <a:ext cx="821427" cy="269722"/>
          </a:xfrm>
          <a:custGeom>
            <a:avLst/>
            <a:gdLst/>
            <a:ahLst/>
            <a:cxnLst/>
            <a:rect l="l" t="t" r="r" b="b"/>
            <a:pathLst>
              <a:path w="816864" h="268224">
                <a:moveTo>
                  <a:pt x="816864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2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4987"/>
                </a:lnTo>
                <a:lnTo>
                  <a:pt x="20823" y="176150"/>
                </a:lnTo>
                <a:lnTo>
                  <a:pt x="45591" y="195340"/>
                </a:lnTo>
                <a:lnTo>
                  <a:pt x="78809" y="212921"/>
                </a:lnTo>
                <a:lnTo>
                  <a:pt x="119633" y="228599"/>
                </a:lnTo>
                <a:lnTo>
                  <a:pt x="167225" y="242084"/>
                </a:lnTo>
                <a:lnTo>
                  <a:pt x="220742" y="253081"/>
                </a:lnTo>
                <a:lnTo>
                  <a:pt x="249459" y="257556"/>
                </a:lnTo>
                <a:lnTo>
                  <a:pt x="279343" y="261298"/>
                </a:lnTo>
                <a:lnTo>
                  <a:pt x="310287" y="264273"/>
                </a:lnTo>
                <a:lnTo>
                  <a:pt x="342186" y="266443"/>
                </a:lnTo>
                <a:lnTo>
                  <a:pt x="374936" y="267772"/>
                </a:lnTo>
                <a:lnTo>
                  <a:pt x="408432" y="268224"/>
                </a:lnTo>
                <a:lnTo>
                  <a:pt x="441927" y="267772"/>
                </a:lnTo>
                <a:lnTo>
                  <a:pt x="474677" y="266443"/>
                </a:lnTo>
                <a:lnTo>
                  <a:pt x="506576" y="264273"/>
                </a:lnTo>
                <a:lnTo>
                  <a:pt x="537520" y="261298"/>
                </a:lnTo>
                <a:lnTo>
                  <a:pt x="567404" y="257556"/>
                </a:lnTo>
                <a:lnTo>
                  <a:pt x="596121" y="253081"/>
                </a:lnTo>
                <a:lnTo>
                  <a:pt x="623568" y="247912"/>
                </a:lnTo>
                <a:lnTo>
                  <a:pt x="674227" y="235634"/>
                </a:lnTo>
                <a:lnTo>
                  <a:pt x="718540" y="221016"/>
                </a:lnTo>
                <a:lnTo>
                  <a:pt x="755667" y="204350"/>
                </a:lnTo>
                <a:lnTo>
                  <a:pt x="784764" y="185928"/>
                </a:lnTo>
                <a:lnTo>
                  <a:pt x="804992" y="166042"/>
                </a:lnTo>
                <a:lnTo>
                  <a:pt x="816864" y="134112"/>
                </a:lnTo>
                <a:close/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9" name="object 49"/>
          <p:cNvSpPr/>
          <p:nvPr/>
        </p:nvSpPr>
        <p:spPr>
          <a:xfrm>
            <a:off x="3497112" y="1672994"/>
            <a:ext cx="1226011" cy="766257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1219200" y="0"/>
                </a:moveTo>
                <a:lnTo>
                  <a:pt x="0" y="762000"/>
                </a:lnTo>
              </a:path>
            </a:pathLst>
          </a:custGeom>
          <a:ln w="12700">
            <a:solidFill>
              <a:srgbClr val="0138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0" name="object 50"/>
          <p:cNvSpPr/>
          <p:nvPr/>
        </p:nvSpPr>
        <p:spPr>
          <a:xfrm>
            <a:off x="4364515" y="1668396"/>
            <a:ext cx="821426" cy="269722"/>
          </a:xfrm>
          <a:custGeom>
            <a:avLst/>
            <a:gdLst/>
            <a:ahLst/>
            <a:cxnLst/>
            <a:rect l="l" t="t" r="r" b="b"/>
            <a:pathLst>
              <a:path w="816863" h="268224">
                <a:moveTo>
                  <a:pt x="816863" y="134111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1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1"/>
                </a:lnTo>
                <a:lnTo>
                  <a:pt x="1354" y="144987"/>
                </a:lnTo>
                <a:lnTo>
                  <a:pt x="20823" y="176150"/>
                </a:lnTo>
                <a:lnTo>
                  <a:pt x="45591" y="195340"/>
                </a:lnTo>
                <a:lnTo>
                  <a:pt x="78809" y="212921"/>
                </a:lnTo>
                <a:lnTo>
                  <a:pt x="119633" y="228599"/>
                </a:lnTo>
                <a:lnTo>
                  <a:pt x="167225" y="242084"/>
                </a:lnTo>
                <a:lnTo>
                  <a:pt x="220742" y="253081"/>
                </a:lnTo>
                <a:lnTo>
                  <a:pt x="249459" y="257556"/>
                </a:lnTo>
                <a:lnTo>
                  <a:pt x="279343" y="261298"/>
                </a:lnTo>
                <a:lnTo>
                  <a:pt x="310287" y="264273"/>
                </a:lnTo>
                <a:lnTo>
                  <a:pt x="342186" y="266443"/>
                </a:lnTo>
                <a:lnTo>
                  <a:pt x="374936" y="267772"/>
                </a:lnTo>
                <a:lnTo>
                  <a:pt x="408431" y="268223"/>
                </a:lnTo>
                <a:lnTo>
                  <a:pt x="441927" y="267772"/>
                </a:lnTo>
                <a:lnTo>
                  <a:pt x="474677" y="266443"/>
                </a:lnTo>
                <a:lnTo>
                  <a:pt x="506576" y="264273"/>
                </a:lnTo>
                <a:lnTo>
                  <a:pt x="537520" y="261298"/>
                </a:lnTo>
                <a:lnTo>
                  <a:pt x="567404" y="257555"/>
                </a:lnTo>
                <a:lnTo>
                  <a:pt x="596121" y="253081"/>
                </a:lnTo>
                <a:lnTo>
                  <a:pt x="623568" y="247912"/>
                </a:lnTo>
                <a:lnTo>
                  <a:pt x="674227" y="235634"/>
                </a:lnTo>
                <a:lnTo>
                  <a:pt x="718540" y="221016"/>
                </a:lnTo>
                <a:lnTo>
                  <a:pt x="755667" y="204350"/>
                </a:lnTo>
                <a:lnTo>
                  <a:pt x="784764" y="185928"/>
                </a:lnTo>
                <a:lnTo>
                  <a:pt x="804992" y="166042"/>
                </a:lnTo>
                <a:lnTo>
                  <a:pt x="816863" y="134111"/>
                </a:lnTo>
                <a:close/>
              </a:path>
            </a:pathLst>
          </a:custGeom>
          <a:solidFill>
            <a:srgbClr val="0078A9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1" name="object 51"/>
          <p:cNvSpPr/>
          <p:nvPr/>
        </p:nvSpPr>
        <p:spPr>
          <a:xfrm>
            <a:off x="4364515" y="1668396"/>
            <a:ext cx="821426" cy="269722"/>
          </a:xfrm>
          <a:custGeom>
            <a:avLst/>
            <a:gdLst/>
            <a:ahLst/>
            <a:cxnLst/>
            <a:rect l="l" t="t" r="r" b="b"/>
            <a:pathLst>
              <a:path w="816863" h="268224">
                <a:moveTo>
                  <a:pt x="816863" y="134111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1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1"/>
                </a:lnTo>
                <a:lnTo>
                  <a:pt x="1354" y="144987"/>
                </a:lnTo>
                <a:lnTo>
                  <a:pt x="20823" y="176150"/>
                </a:lnTo>
                <a:lnTo>
                  <a:pt x="45591" y="195340"/>
                </a:lnTo>
                <a:lnTo>
                  <a:pt x="78809" y="212921"/>
                </a:lnTo>
                <a:lnTo>
                  <a:pt x="119633" y="228599"/>
                </a:lnTo>
                <a:lnTo>
                  <a:pt x="167225" y="242084"/>
                </a:lnTo>
                <a:lnTo>
                  <a:pt x="220742" y="253081"/>
                </a:lnTo>
                <a:lnTo>
                  <a:pt x="249459" y="257556"/>
                </a:lnTo>
                <a:lnTo>
                  <a:pt x="279343" y="261298"/>
                </a:lnTo>
                <a:lnTo>
                  <a:pt x="310287" y="264273"/>
                </a:lnTo>
                <a:lnTo>
                  <a:pt x="342186" y="266443"/>
                </a:lnTo>
                <a:lnTo>
                  <a:pt x="374936" y="267772"/>
                </a:lnTo>
                <a:lnTo>
                  <a:pt x="408431" y="268223"/>
                </a:lnTo>
                <a:lnTo>
                  <a:pt x="441927" y="267772"/>
                </a:lnTo>
                <a:lnTo>
                  <a:pt x="474677" y="266443"/>
                </a:lnTo>
                <a:lnTo>
                  <a:pt x="506576" y="264273"/>
                </a:lnTo>
                <a:lnTo>
                  <a:pt x="537520" y="261298"/>
                </a:lnTo>
                <a:lnTo>
                  <a:pt x="567404" y="257555"/>
                </a:lnTo>
                <a:lnTo>
                  <a:pt x="596121" y="253081"/>
                </a:lnTo>
                <a:lnTo>
                  <a:pt x="623568" y="247912"/>
                </a:lnTo>
                <a:lnTo>
                  <a:pt x="674227" y="235634"/>
                </a:lnTo>
                <a:lnTo>
                  <a:pt x="718540" y="221016"/>
                </a:lnTo>
                <a:lnTo>
                  <a:pt x="755667" y="204350"/>
                </a:lnTo>
                <a:lnTo>
                  <a:pt x="784764" y="185928"/>
                </a:lnTo>
                <a:lnTo>
                  <a:pt x="804992" y="166042"/>
                </a:lnTo>
                <a:lnTo>
                  <a:pt x="816863" y="134111"/>
                </a:lnTo>
                <a:close/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2" name="object 52"/>
          <p:cNvSpPr/>
          <p:nvPr/>
        </p:nvSpPr>
        <p:spPr>
          <a:xfrm>
            <a:off x="4362982" y="1611693"/>
            <a:ext cx="832155" cy="200759"/>
          </a:xfrm>
          <a:custGeom>
            <a:avLst/>
            <a:gdLst/>
            <a:ahLst/>
            <a:cxnLst/>
            <a:rect l="l" t="t" r="r" b="b"/>
            <a:pathLst>
              <a:path w="827532" h="199644">
                <a:moveTo>
                  <a:pt x="0" y="0"/>
                </a:moveTo>
                <a:lnTo>
                  <a:pt x="0" y="199644"/>
                </a:lnTo>
                <a:lnTo>
                  <a:pt x="827532" y="199644"/>
                </a:lnTo>
                <a:lnTo>
                  <a:pt x="8275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8A9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3" name="object 53"/>
          <p:cNvSpPr/>
          <p:nvPr/>
        </p:nvSpPr>
        <p:spPr>
          <a:xfrm>
            <a:off x="4364515" y="1467637"/>
            <a:ext cx="821426" cy="269722"/>
          </a:xfrm>
          <a:custGeom>
            <a:avLst/>
            <a:gdLst/>
            <a:ahLst/>
            <a:cxnLst/>
            <a:rect l="l" t="t" r="r" b="b"/>
            <a:pathLst>
              <a:path w="816863" h="268224">
                <a:moveTo>
                  <a:pt x="816863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1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5193"/>
                </a:lnTo>
                <a:lnTo>
                  <a:pt x="20823" y="176735"/>
                </a:lnTo>
                <a:lnTo>
                  <a:pt x="45591" y="196012"/>
                </a:lnTo>
                <a:lnTo>
                  <a:pt x="78809" y="213579"/>
                </a:lnTo>
                <a:lnTo>
                  <a:pt x="119633" y="229171"/>
                </a:lnTo>
                <a:lnTo>
                  <a:pt x="167225" y="242523"/>
                </a:lnTo>
                <a:lnTo>
                  <a:pt x="220742" y="253369"/>
                </a:lnTo>
                <a:lnTo>
                  <a:pt x="249459" y="257770"/>
                </a:lnTo>
                <a:lnTo>
                  <a:pt x="279343" y="261445"/>
                </a:lnTo>
                <a:lnTo>
                  <a:pt x="310287" y="264361"/>
                </a:lnTo>
                <a:lnTo>
                  <a:pt x="342186" y="266485"/>
                </a:lnTo>
                <a:lnTo>
                  <a:pt x="374936" y="267783"/>
                </a:lnTo>
                <a:lnTo>
                  <a:pt x="408431" y="268224"/>
                </a:lnTo>
                <a:lnTo>
                  <a:pt x="441927" y="267783"/>
                </a:lnTo>
                <a:lnTo>
                  <a:pt x="474677" y="266485"/>
                </a:lnTo>
                <a:lnTo>
                  <a:pt x="506576" y="264361"/>
                </a:lnTo>
                <a:lnTo>
                  <a:pt x="537520" y="261445"/>
                </a:lnTo>
                <a:lnTo>
                  <a:pt x="567404" y="257770"/>
                </a:lnTo>
                <a:lnTo>
                  <a:pt x="596121" y="253369"/>
                </a:lnTo>
                <a:lnTo>
                  <a:pt x="623568" y="248276"/>
                </a:lnTo>
                <a:lnTo>
                  <a:pt x="674227" y="236143"/>
                </a:lnTo>
                <a:lnTo>
                  <a:pt x="718540" y="221638"/>
                </a:lnTo>
                <a:lnTo>
                  <a:pt x="755667" y="205026"/>
                </a:lnTo>
                <a:lnTo>
                  <a:pt x="784764" y="186570"/>
                </a:lnTo>
                <a:lnTo>
                  <a:pt x="804992" y="166538"/>
                </a:lnTo>
                <a:lnTo>
                  <a:pt x="816863" y="134112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4" name="object 54"/>
          <p:cNvSpPr/>
          <p:nvPr/>
        </p:nvSpPr>
        <p:spPr>
          <a:xfrm>
            <a:off x="4364515" y="1467637"/>
            <a:ext cx="821426" cy="269722"/>
          </a:xfrm>
          <a:custGeom>
            <a:avLst/>
            <a:gdLst/>
            <a:ahLst/>
            <a:cxnLst/>
            <a:rect l="l" t="t" r="r" b="b"/>
            <a:pathLst>
              <a:path w="816863" h="268224">
                <a:moveTo>
                  <a:pt x="816863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1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5193"/>
                </a:lnTo>
                <a:lnTo>
                  <a:pt x="20823" y="176735"/>
                </a:lnTo>
                <a:lnTo>
                  <a:pt x="45591" y="196012"/>
                </a:lnTo>
                <a:lnTo>
                  <a:pt x="78809" y="213579"/>
                </a:lnTo>
                <a:lnTo>
                  <a:pt x="119633" y="229171"/>
                </a:lnTo>
                <a:lnTo>
                  <a:pt x="167225" y="242523"/>
                </a:lnTo>
                <a:lnTo>
                  <a:pt x="220742" y="253369"/>
                </a:lnTo>
                <a:lnTo>
                  <a:pt x="249459" y="257770"/>
                </a:lnTo>
                <a:lnTo>
                  <a:pt x="279343" y="261445"/>
                </a:lnTo>
                <a:lnTo>
                  <a:pt x="310287" y="264361"/>
                </a:lnTo>
                <a:lnTo>
                  <a:pt x="342186" y="266485"/>
                </a:lnTo>
                <a:lnTo>
                  <a:pt x="374936" y="267783"/>
                </a:lnTo>
                <a:lnTo>
                  <a:pt x="408431" y="268224"/>
                </a:lnTo>
                <a:lnTo>
                  <a:pt x="441927" y="267783"/>
                </a:lnTo>
                <a:lnTo>
                  <a:pt x="474677" y="266485"/>
                </a:lnTo>
                <a:lnTo>
                  <a:pt x="506576" y="264361"/>
                </a:lnTo>
                <a:lnTo>
                  <a:pt x="537520" y="261445"/>
                </a:lnTo>
                <a:lnTo>
                  <a:pt x="567404" y="257770"/>
                </a:lnTo>
                <a:lnTo>
                  <a:pt x="596121" y="253369"/>
                </a:lnTo>
                <a:lnTo>
                  <a:pt x="623568" y="248276"/>
                </a:lnTo>
                <a:lnTo>
                  <a:pt x="674227" y="236143"/>
                </a:lnTo>
                <a:lnTo>
                  <a:pt x="718540" y="221638"/>
                </a:lnTo>
                <a:lnTo>
                  <a:pt x="755667" y="205026"/>
                </a:lnTo>
                <a:lnTo>
                  <a:pt x="784764" y="186570"/>
                </a:lnTo>
                <a:lnTo>
                  <a:pt x="804992" y="166538"/>
                </a:lnTo>
                <a:lnTo>
                  <a:pt x="816863" y="134112"/>
                </a:lnTo>
                <a:close/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5" name="object 55"/>
          <p:cNvSpPr/>
          <p:nvPr/>
        </p:nvSpPr>
        <p:spPr>
          <a:xfrm>
            <a:off x="4787489" y="1505949"/>
            <a:ext cx="275852" cy="88886"/>
          </a:xfrm>
          <a:custGeom>
            <a:avLst/>
            <a:gdLst/>
            <a:ahLst/>
            <a:cxnLst/>
            <a:rect l="l" t="t" r="r" b="b"/>
            <a:pathLst>
              <a:path w="274319" h="88392">
                <a:moveTo>
                  <a:pt x="208787" y="30480"/>
                </a:moveTo>
                <a:lnTo>
                  <a:pt x="274319" y="48768"/>
                </a:lnTo>
                <a:lnTo>
                  <a:pt x="239267" y="0"/>
                </a:lnTo>
                <a:lnTo>
                  <a:pt x="65531" y="0"/>
                </a:lnTo>
                <a:lnTo>
                  <a:pt x="135636" y="13716"/>
                </a:lnTo>
                <a:lnTo>
                  <a:pt x="0" y="70104"/>
                </a:lnTo>
                <a:lnTo>
                  <a:pt x="60959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6" name="object 56"/>
          <p:cNvSpPr/>
          <p:nvPr/>
        </p:nvSpPr>
        <p:spPr>
          <a:xfrm>
            <a:off x="4787489" y="1505949"/>
            <a:ext cx="275852" cy="88886"/>
          </a:xfrm>
          <a:custGeom>
            <a:avLst/>
            <a:gdLst/>
            <a:ahLst/>
            <a:cxnLst/>
            <a:rect l="l" t="t" r="r" b="b"/>
            <a:pathLst>
              <a:path w="274319" h="88392">
                <a:moveTo>
                  <a:pt x="208787" y="30480"/>
                </a:moveTo>
                <a:lnTo>
                  <a:pt x="274319" y="48768"/>
                </a:lnTo>
                <a:lnTo>
                  <a:pt x="239267" y="0"/>
                </a:lnTo>
                <a:lnTo>
                  <a:pt x="65531" y="0"/>
                </a:lnTo>
                <a:lnTo>
                  <a:pt x="135636" y="13716"/>
                </a:lnTo>
                <a:lnTo>
                  <a:pt x="0" y="70104"/>
                </a:lnTo>
                <a:lnTo>
                  <a:pt x="60959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7" name="object 57"/>
          <p:cNvSpPr/>
          <p:nvPr/>
        </p:nvSpPr>
        <p:spPr>
          <a:xfrm>
            <a:off x="4488648" y="1611693"/>
            <a:ext cx="274320" cy="93483"/>
          </a:xfrm>
          <a:custGeom>
            <a:avLst/>
            <a:gdLst/>
            <a:ahLst/>
            <a:cxnLst/>
            <a:rect l="l" t="t" r="r" b="b"/>
            <a:pathLst>
              <a:path w="272796" h="92964">
                <a:moveTo>
                  <a:pt x="70104" y="57912"/>
                </a:moveTo>
                <a:lnTo>
                  <a:pt x="0" y="39624"/>
                </a:lnTo>
                <a:lnTo>
                  <a:pt x="35051" y="92964"/>
                </a:lnTo>
                <a:lnTo>
                  <a:pt x="213360" y="92964"/>
                </a:lnTo>
                <a:lnTo>
                  <a:pt x="135636" y="73152"/>
                </a:lnTo>
                <a:lnTo>
                  <a:pt x="272796" y="18288"/>
                </a:lnTo>
                <a:lnTo>
                  <a:pt x="213360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8" name="object 58"/>
          <p:cNvSpPr/>
          <p:nvPr/>
        </p:nvSpPr>
        <p:spPr>
          <a:xfrm>
            <a:off x="4488648" y="1611693"/>
            <a:ext cx="274320" cy="93483"/>
          </a:xfrm>
          <a:custGeom>
            <a:avLst/>
            <a:gdLst/>
            <a:ahLst/>
            <a:cxnLst/>
            <a:rect l="l" t="t" r="r" b="b"/>
            <a:pathLst>
              <a:path w="272796" h="92964">
                <a:moveTo>
                  <a:pt x="70104" y="57912"/>
                </a:moveTo>
                <a:lnTo>
                  <a:pt x="0" y="39624"/>
                </a:lnTo>
                <a:lnTo>
                  <a:pt x="35051" y="92964"/>
                </a:lnTo>
                <a:lnTo>
                  <a:pt x="213360" y="92964"/>
                </a:lnTo>
                <a:lnTo>
                  <a:pt x="135636" y="73152"/>
                </a:lnTo>
                <a:lnTo>
                  <a:pt x="272796" y="18288"/>
                </a:lnTo>
                <a:lnTo>
                  <a:pt x="213360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9" name="object 59"/>
          <p:cNvSpPr/>
          <p:nvPr/>
        </p:nvSpPr>
        <p:spPr>
          <a:xfrm>
            <a:off x="4503972" y="1501352"/>
            <a:ext cx="274320" cy="88886"/>
          </a:xfrm>
          <a:custGeom>
            <a:avLst/>
            <a:gdLst/>
            <a:ahLst/>
            <a:cxnLst/>
            <a:rect l="l" t="t" r="r" b="b"/>
            <a:pathLst>
              <a:path w="272796" h="88392">
                <a:moveTo>
                  <a:pt x="60960" y="0"/>
                </a:moveTo>
                <a:lnTo>
                  <a:pt x="0" y="18288"/>
                </a:lnTo>
                <a:lnTo>
                  <a:pt x="137160" y="74676"/>
                </a:lnTo>
                <a:lnTo>
                  <a:pt x="65532" y="88392"/>
                </a:lnTo>
                <a:lnTo>
                  <a:pt x="237744" y="88392"/>
                </a:lnTo>
                <a:lnTo>
                  <a:pt x="272796" y="39624"/>
                </a:lnTo>
                <a:lnTo>
                  <a:pt x="207264" y="53340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0" name="object 60"/>
          <p:cNvSpPr/>
          <p:nvPr/>
        </p:nvSpPr>
        <p:spPr>
          <a:xfrm>
            <a:off x="4503972" y="1501352"/>
            <a:ext cx="274320" cy="88886"/>
          </a:xfrm>
          <a:custGeom>
            <a:avLst/>
            <a:gdLst/>
            <a:ahLst/>
            <a:cxnLst/>
            <a:rect l="l" t="t" r="r" b="b"/>
            <a:pathLst>
              <a:path w="272796" h="88392">
                <a:moveTo>
                  <a:pt x="60960" y="0"/>
                </a:moveTo>
                <a:lnTo>
                  <a:pt x="0" y="18288"/>
                </a:lnTo>
                <a:lnTo>
                  <a:pt x="137160" y="74676"/>
                </a:lnTo>
                <a:lnTo>
                  <a:pt x="65532" y="88392"/>
                </a:lnTo>
                <a:lnTo>
                  <a:pt x="237744" y="88392"/>
                </a:lnTo>
                <a:lnTo>
                  <a:pt x="272796" y="39624"/>
                </a:lnTo>
                <a:lnTo>
                  <a:pt x="207264" y="53340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1" name="object 61"/>
          <p:cNvSpPr/>
          <p:nvPr/>
        </p:nvSpPr>
        <p:spPr>
          <a:xfrm>
            <a:off x="4778294" y="1620888"/>
            <a:ext cx="272787" cy="90418"/>
          </a:xfrm>
          <a:custGeom>
            <a:avLst/>
            <a:gdLst/>
            <a:ahLst/>
            <a:cxnLst/>
            <a:rect l="l" t="t" r="r" b="b"/>
            <a:pathLst>
              <a:path w="271272" h="89916">
                <a:moveTo>
                  <a:pt x="70103" y="30480"/>
                </a:moveTo>
                <a:lnTo>
                  <a:pt x="211836" y="89916"/>
                </a:lnTo>
                <a:lnTo>
                  <a:pt x="271272" y="70104"/>
                </a:lnTo>
                <a:lnTo>
                  <a:pt x="135636" y="13716"/>
                </a:lnTo>
                <a:lnTo>
                  <a:pt x="211836" y="0"/>
                </a:lnTo>
                <a:lnTo>
                  <a:pt x="35051" y="0"/>
                </a:lnTo>
                <a:lnTo>
                  <a:pt x="0" y="48768"/>
                </a:lnTo>
                <a:lnTo>
                  <a:pt x="70103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2" name="object 62"/>
          <p:cNvSpPr/>
          <p:nvPr/>
        </p:nvSpPr>
        <p:spPr>
          <a:xfrm>
            <a:off x="4778294" y="1620888"/>
            <a:ext cx="272787" cy="90418"/>
          </a:xfrm>
          <a:custGeom>
            <a:avLst/>
            <a:gdLst/>
            <a:ahLst/>
            <a:cxnLst/>
            <a:rect l="l" t="t" r="r" b="b"/>
            <a:pathLst>
              <a:path w="271272" h="89916">
                <a:moveTo>
                  <a:pt x="70103" y="30480"/>
                </a:moveTo>
                <a:lnTo>
                  <a:pt x="211836" y="89916"/>
                </a:lnTo>
                <a:lnTo>
                  <a:pt x="271272" y="70104"/>
                </a:lnTo>
                <a:lnTo>
                  <a:pt x="135636" y="13716"/>
                </a:lnTo>
                <a:lnTo>
                  <a:pt x="211836" y="0"/>
                </a:lnTo>
                <a:lnTo>
                  <a:pt x="35051" y="0"/>
                </a:lnTo>
                <a:lnTo>
                  <a:pt x="0" y="48768"/>
                </a:lnTo>
                <a:lnTo>
                  <a:pt x="70103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3" name="object 63"/>
          <p:cNvSpPr/>
          <p:nvPr/>
        </p:nvSpPr>
        <p:spPr>
          <a:xfrm>
            <a:off x="4792085" y="1510547"/>
            <a:ext cx="275853" cy="88886"/>
          </a:xfrm>
          <a:custGeom>
            <a:avLst/>
            <a:gdLst/>
            <a:ahLst/>
            <a:cxnLst/>
            <a:rect l="l" t="t" r="r" b="b"/>
            <a:pathLst>
              <a:path w="274320" h="88392">
                <a:moveTo>
                  <a:pt x="208787" y="30480"/>
                </a:moveTo>
                <a:lnTo>
                  <a:pt x="274320" y="48768"/>
                </a:lnTo>
                <a:lnTo>
                  <a:pt x="239268" y="0"/>
                </a:lnTo>
                <a:lnTo>
                  <a:pt x="65532" y="0"/>
                </a:lnTo>
                <a:lnTo>
                  <a:pt x="138684" y="13716"/>
                </a:lnTo>
                <a:lnTo>
                  <a:pt x="0" y="70104"/>
                </a:lnTo>
                <a:lnTo>
                  <a:pt x="60960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4" name="object 64"/>
          <p:cNvSpPr/>
          <p:nvPr/>
        </p:nvSpPr>
        <p:spPr>
          <a:xfrm>
            <a:off x="4792085" y="1510547"/>
            <a:ext cx="275853" cy="88886"/>
          </a:xfrm>
          <a:custGeom>
            <a:avLst/>
            <a:gdLst/>
            <a:ahLst/>
            <a:cxnLst/>
            <a:rect l="l" t="t" r="r" b="b"/>
            <a:pathLst>
              <a:path w="274320" h="88392">
                <a:moveTo>
                  <a:pt x="208787" y="30480"/>
                </a:moveTo>
                <a:lnTo>
                  <a:pt x="274320" y="48768"/>
                </a:lnTo>
                <a:lnTo>
                  <a:pt x="239268" y="0"/>
                </a:lnTo>
                <a:lnTo>
                  <a:pt x="65532" y="0"/>
                </a:lnTo>
                <a:lnTo>
                  <a:pt x="138684" y="13716"/>
                </a:lnTo>
                <a:lnTo>
                  <a:pt x="0" y="70104"/>
                </a:lnTo>
                <a:lnTo>
                  <a:pt x="60960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5" name="object 65"/>
          <p:cNvSpPr/>
          <p:nvPr/>
        </p:nvSpPr>
        <p:spPr>
          <a:xfrm>
            <a:off x="4493246" y="1616291"/>
            <a:ext cx="275853" cy="95015"/>
          </a:xfrm>
          <a:custGeom>
            <a:avLst/>
            <a:gdLst/>
            <a:ahLst/>
            <a:cxnLst/>
            <a:rect l="l" t="t" r="r" b="b"/>
            <a:pathLst>
              <a:path w="274320" h="94487">
                <a:moveTo>
                  <a:pt x="71627" y="59436"/>
                </a:moveTo>
                <a:lnTo>
                  <a:pt x="0" y="39624"/>
                </a:lnTo>
                <a:lnTo>
                  <a:pt x="36575" y="94488"/>
                </a:lnTo>
                <a:lnTo>
                  <a:pt x="213360" y="94488"/>
                </a:lnTo>
                <a:lnTo>
                  <a:pt x="137160" y="74676"/>
                </a:lnTo>
                <a:lnTo>
                  <a:pt x="274320" y="18288"/>
                </a:lnTo>
                <a:lnTo>
                  <a:pt x="213360" y="0"/>
                </a:lnTo>
                <a:lnTo>
                  <a:pt x="71627" y="59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6" name="object 66"/>
          <p:cNvSpPr/>
          <p:nvPr/>
        </p:nvSpPr>
        <p:spPr>
          <a:xfrm>
            <a:off x="4493246" y="1616291"/>
            <a:ext cx="275853" cy="95015"/>
          </a:xfrm>
          <a:custGeom>
            <a:avLst/>
            <a:gdLst/>
            <a:ahLst/>
            <a:cxnLst/>
            <a:rect l="l" t="t" r="r" b="b"/>
            <a:pathLst>
              <a:path w="274320" h="94487">
                <a:moveTo>
                  <a:pt x="71627" y="59436"/>
                </a:moveTo>
                <a:lnTo>
                  <a:pt x="0" y="39624"/>
                </a:lnTo>
                <a:lnTo>
                  <a:pt x="36575" y="94488"/>
                </a:lnTo>
                <a:lnTo>
                  <a:pt x="213360" y="94488"/>
                </a:lnTo>
                <a:lnTo>
                  <a:pt x="137160" y="74676"/>
                </a:lnTo>
                <a:lnTo>
                  <a:pt x="274320" y="18288"/>
                </a:lnTo>
                <a:lnTo>
                  <a:pt x="213360" y="0"/>
                </a:lnTo>
                <a:lnTo>
                  <a:pt x="71627" y="59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7" name="object 67"/>
          <p:cNvSpPr/>
          <p:nvPr/>
        </p:nvSpPr>
        <p:spPr>
          <a:xfrm>
            <a:off x="4510104" y="1505949"/>
            <a:ext cx="272787" cy="88886"/>
          </a:xfrm>
          <a:custGeom>
            <a:avLst/>
            <a:gdLst/>
            <a:ahLst/>
            <a:cxnLst/>
            <a:rect l="l" t="t" r="r" b="b"/>
            <a:pathLst>
              <a:path w="271272" h="88392">
                <a:moveTo>
                  <a:pt x="59436" y="0"/>
                </a:moveTo>
                <a:lnTo>
                  <a:pt x="0" y="18288"/>
                </a:lnTo>
                <a:lnTo>
                  <a:pt x="135636" y="74676"/>
                </a:lnTo>
                <a:lnTo>
                  <a:pt x="65532" y="88392"/>
                </a:lnTo>
                <a:lnTo>
                  <a:pt x="236220" y="88392"/>
                </a:lnTo>
                <a:lnTo>
                  <a:pt x="271272" y="39624"/>
                </a:lnTo>
                <a:lnTo>
                  <a:pt x="205739" y="53340"/>
                </a:lnTo>
                <a:lnTo>
                  <a:pt x="59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8" name="object 68"/>
          <p:cNvSpPr/>
          <p:nvPr/>
        </p:nvSpPr>
        <p:spPr>
          <a:xfrm>
            <a:off x="4510104" y="1505949"/>
            <a:ext cx="272787" cy="88886"/>
          </a:xfrm>
          <a:custGeom>
            <a:avLst/>
            <a:gdLst/>
            <a:ahLst/>
            <a:cxnLst/>
            <a:rect l="l" t="t" r="r" b="b"/>
            <a:pathLst>
              <a:path w="271272" h="88392">
                <a:moveTo>
                  <a:pt x="59436" y="0"/>
                </a:moveTo>
                <a:lnTo>
                  <a:pt x="0" y="18288"/>
                </a:lnTo>
                <a:lnTo>
                  <a:pt x="135636" y="74676"/>
                </a:lnTo>
                <a:lnTo>
                  <a:pt x="65532" y="88392"/>
                </a:lnTo>
                <a:lnTo>
                  <a:pt x="236220" y="88392"/>
                </a:lnTo>
                <a:lnTo>
                  <a:pt x="271272" y="39624"/>
                </a:lnTo>
                <a:lnTo>
                  <a:pt x="205739" y="53340"/>
                </a:lnTo>
                <a:lnTo>
                  <a:pt x="59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9" name="object 69"/>
          <p:cNvSpPr/>
          <p:nvPr/>
        </p:nvSpPr>
        <p:spPr>
          <a:xfrm>
            <a:off x="4782891" y="1625486"/>
            <a:ext cx="274320" cy="90418"/>
          </a:xfrm>
          <a:custGeom>
            <a:avLst/>
            <a:gdLst/>
            <a:ahLst/>
            <a:cxnLst/>
            <a:rect l="l" t="t" r="r" b="b"/>
            <a:pathLst>
              <a:path w="272796" h="89916">
                <a:moveTo>
                  <a:pt x="70103" y="30480"/>
                </a:moveTo>
                <a:lnTo>
                  <a:pt x="213360" y="89916"/>
                </a:lnTo>
                <a:lnTo>
                  <a:pt x="272796" y="70104"/>
                </a:lnTo>
                <a:lnTo>
                  <a:pt x="135636" y="15239"/>
                </a:lnTo>
                <a:lnTo>
                  <a:pt x="213360" y="0"/>
                </a:lnTo>
                <a:lnTo>
                  <a:pt x="35051" y="0"/>
                </a:lnTo>
                <a:lnTo>
                  <a:pt x="0" y="50292"/>
                </a:lnTo>
                <a:lnTo>
                  <a:pt x="70103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0" name="object 70"/>
          <p:cNvSpPr/>
          <p:nvPr/>
        </p:nvSpPr>
        <p:spPr>
          <a:xfrm>
            <a:off x="4782891" y="1625486"/>
            <a:ext cx="274320" cy="90418"/>
          </a:xfrm>
          <a:custGeom>
            <a:avLst/>
            <a:gdLst/>
            <a:ahLst/>
            <a:cxnLst/>
            <a:rect l="l" t="t" r="r" b="b"/>
            <a:pathLst>
              <a:path w="272796" h="89916">
                <a:moveTo>
                  <a:pt x="70103" y="30480"/>
                </a:moveTo>
                <a:lnTo>
                  <a:pt x="213360" y="89916"/>
                </a:lnTo>
                <a:lnTo>
                  <a:pt x="272796" y="70104"/>
                </a:lnTo>
                <a:lnTo>
                  <a:pt x="135636" y="15239"/>
                </a:lnTo>
                <a:lnTo>
                  <a:pt x="213360" y="0"/>
                </a:lnTo>
                <a:lnTo>
                  <a:pt x="35051" y="0"/>
                </a:lnTo>
                <a:lnTo>
                  <a:pt x="0" y="50292"/>
                </a:lnTo>
                <a:lnTo>
                  <a:pt x="70103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1" name="object 71"/>
          <p:cNvSpPr/>
          <p:nvPr/>
        </p:nvSpPr>
        <p:spPr>
          <a:xfrm>
            <a:off x="4362982" y="1406337"/>
            <a:ext cx="0" cy="599212"/>
          </a:xfrm>
          <a:custGeom>
            <a:avLst/>
            <a:gdLst/>
            <a:ahLst/>
            <a:cxnLst/>
            <a:rect l="l" t="t" r="r" b="b"/>
            <a:pathLst>
              <a:path h="595883">
                <a:moveTo>
                  <a:pt x="0" y="198119"/>
                </a:moveTo>
                <a:lnTo>
                  <a:pt x="0" y="397763"/>
                </a:lnTo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2" name="object 72"/>
          <p:cNvSpPr/>
          <p:nvPr/>
        </p:nvSpPr>
        <p:spPr>
          <a:xfrm>
            <a:off x="5195136" y="1406337"/>
            <a:ext cx="0" cy="599212"/>
          </a:xfrm>
          <a:custGeom>
            <a:avLst/>
            <a:gdLst/>
            <a:ahLst/>
            <a:cxnLst/>
            <a:rect l="l" t="t" r="r" b="b"/>
            <a:pathLst>
              <a:path h="595883">
                <a:moveTo>
                  <a:pt x="0" y="198119"/>
                </a:moveTo>
                <a:lnTo>
                  <a:pt x="0" y="397763"/>
                </a:lnTo>
              </a:path>
              <a:path h="595883">
                <a:moveTo>
                  <a:pt x="0" y="397763"/>
                </a:moveTo>
                <a:lnTo>
                  <a:pt x="0" y="198119"/>
                </a:lnTo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3" name="object 73"/>
          <p:cNvSpPr/>
          <p:nvPr/>
        </p:nvSpPr>
        <p:spPr>
          <a:xfrm>
            <a:off x="3060345" y="2454577"/>
            <a:ext cx="832155" cy="200759"/>
          </a:xfrm>
          <a:custGeom>
            <a:avLst/>
            <a:gdLst/>
            <a:ahLst/>
            <a:cxnLst/>
            <a:rect l="l" t="t" r="r" b="b"/>
            <a:pathLst>
              <a:path w="827532" h="199644">
                <a:moveTo>
                  <a:pt x="827532" y="0"/>
                </a:moveTo>
                <a:lnTo>
                  <a:pt x="0" y="0"/>
                </a:lnTo>
                <a:lnTo>
                  <a:pt x="0" y="199644"/>
                </a:lnTo>
                <a:lnTo>
                  <a:pt x="827532" y="199644"/>
                </a:lnTo>
                <a:lnTo>
                  <a:pt x="827532" y="0"/>
                </a:lnTo>
                <a:close/>
              </a:path>
            </a:pathLst>
          </a:custGeom>
          <a:solidFill>
            <a:srgbClr val="0078A9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4" name="object 74"/>
          <p:cNvSpPr/>
          <p:nvPr/>
        </p:nvSpPr>
        <p:spPr>
          <a:xfrm>
            <a:off x="3061877" y="2310519"/>
            <a:ext cx="821427" cy="269722"/>
          </a:xfrm>
          <a:custGeom>
            <a:avLst/>
            <a:gdLst/>
            <a:ahLst/>
            <a:cxnLst/>
            <a:rect l="l" t="t" r="r" b="b"/>
            <a:pathLst>
              <a:path w="816864" h="268224">
                <a:moveTo>
                  <a:pt x="816864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2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5193"/>
                </a:lnTo>
                <a:lnTo>
                  <a:pt x="20823" y="176735"/>
                </a:lnTo>
                <a:lnTo>
                  <a:pt x="45591" y="196012"/>
                </a:lnTo>
                <a:lnTo>
                  <a:pt x="78809" y="213579"/>
                </a:lnTo>
                <a:lnTo>
                  <a:pt x="119633" y="229171"/>
                </a:lnTo>
                <a:lnTo>
                  <a:pt x="167225" y="242523"/>
                </a:lnTo>
                <a:lnTo>
                  <a:pt x="220742" y="253369"/>
                </a:lnTo>
                <a:lnTo>
                  <a:pt x="249459" y="257770"/>
                </a:lnTo>
                <a:lnTo>
                  <a:pt x="279343" y="261445"/>
                </a:lnTo>
                <a:lnTo>
                  <a:pt x="310287" y="264361"/>
                </a:lnTo>
                <a:lnTo>
                  <a:pt x="342186" y="266485"/>
                </a:lnTo>
                <a:lnTo>
                  <a:pt x="374936" y="267783"/>
                </a:lnTo>
                <a:lnTo>
                  <a:pt x="408432" y="268224"/>
                </a:lnTo>
                <a:lnTo>
                  <a:pt x="441927" y="267783"/>
                </a:lnTo>
                <a:lnTo>
                  <a:pt x="474677" y="266485"/>
                </a:lnTo>
                <a:lnTo>
                  <a:pt x="506576" y="264361"/>
                </a:lnTo>
                <a:lnTo>
                  <a:pt x="537520" y="261445"/>
                </a:lnTo>
                <a:lnTo>
                  <a:pt x="567404" y="257770"/>
                </a:lnTo>
                <a:lnTo>
                  <a:pt x="596121" y="253369"/>
                </a:lnTo>
                <a:lnTo>
                  <a:pt x="623568" y="248276"/>
                </a:lnTo>
                <a:lnTo>
                  <a:pt x="674227" y="236143"/>
                </a:lnTo>
                <a:lnTo>
                  <a:pt x="718540" y="221638"/>
                </a:lnTo>
                <a:lnTo>
                  <a:pt x="755667" y="205026"/>
                </a:lnTo>
                <a:lnTo>
                  <a:pt x="784764" y="186570"/>
                </a:lnTo>
                <a:lnTo>
                  <a:pt x="804992" y="166538"/>
                </a:lnTo>
                <a:lnTo>
                  <a:pt x="816864" y="134112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5" name="object 75"/>
          <p:cNvSpPr/>
          <p:nvPr/>
        </p:nvSpPr>
        <p:spPr>
          <a:xfrm>
            <a:off x="3061877" y="2310519"/>
            <a:ext cx="821427" cy="269722"/>
          </a:xfrm>
          <a:custGeom>
            <a:avLst/>
            <a:gdLst/>
            <a:ahLst/>
            <a:cxnLst/>
            <a:rect l="l" t="t" r="r" b="b"/>
            <a:pathLst>
              <a:path w="816864" h="268224">
                <a:moveTo>
                  <a:pt x="816864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2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5193"/>
                </a:lnTo>
                <a:lnTo>
                  <a:pt x="20823" y="176735"/>
                </a:lnTo>
                <a:lnTo>
                  <a:pt x="45591" y="196012"/>
                </a:lnTo>
                <a:lnTo>
                  <a:pt x="78809" y="213579"/>
                </a:lnTo>
                <a:lnTo>
                  <a:pt x="119633" y="229171"/>
                </a:lnTo>
                <a:lnTo>
                  <a:pt x="167225" y="242523"/>
                </a:lnTo>
                <a:lnTo>
                  <a:pt x="220742" y="253369"/>
                </a:lnTo>
                <a:lnTo>
                  <a:pt x="249459" y="257770"/>
                </a:lnTo>
                <a:lnTo>
                  <a:pt x="279343" y="261445"/>
                </a:lnTo>
                <a:lnTo>
                  <a:pt x="310287" y="264361"/>
                </a:lnTo>
                <a:lnTo>
                  <a:pt x="342186" y="266485"/>
                </a:lnTo>
                <a:lnTo>
                  <a:pt x="374936" y="267783"/>
                </a:lnTo>
                <a:lnTo>
                  <a:pt x="408432" y="268224"/>
                </a:lnTo>
                <a:lnTo>
                  <a:pt x="441927" y="267783"/>
                </a:lnTo>
                <a:lnTo>
                  <a:pt x="474677" y="266485"/>
                </a:lnTo>
                <a:lnTo>
                  <a:pt x="506576" y="264361"/>
                </a:lnTo>
                <a:lnTo>
                  <a:pt x="537520" y="261445"/>
                </a:lnTo>
                <a:lnTo>
                  <a:pt x="567404" y="257770"/>
                </a:lnTo>
                <a:lnTo>
                  <a:pt x="596121" y="253369"/>
                </a:lnTo>
                <a:lnTo>
                  <a:pt x="623568" y="248276"/>
                </a:lnTo>
                <a:lnTo>
                  <a:pt x="674227" y="236143"/>
                </a:lnTo>
                <a:lnTo>
                  <a:pt x="718540" y="221638"/>
                </a:lnTo>
                <a:lnTo>
                  <a:pt x="755667" y="205026"/>
                </a:lnTo>
                <a:lnTo>
                  <a:pt x="784764" y="186570"/>
                </a:lnTo>
                <a:lnTo>
                  <a:pt x="804992" y="166538"/>
                </a:lnTo>
                <a:lnTo>
                  <a:pt x="816864" y="134112"/>
                </a:lnTo>
                <a:close/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6" name="object 76"/>
          <p:cNvSpPr/>
          <p:nvPr/>
        </p:nvSpPr>
        <p:spPr>
          <a:xfrm>
            <a:off x="3484852" y="2348832"/>
            <a:ext cx="275852" cy="88886"/>
          </a:xfrm>
          <a:custGeom>
            <a:avLst/>
            <a:gdLst/>
            <a:ahLst/>
            <a:cxnLst/>
            <a:rect l="l" t="t" r="r" b="b"/>
            <a:pathLst>
              <a:path w="274319" h="88392">
                <a:moveTo>
                  <a:pt x="208787" y="30480"/>
                </a:moveTo>
                <a:lnTo>
                  <a:pt x="274319" y="48768"/>
                </a:lnTo>
                <a:lnTo>
                  <a:pt x="239268" y="0"/>
                </a:lnTo>
                <a:lnTo>
                  <a:pt x="65531" y="0"/>
                </a:lnTo>
                <a:lnTo>
                  <a:pt x="135636" y="13716"/>
                </a:lnTo>
                <a:lnTo>
                  <a:pt x="0" y="70104"/>
                </a:lnTo>
                <a:lnTo>
                  <a:pt x="60960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7" name="object 77"/>
          <p:cNvSpPr/>
          <p:nvPr/>
        </p:nvSpPr>
        <p:spPr>
          <a:xfrm>
            <a:off x="3484852" y="2348832"/>
            <a:ext cx="275852" cy="88886"/>
          </a:xfrm>
          <a:custGeom>
            <a:avLst/>
            <a:gdLst/>
            <a:ahLst/>
            <a:cxnLst/>
            <a:rect l="l" t="t" r="r" b="b"/>
            <a:pathLst>
              <a:path w="274319" h="88392">
                <a:moveTo>
                  <a:pt x="208787" y="30480"/>
                </a:moveTo>
                <a:lnTo>
                  <a:pt x="274319" y="48768"/>
                </a:lnTo>
                <a:lnTo>
                  <a:pt x="239268" y="0"/>
                </a:lnTo>
                <a:lnTo>
                  <a:pt x="65531" y="0"/>
                </a:lnTo>
                <a:lnTo>
                  <a:pt x="135636" y="13716"/>
                </a:lnTo>
                <a:lnTo>
                  <a:pt x="0" y="70104"/>
                </a:lnTo>
                <a:lnTo>
                  <a:pt x="60960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8" name="object 78"/>
          <p:cNvSpPr/>
          <p:nvPr/>
        </p:nvSpPr>
        <p:spPr>
          <a:xfrm>
            <a:off x="3186012" y="2454577"/>
            <a:ext cx="274319" cy="93483"/>
          </a:xfrm>
          <a:custGeom>
            <a:avLst/>
            <a:gdLst/>
            <a:ahLst/>
            <a:cxnLst/>
            <a:rect l="l" t="t" r="r" b="b"/>
            <a:pathLst>
              <a:path w="272795" h="92964">
                <a:moveTo>
                  <a:pt x="70104" y="57912"/>
                </a:moveTo>
                <a:lnTo>
                  <a:pt x="0" y="39624"/>
                </a:lnTo>
                <a:lnTo>
                  <a:pt x="35052" y="92964"/>
                </a:lnTo>
                <a:lnTo>
                  <a:pt x="213360" y="92964"/>
                </a:lnTo>
                <a:lnTo>
                  <a:pt x="135636" y="73152"/>
                </a:lnTo>
                <a:lnTo>
                  <a:pt x="272795" y="18287"/>
                </a:lnTo>
                <a:lnTo>
                  <a:pt x="213359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9" name="object 79"/>
          <p:cNvSpPr/>
          <p:nvPr/>
        </p:nvSpPr>
        <p:spPr>
          <a:xfrm>
            <a:off x="3186012" y="2454577"/>
            <a:ext cx="274319" cy="93483"/>
          </a:xfrm>
          <a:custGeom>
            <a:avLst/>
            <a:gdLst/>
            <a:ahLst/>
            <a:cxnLst/>
            <a:rect l="l" t="t" r="r" b="b"/>
            <a:pathLst>
              <a:path w="272795" h="92964">
                <a:moveTo>
                  <a:pt x="70104" y="57912"/>
                </a:moveTo>
                <a:lnTo>
                  <a:pt x="0" y="39624"/>
                </a:lnTo>
                <a:lnTo>
                  <a:pt x="35052" y="92964"/>
                </a:lnTo>
                <a:lnTo>
                  <a:pt x="213360" y="92964"/>
                </a:lnTo>
                <a:lnTo>
                  <a:pt x="135636" y="73152"/>
                </a:lnTo>
                <a:lnTo>
                  <a:pt x="272795" y="18287"/>
                </a:lnTo>
                <a:lnTo>
                  <a:pt x="213359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0" name="object 80"/>
          <p:cNvSpPr/>
          <p:nvPr/>
        </p:nvSpPr>
        <p:spPr>
          <a:xfrm>
            <a:off x="3201337" y="2344235"/>
            <a:ext cx="274319" cy="88886"/>
          </a:xfrm>
          <a:custGeom>
            <a:avLst/>
            <a:gdLst/>
            <a:ahLst/>
            <a:cxnLst/>
            <a:rect l="l" t="t" r="r" b="b"/>
            <a:pathLst>
              <a:path w="272795" h="88392">
                <a:moveTo>
                  <a:pt x="60959" y="0"/>
                </a:moveTo>
                <a:lnTo>
                  <a:pt x="0" y="18287"/>
                </a:lnTo>
                <a:lnTo>
                  <a:pt x="137159" y="74675"/>
                </a:lnTo>
                <a:lnTo>
                  <a:pt x="65531" y="88392"/>
                </a:lnTo>
                <a:lnTo>
                  <a:pt x="237744" y="88392"/>
                </a:lnTo>
                <a:lnTo>
                  <a:pt x="272795" y="39624"/>
                </a:lnTo>
                <a:lnTo>
                  <a:pt x="207263" y="53339"/>
                </a:lnTo>
                <a:lnTo>
                  <a:pt x="60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1" name="object 81"/>
          <p:cNvSpPr/>
          <p:nvPr/>
        </p:nvSpPr>
        <p:spPr>
          <a:xfrm>
            <a:off x="3201337" y="2344235"/>
            <a:ext cx="274319" cy="88886"/>
          </a:xfrm>
          <a:custGeom>
            <a:avLst/>
            <a:gdLst/>
            <a:ahLst/>
            <a:cxnLst/>
            <a:rect l="l" t="t" r="r" b="b"/>
            <a:pathLst>
              <a:path w="272795" h="88392">
                <a:moveTo>
                  <a:pt x="60959" y="0"/>
                </a:moveTo>
                <a:lnTo>
                  <a:pt x="0" y="18287"/>
                </a:lnTo>
                <a:lnTo>
                  <a:pt x="137159" y="74675"/>
                </a:lnTo>
                <a:lnTo>
                  <a:pt x="65531" y="88392"/>
                </a:lnTo>
                <a:lnTo>
                  <a:pt x="237744" y="88392"/>
                </a:lnTo>
                <a:lnTo>
                  <a:pt x="272795" y="39624"/>
                </a:lnTo>
                <a:lnTo>
                  <a:pt x="207263" y="53339"/>
                </a:lnTo>
                <a:lnTo>
                  <a:pt x="60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2" name="object 82"/>
          <p:cNvSpPr/>
          <p:nvPr/>
        </p:nvSpPr>
        <p:spPr>
          <a:xfrm>
            <a:off x="3475657" y="2463771"/>
            <a:ext cx="272787" cy="90418"/>
          </a:xfrm>
          <a:custGeom>
            <a:avLst/>
            <a:gdLst/>
            <a:ahLst/>
            <a:cxnLst/>
            <a:rect l="l" t="t" r="r" b="b"/>
            <a:pathLst>
              <a:path w="271272" h="89916">
                <a:moveTo>
                  <a:pt x="70104" y="30480"/>
                </a:moveTo>
                <a:lnTo>
                  <a:pt x="211836" y="89916"/>
                </a:lnTo>
                <a:lnTo>
                  <a:pt x="271272" y="70104"/>
                </a:lnTo>
                <a:lnTo>
                  <a:pt x="135635" y="13716"/>
                </a:lnTo>
                <a:lnTo>
                  <a:pt x="211835" y="0"/>
                </a:lnTo>
                <a:lnTo>
                  <a:pt x="35051" y="0"/>
                </a:lnTo>
                <a:lnTo>
                  <a:pt x="0" y="48768"/>
                </a:lnTo>
                <a:lnTo>
                  <a:pt x="70104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3" name="object 83"/>
          <p:cNvSpPr/>
          <p:nvPr/>
        </p:nvSpPr>
        <p:spPr>
          <a:xfrm>
            <a:off x="3475657" y="2463771"/>
            <a:ext cx="272787" cy="90418"/>
          </a:xfrm>
          <a:custGeom>
            <a:avLst/>
            <a:gdLst/>
            <a:ahLst/>
            <a:cxnLst/>
            <a:rect l="l" t="t" r="r" b="b"/>
            <a:pathLst>
              <a:path w="271272" h="89916">
                <a:moveTo>
                  <a:pt x="70104" y="30480"/>
                </a:moveTo>
                <a:lnTo>
                  <a:pt x="211836" y="89916"/>
                </a:lnTo>
                <a:lnTo>
                  <a:pt x="271272" y="70104"/>
                </a:lnTo>
                <a:lnTo>
                  <a:pt x="135635" y="13716"/>
                </a:lnTo>
                <a:lnTo>
                  <a:pt x="211835" y="0"/>
                </a:lnTo>
                <a:lnTo>
                  <a:pt x="35051" y="0"/>
                </a:lnTo>
                <a:lnTo>
                  <a:pt x="0" y="48768"/>
                </a:lnTo>
                <a:lnTo>
                  <a:pt x="70104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4" name="object 84"/>
          <p:cNvSpPr/>
          <p:nvPr/>
        </p:nvSpPr>
        <p:spPr>
          <a:xfrm>
            <a:off x="3489449" y="2353430"/>
            <a:ext cx="275852" cy="88886"/>
          </a:xfrm>
          <a:custGeom>
            <a:avLst/>
            <a:gdLst/>
            <a:ahLst/>
            <a:cxnLst/>
            <a:rect l="l" t="t" r="r" b="b"/>
            <a:pathLst>
              <a:path w="274319" h="88392">
                <a:moveTo>
                  <a:pt x="208787" y="30480"/>
                </a:moveTo>
                <a:lnTo>
                  <a:pt x="274319" y="48768"/>
                </a:lnTo>
                <a:lnTo>
                  <a:pt x="239268" y="0"/>
                </a:lnTo>
                <a:lnTo>
                  <a:pt x="65531" y="0"/>
                </a:lnTo>
                <a:lnTo>
                  <a:pt x="138683" y="13716"/>
                </a:lnTo>
                <a:lnTo>
                  <a:pt x="0" y="70104"/>
                </a:lnTo>
                <a:lnTo>
                  <a:pt x="60959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5" name="object 85"/>
          <p:cNvSpPr/>
          <p:nvPr/>
        </p:nvSpPr>
        <p:spPr>
          <a:xfrm>
            <a:off x="3489449" y="2353430"/>
            <a:ext cx="275852" cy="88886"/>
          </a:xfrm>
          <a:custGeom>
            <a:avLst/>
            <a:gdLst/>
            <a:ahLst/>
            <a:cxnLst/>
            <a:rect l="l" t="t" r="r" b="b"/>
            <a:pathLst>
              <a:path w="274319" h="88392">
                <a:moveTo>
                  <a:pt x="208787" y="30480"/>
                </a:moveTo>
                <a:lnTo>
                  <a:pt x="274319" y="48768"/>
                </a:lnTo>
                <a:lnTo>
                  <a:pt x="239268" y="0"/>
                </a:lnTo>
                <a:lnTo>
                  <a:pt x="65531" y="0"/>
                </a:lnTo>
                <a:lnTo>
                  <a:pt x="138683" y="13716"/>
                </a:lnTo>
                <a:lnTo>
                  <a:pt x="0" y="70104"/>
                </a:lnTo>
                <a:lnTo>
                  <a:pt x="60959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6" name="object 86"/>
          <p:cNvSpPr/>
          <p:nvPr/>
        </p:nvSpPr>
        <p:spPr>
          <a:xfrm>
            <a:off x="3190609" y="2459175"/>
            <a:ext cx="275852" cy="95015"/>
          </a:xfrm>
          <a:custGeom>
            <a:avLst/>
            <a:gdLst/>
            <a:ahLst/>
            <a:cxnLst/>
            <a:rect l="l" t="t" r="r" b="b"/>
            <a:pathLst>
              <a:path w="274319" h="94487">
                <a:moveTo>
                  <a:pt x="71627" y="59436"/>
                </a:moveTo>
                <a:lnTo>
                  <a:pt x="0" y="39624"/>
                </a:lnTo>
                <a:lnTo>
                  <a:pt x="36575" y="94487"/>
                </a:lnTo>
                <a:lnTo>
                  <a:pt x="213360" y="94487"/>
                </a:lnTo>
                <a:lnTo>
                  <a:pt x="137160" y="74675"/>
                </a:lnTo>
                <a:lnTo>
                  <a:pt x="274319" y="18287"/>
                </a:lnTo>
                <a:lnTo>
                  <a:pt x="213359" y="0"/>
                </a:lnTo>
                <a:lnTo>
                  <a:pt x="71627" y="59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7" name="object 87"/>
          <p:cNvSpPr/>
          <p:nvPr/>
        </p:nvSpPr>
        <p:spPr>
          <a:xfrm>
            <a:off x="3190609" y="2459175"/>
            <a:ext cx="275852" cy="95015"/>
          </a:xfrm>
          <a:custGeom>
            <a:avLst/>
            <a:gdLst/>
            <a:ahLst/>
            <a:cxnLst/>
            <a:rect l="l" t="t" r="r" b="b"/>
            <a:pathLst>
              <a:path w="274319" h="94487">
                <a:moveTo>
                  <a:pt x="71627" y="59436"/>
                </a:moveTo>
                <a:lnTo>
                  <a:pt x="0" y="39624"/>
                </a:lnTo>
                <a:lnTo>
                  <a:pt x="36575" y="94487"/>
                </a:lnTo>
                <a:lnTo>
                  <a:pt x="213360" y="94487"/>
                </a:lnTo>
                <a:lnTo>
                  <a:pt x="137160" y="74675"/>
                </a:lnTo>
                <a:lnTo>
                  <a:pt x="274319" y="18287"/>
                </a:lnTo>
                <a:lnTo>
                  <a:pt x="213359" y="0"/>
                </a:lnTo>
                <a:lnTo>
                  <a:pt x="71627" y="59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8" name="object 88"/>
          <p:cNvSpPr/>
          <p:nvPr/>
        </p:nvSpPr>
        <p:spPr>
          <a:xfrm>
            <a:off x="3207467" y="2348832"/>
            <a:ext cx="272787" cy="88886"/>
          </a:xfrm>
          <a:custGeom>
            <a:avLst/>
            <a:gdLst/>
            <a:ahLst/>
            <a:cxnLst/>
            <a:rect l="l" t="t" r="r" b="b"/>
            <a:pathLst>
              <a:path w="271272" h="88392">
                <a:moveTo>
                  <a:pt x="59436" y="0"/>
                </a:moveTo>
                <a:lnTo>
                  <a:pt x="0" y="18288"/>
                </a:lnTo>
                <a:lnTo>
                  <a:pt x="135636" y="74676"/>
                </a:lnTo>
                <a:lnTo>
                  <a:pt x="65531" y="88392"/>
                </a:lnTo>
                <a:lnTo>
                  <a:pt x="236219" y="88392"/>
                </a:lnTo>
                <a:lnTo>
                  <a:pt x="271272" y="39624"/>
                </a:lnTo>
                <a:lnTo>
                  <a:pt x="205740" y="53340"/>
                </a:lnTo>
                <a:lnTo>
                  <a:pt x="59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9" name="object 89"/>
          <p:cNvSpPr/>
          <p:nvPr/>
        </p:nvSpPr>
        <p:spPr>
          <a:xfrm>
            <a:off x="3207467" y="2348832"/>
            <a:ext cx="272787" cy="88886"/>
          </a:xfrm>
          <a:custGeom>
            <a:avLst/>
            <a:gdLst/>
            <a:ahLst/>
            <a:cxnLst/>
            <a:rect l="l" t="t" r="r" b="b"/>
            <a:pathLst>
              <a:path w="271272" h="88392">
                <a:moveTo>
                  <a:pt x="59436" y="0"/>
                </a:moveTo>
                <a:lnTo>
                  <a:pt x="0" y="18288"/>
                </a:lnTo>
                <a:lnTo>
                  <a:pt x="135636" y="74676"/>
                </a:lnTo>
                <a:lnTo>
                  <a:pt x="65531" y="88392"/>
                </a:lnTo>
                <a:lnTo>
                  <a:pt x="236219" y="88392"/>
                </a:lnTo>
                <a:lnTo>
                  <a:pt x="271272" y="39624"/>
                </a:lnTo>
                <a:lnTo>
                  <a:pt x="205740" y="53340"/>
                </a:lnTo>
                <a:lnTo>
                  <a:pt x="59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0" name="object 90"/>
          <p:cNvSpPr/>
          <p:nvPr/>
        </p:nvSpPr>
        <p:spPr>
          <a:xfrm>
            <a:off x="3480255" y="2468368"/>
            <a:ext cx="274319" cy="90418"/>
          </a:xfrm>
          <a:custGeom>
            <a:avLst/>
            <a:gdLst/>
            <a:ahLst/>
            <a:cxnLst/>
            <a:rect l="l" t="t" r="r" b="b"/>
            <a:pathLst>
              <a:path w="272795" h="89916">
                <a:moveTo>
                  <a:pt x="70103" y="30480"/>
                </a:moveTo>
                <a:lnTo>
                  <a:pt x="213359" y="89916"/>
                </a:lnTo>
                <a:lnTo>
                  <a:pt x="272795" y="70104"/>
                </a:lnTo>
                <a:lnTo>
                  <a:pt x="135635" y="15240"/>
                </a:lnTo>
                <a:lnTo>
                  <a:pt x="213359" y="0"/>
                </a:lnTo>
                <a:lnTo>
                  <a:pt x="35051" y="0"/>
                </a:lnTo>
                <a:lnTo>
                  <a:pt x="0" y="50292"/>
                </a:lnTo>
                <a:lnTo>
                  <a:pt x="70103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1" name="object 91"/>
          <p:cNvSpPr/>
          <p:nvPr/>
        </p:nvSpPr>
        <p:spPr>
          <a:xfrm>
            <a:off x="3480255" y="2468368"/>
            <a:ext cx="274319" cy="90418"/>
          </a:xfrm>
          <a:custGeom>
            <a:avLst/>
            <a:gdLst/>
            <a:ahLst/>
            <a:cxnLst/>
            <a:rect l="l" t="t" r="r" b="b"/>
            <a:pathLst>
              <a:path w="272795" h="89916">
                <a:moveTo>
                  <a:pt x="70103" y="30480"/>
                </a:moveTo>
                <a:lnTo>
                  <a:pt x="213359" y="89916"/>
                </a:lnTo>
                <a:lnTo>
                  <a:pt x="272795" y="70104"/>
                </a:lnTo>
                <a:lnTo>
                  <a:pt x="135635" y="15240"/>
                </a:lnTo>
                <a:lnTo>
                  <a:pt x="213359" y="0"/>
                </a:lnTo>
                <a:lnTo>
                  <a:pt x="35051" y="0"/>
                </a:lnTo>
                <a:lnTo>
                  <a:pt x="0" y="50292"/>
                </a:lnTo>
                <a:lnTo>
                  <a:pt x="70103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2" name="object 92"/>
          <p:cNvSpPr/>
          <p:nvPr/>
        </p:nvSpPr>
        <p:spPr>
          <a:xfrm>
            <a:off x="4671018" y="3124285"/>
            <a:ext cx="821426" cy="269722"/>
          </a:xfrm>
          <a:custGeom>
            <a:avLst/>
            <a:gdLst/>
            <a:ahLst/>
            <a:cxnLst/>
            <a:rect l="l" t="t" r="r" b="b"/>
            <a:pathLst>
              <a:path w="816863" h="268224">
                <a:moveTo>
                  <a:pt x="816863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1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4987"/>
                </a:lnTo>
                <a:lnTo>
                  <a:pt x="20823" y="176150"/>
                </a:lnTo>
                <a:lnTo>
                  <a:pt x="45591" y="195340"/>
                </a:lnTo>
                <a:lnTo>
                  <a:pt x="78809" y="212921"/>
                </a:lnTo>
                <a:lnTo>
                  <a:pt x="119633" y="228599"/>
                </a:lnTo>
                <a:lnTo>
                  <a:pt x="167225" y="242084"/>
                </a:lnTo>
                <a:lnTo>
                  <a:pt x="220742" y="253081"/>
                </a:lnTo>
                <a:lnTo>
                  <a:pt x="249459" y="257556"/>
                </a:lnTo>
                <a:lnTo>
                  <a:pt x="279343" y="261298"/>
                </a:lnTo>
                <a:lnTo>
                  <a:pt x="310287" y="264273"/>
                </a:lnTo>
                <a:lnTo>
                  <a:pt x="342186" y="266443"/>
                </a:lnTo>
                <a:lnTo>
                  <a:pt x="374936" y="267772"/>
                </a:lnTo>
                <a:lnTo>
                  <a:pt x="408431" y="268224"/>
                </a:lnTo>
                <a:lnTo>
                  <a:pt x="441927" y="267772"/>
                </a:lnTo>
                <a:lnTo>
                  <a:pt x="474677" y="266443"/>
                </a:lnTo>
                <a:lnTo>
                  <a:pt x="506576" y="264273"/>
                </a:lnTo>
                <a:lnTo>
                  <a:pt x="537520" y="261298"/>
                </a:lnTo>
                <a:lnTo>
                  <a:pt x="567404" y="257556"/>
                </a:lnTo>
                <a:lnTo>
                  <a:pt x="596121" y="253081"/>
                </a:lnTo>
                <a:lnTo>
                  <a:pt x="623568" y="247912"/>
                </a:lnTo>
                <a:lnTo>
                  <a:pt x="674227" y="235634"/>
                </a:lnTo>
                <a:lnTo>
                  <a:pt x="718540" y="221016"/>
                </a:lnTo>
                <a:lnTo>
                  <a:pt x="755667" y="204350"/>
                </a:lnTo>
                <a:lnTo>
                  <a:pt x="784764" y="185928"/>
                </a:lnTo>
                <a:lnTo>
                  <a:pt x="804992" y="166042"/>
                </a:lnTo>
                <a:lnTo>
                  <a:pt x="816863" y="134112"/>
                </a:lnTo>
                <a:close/>
              </a:path>
            </a:pathLst>
          </a:custGeom>
          <a:solidFill>
            <a:srgbClr val="0078A9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3" name="object 93"/>
          <p:cNvSpPr/>
          <p:nvPr/>
        </p:nvSpPr>
        <p:spPr>
          <a:xfrm>
            <a:off x="4671018" y="3124285"/>
            <a:ext cx="821426" cy="269722"/>
          </a:xfrm>
          <a:custGeom>
            <a:avLst/>
            <a:gdLst/>
            <a:ahLst/>
            <a:cxnLst/>
            <a:rect l="l" t="t" r="r" b="b"/>
            <a:pathLst>
              <a:path w="816863" h="268224">
                <a:moveTo>
                  <a:pt x="816863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1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4987"/>
                </a:lnTo>
                <a:lnTo>
                  <a:pt x="20823" y="176150"/>
                </a:lnTo>
                <a:lnTo>
                  <a:pt x="45591" y="195340"/>
                </a:lnTo>
                <a:lnTo>
                  <a:pt x="78809" y="212921"/>
                </a:lnTo>
                <a:lnTo>
                  <a:pt x="119633" y="228599"/>
                </a:lnTo>
                <a:lnTo>
                  <a:pt x="167225" y="242084"/>
                </a:lnTo>
                <a:lnTo>
                  <a:pt x="220742" y="253081"/>
                </a:lnTo>
                <a:lnTo>
                  <a:pt x="249459" y="257556"/>
                </a:lnTo>
                <a:lnTo>
                  <a:pt x="279343" y="261298"/>
                </a:lnTo>
                <a:lnTo>
                  <a:pt x="310287" y="264273"/>
                </a:lnTo>
                <a:lnTo>
                  <a:pt x="342186" y="266443"/>
                </a:lnTo>
                <a:lnTo>
                  <a:pt x="374936" y="267772"/>
                </a:lnTo>
                <a:lnTo>
                  <a:pt x="408431" y="268224"/>
                </a:lnTo>
                <a:lnTo>
                  <a:pt x="441927" y="267772"/>
                </a:lnTo>
                <a:lnTo>
                  <a:pt x="474677" y="266443"/>
                </a:lnTo>
                <a:lnTo>
                  <a:pt x="506576" y="264273"/>
                </a:lnTo>
                <a:lnTo>
                  <a:pt x="537520" y="261298"/>
                </a:lnTo>
                <a:lnTo>
                  <a:pt x="567404" y="257556"/>
                </a:lnTo>
                <a:lnTo>
                  <a:pt x="596121" y="253081"/>
                </a:lnTo>
                <a:lnTo>
                  <a:pt x="623568" y="247912"/>
                </a:lnTo>
                <a:lnTo>
                  <a:pt x="674227" y="235634"/>
                </a:lnTo>
                <a:lnTo>
                  <a:pt x="718540" y="221016"/>
                </a:lnTo>
                <a:lnTo>
                  <a:pt x="755667" y="204350"/>
                </a:lnTo>
                <a:lnTo>
                  <a:pt x="784764" y="185928"/>
                </a:lnTo>
                <a:lnTo>
                  <a:pt x="804992" y="166042"/>
                </a:lnTo>
                <a:lnTo>
                  <a:pt x="816863" y="134112"/>
                </a:lnTo>
                <a:close/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4" name="object 94"/>
          <p:cNvSpPr/>
          <p:nvPr/>
        </p:nvSpPr>
        <p:spPr>
          <a:xfrm>
            <a:off x="4669485" y="3067582"/>
            <a:ext cx="832155" cy="200759"/>
          </a:xfrm>
          <a:custGeom>
            <a:avLst/>
            <a:gdLst/>
            <a:ahLst/>
            <a:cxnLst/>
            <a:rect l="l" t="t" r="r" b="b"/>
            <a:pathLst>
              <a:path w="827532" h="199644">
                <a:moveTo>
                  <a:pt x="0" y="0"/>
                </a:moveTo>
                <a:lnTo>
                  <a:pt x="0" y="199644"/>
                </a:lnTo>
                <a:lnTo>
                  <a:pt x="827532" y="199644"/>
                </a:lnTo>
                <a:lnTo>
                  <a:pt x="8275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8A9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5" name="object 95"/>
          <p:cNvSpPr/>
          <p:nvPr/>
        </p:nvSpPr>
        <p:spPr>
          <a:xfrm>
            <a:off x="4671018" y="2923526"/>
            <a:ext cx="821426" cy="269722"/>
          </a:xfrm>
          <a:custGeom>
            <a:avLst/>
            <a:gdLst/>
            <a:ahLst/>
            <a:cxnLst/>
            <a:rect l="l" t="t" r="r" b="b"/>
            <a:pathLst>
              <a:path w="816863" h="268224">
                <a:moveTo>
                  <a:pt x="816863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1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5193"/>
                </a:lnTo>
                <a:lnTo>
                  <a:pt x="20823" y="176735"/>
                </a:lnTo>
                <a:lnTo>
                  <a:pt x="45591" y="196012"/>
                </a:lnTo>
                <a:lnTo>
                  <a:pt x="78809" y="213579"/>
                </a:lnTo>
                <a:lnTo>
                  <a:pt x="119633" y="229171"/>
                </a:lnTo>
                <a:lnTo>
                  <a:pt x="167225" y="242523"/>
                </a:lnTo>
                <a:lnTo>
                  <a:pt x="220742" y="253369"/>
                </a:lnTo>
                <a:lnTo>
                  <a:pt x="249459" y="257770"/>
                </a:lnTo>
                <a:lnTo>
                  <a:pt x="279343" y="261445"/>
                </a:lnTo>
                <a:lnTo>
                  <a:pt x="310287" y="264361"/>
                </a:lnTo>
                <a:lnTo>
                  <a:pt x="342186" y="266485"/>
                </a:lnTo>
                <a:lnTo>
                  <a:pt x="374936" y="267783"/>
                </a:lnTo>
                <a:lnTo>
                  <a:pt x="408431" y="268224"/>
                </a:lnTo>
                <a:lnTo>
                  <a:pt x="441927" y="267783"/>
                </a:lnTo>
                <a:lnTo>
                  <a:pt x="474677" y="266485"/>
                </a:lnTo>
                <a:lnTo>
                  <a:pt x="506576" y="264361"/>
                </a:lnTo>
                <a:lnTo>
                  <a:pt x="537520" y="261445"/>
                </a:lnTo>
                <a:lnTo>
                  <a:pt x="567404" y="257770"/>
                </a:lnTo>
                <a:lnTo>
                  <a:pt x="596121" y="253369"/>
                </a:lnTo>
                <a:lnTo>
                  <a:pt x="623568" y="248276"/>
                </a:lnTo>
                <a:lnTo>
                  <a:pt x="674227" y="236143"/>
                </a:lnTo>
                <a:lnTo>
                  <a:pt x="718540" y="221638"/>
                </a:lnTo>
                <a:lnTo>
                  <a:pt x="755667" y="205026"/>
                </a:lnTo>
                <a:lnTo>
                  <a:pt x="784764" y="186570"/>
                </a:lnTo>
                <a:lnTo>
                  <a:pt x="804992" y="166538"/>
                </a:lnTo>
                <a:lnTo>
                  <a:pt x="816863" y="134112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6" name="object 96"/>
          <p:cNvSpPr/>
          <p:nvPr/>
        </p:nvSpPr>
        <p:spPr>
          <a:xfrm>
            <a:off x="4671018" y="2923526"/>
            <a:ext cx="821426" cy="269722"/>
          </a:xfrm>
          <a:custGeom>
            <a:avLst/>
            <a:gdLst/>
            <a:ahLst/>
            <a:cxnLst/>
            <a:rect l="l" t="t" r="r" b="b"/>
            <a:pathLst>
              <a:path w="816863" h="268224">
                <a:moveTo>
                  <a:pt x="816863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1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5193"/>
                </a:lnTo>
                <a:lnTo>
                  <a:pt x="20823" y="176735"/>
                </a:lnTo>
                <a:lnTo>
                  <a:pt x="45591" y="196012"/>
                </a:lnTo>
                <a:lnTo>
                  <a:pt x="78809" y="213579"/>
                </a:lnTo>
                <a:lnTo>
                  <a:pt x="119633" y="229171"/>
                </a:lnTo>
                <a:lnTo>
                  <a:pt x="167225" y="242523"/>
                </a:lnTo>
                <a:lnTo>
                  <a:pt x="220742" y="253369"/>
                </a:lnTo>
                <a:lnTo>
                  <a:pt x="249459" y="257770"/>
                </a:lnTo>
                <a:lnTo>
                  <a:pt x="279343" y="261445"/>
                </a:lnTo>
                <a:lnTo>
                  <a:pt x="310287" y="264361"/>
                </a:lnTo>
                <a:lnTo>
                  <a:pt x="342186" y="266485"/>
                </a:lnTo>
                <a:lnTo>
                  <a:pt x="374936" y="267783"/>
                </a:lnTo>
                <a:lnTo>
                  <a:pt x="408431" y="268224"/>
                </a:lnTo>
                <a:lnTo>
                  <a:pt x="441927" y="267783"/>
                </a:lnTo>
                <a:lnTo>
                  <a:pt x="474677" y="266485"/>
                </a:lnTo>
                <a:lnTo>
                  <a:pt x="506576" y="264361"/>
                </a:lnTo>
                <a:lnTo>
                  <a:pt x="537520" y="261445"/>
                </a:lnTo>
                <a:lnTo>
                  <a:pt x="567404" y="257770"/>
                </a:lnTo>
                <a:lnTo>
                  <a:pt x="596121" y="253369"/>
                </a:lnTo>
                <a:lnTo>
                  <a:pt x="623568" y="248276"/>
                </a:lnTo>
                <a:lnTo>
                  <a:pt x="674227" y="236143"/>
                </a:lnTo>
                <a:lnTo>
                  <a:pt x="718540" y="221638"/>
                </a:lnTo>
                <a:lnTo>
                  <a:pt x="755667" y="205026"/>
                </a:lnTo>
                <a:lnTo>
                  <a:pt x="784764" y="186570"/>
                </a:lnTo>
                <a:lnTo>
                  <a:pt x="804992" y="166538"/>
                </a:lnTo>
                <a:lnTo>
                  <a:pt x="816863" y="134112"/>
                </a:lnTo>
                <a:close/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7" name="object 97"/>
          <p:cNvSpPr/>
          <p:nvPr/>
        </p:nvSpPr>
        <p:spPr>
          <a:xfrm>
            <a:off x="5093992" y="2961839"/>
            <a:ext cx="275852" cy="88885"/>
          </a:xfrm>
          <a:custGeom>
            <a:avLst/>
            <a:gdLst/>
            <a:ahLst/>
            <a:cxnLst/>
            <a:rect l="l" t="t" r="r" b="b"/>
            <a:pathLst>
              <a:path w="274319" h="88391">
                <a:moveTo>
                  <a:pt x="208787" y="30479"/>
                </a:moveTo>
                <a:lnTo>
                  <a:pt x="274319" y="48767"/>
                </a:lnTo>
                <a:lnTo>
                  <a:pt x="239267" y="0"/>
                </a:lnTo>
                <a:lnTo>
                  <a:pt x="65531" y="0"/>
                </a:lnTo>
                <a:lnTo>
                  <a:pt x="135636" y="13715"/>
                </a:lnTo>
                <a:lnTo>
                  <a:pt x="0" y="70103"/>
                </a:lnTo>
                <a:lnTo>
                  <a:pt x="60959" y="88391"/>
                </a:lnTo>
                <a:lnTo>
                  <a:pt x="208787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8" name="object 98"/>
          <p:cNvSpPr/>
          <p:nvPr/>
        </p:nvSpPr>
        <p:spPr>
          <a:xfrm>
            <a:off x="5093992" y="2961839"/>
            <a:ext cx="275852" cy="88885"/>
          </a:xfrm>
          <a:custGeom>
            <a:avLst/>
            <a:gdLst/>
            <a:ahLst/>
            <a:cxnLst/>
            <a:rect l="l" t="t" r="r" b="b"/>
            <a:pathLst>
              <a:path w="274319" h="88391">
                <a:moveTo>
                  <a:pt x="208787" y="30479"/>
                </a:moveTo>
                <a:lnTo>
                  <a:pt x="274319" y="48767"/>
                </a:lnTo>
                <a:lnTo>
                  <a:pt x="239267" y="0"/>
                </a:lnTo>
                <a:lnTo>
                  <a:pt x="65531" y="0"/>
                </a:lnTo>
                <a:lnTo>
                  <a:pt x="135636" y="13715"/>
                </a:lnTo>
                <a:lnTo>
                  <a:pt x="0" y="70103"/>
                </a:lnTo>
                <a:lnTo>
                  <a:pt x="60959" y="88391"/>
                </a:lnTo>
                <a:lnTo>
                  <a:pt x="208787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9" name="object 99"/>
          <p:cNvSpPr/>
          <p:nvPr/>
        </p:nvSpPr>
        <p:spPr>
          <a:xfrm>
            <a:off x="4795151" y="3067583"/>
            <a:ext cx="274320" cy="93482"/>
          </a:xfrm>
          <a:custGeom>
            <a:avLst/>
            <a:gdLst/>
            <a:ahLst/>
            <a:cxnLst/>
            <a:rect l="l" t="t" r="r" b="b"/>
            <a:pathLst>
              <a:path w="272796" h="92963">
                <a:moveTo>
                  <a:pt x="70104" y="57912"/>
                </a:moveTo>
                <a:lnTo>
                  <a:pt x="0" y="39624"/>
                </a:lnTo>
                <a:lnTo>
                  <a:pt x="35051" y="92963"/>
                </a:lnTo>
                <a:lnTo>
                  <a:pt x="213360" y="92963"/>
                </a:lnTo>
                <a:lnTo>
                  <a:pt x="135636" y="73151"/>
                </a:lnTo>
                <a:lnTo>
                  <a:pt x="272796" y="18287"/>
                </a:lnTo>
                <a:lnTo>
                  <a:pt x="213360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00" name="object 100"/>
          <p:cNvSpPr/>
          <p:nvPr/>
        </p:nvSpPr>
        <p:spPr>
          <a:xfrm>
            <a:off x="4795151" y="3067583"/>
            <a:ext cx="274320" cy="93482"/>
          </a:xfrm>
          <a:custGeom>
            <a:avLst/>
            <a:gdLst/>
            <a:ahLst/>
            <a:cxnLst/>
            <a:rect l="l" t="t" r="r" b="b"/>
            <a:pathLst>
              <a:path w="272796" h="92963">
                <a:moveTo>
                  <a:pt x="70104" y="57912"/>
                </a:moveTo>
                <a:lnTo>
                  <a:pt x="0" y="39624"/>
                </a:lnTo>
                <a:lnTo>
                  <a:pt x="35051" y="92963"/>
                </a:lnTo>
                <a:lnTo>
                  <a:pt x="213360" y="92963"/>
                </a:lnTo>
                <a:lnTo>
                  <a:pt x="135636" y="73151"/>
                </a:lnTo>
                <a:lnTo>
                  <a:pt x="272796" y="18287"/>
                </a:lnTo>
                <a:lnTo>
                  <a:pt x="213360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01" name="object 101"/>
          <p:cNvSpPr/>
          <p:nvPr/>
        </p:nvSpPr>
        <p:spPr>
          <a:xfrm>
            <a:off x="4810475" y="2957242"/>
            <a:ext cx="274320" cy="88885"/>
          </a:xfrm>
          <a:custGeom>
            <a:avLst/>
            <a:gdLst/>
            <a:ahLst/>
            <a:cxnLst/>
            <a:rect l="l" t="t" r="r" b="b"/>
            <a:pathLst>
              <a:path w="272796" h="88391">
                <a:moveTo>
                  <a:pt x="60960" y="0"/>
                </a:moveTo>
                <a:lnTo>
                  <a:pt x="0" y="18287"/>
                </a:lnTo>
                <a:lnTo>
                  <a:pt x="137160" y="74675"/>
                </a:lnTo>
                <a:lnTo>
                  <a:pt x="65532" y="88391"/>
                </a:lnTo>
                <a:lnTo>
                  <a:pt x="237744" y="88391"/>
                </a:lnTo>
                <a:lnTo>
                  <a:pt x="272796" y="39624"/>
                </a:lnTo>
                <a:lnTo>
                  <a:pt x="207264" y="5333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02" name="object 102"/>
          <p:cNvSpPr/>
          <p:nvPr/>
        </p:nvSpPr>
        <p:spPr>
          <a:xfrm>
            <a:off x="4810475" y="2957242"/>
            <a:ext cx="274320" cy="88885"/>
          </a:xfrm>
          <a:custGeom>
            <a:avLst/>
            <a:gdLst/>
            <a:ahLst/>
            <a:cxnLst/>
            <a:rect l="l" t="t" r="r" b="b"/>
            <a:pathLst>
              <a:path w="272796" h="88391">
                <a:moveTo>
                  <a:pt x="60960" y="0"/>
                </a:moveTo>
                <a:lnTo>
                  <a:pt x="0" y="18287"/>
                </a:lnTo>
                <a:lnTo>
                  <a:pt x="137160" y="74675"/>
                </a:lnTo>
                <a:lnTo>
                  <a:pt x="65532" y="88391"/>
                </a:lnTo>
                <a:lnTo>
                  <a:pt x="237744" y="88391"/>
                </a:lnTo>
                <a:lnTo>
                  <a:pt x="272796" y="39624"/>
                </a:lnTo>
                <a:lnTo>
                  <a:pt x="207264" y="5333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03" name="object 103"/>
          <p:cNvSpPr/>
          <p:nvPr/>
        </p:nvSpPr>
        <p:spPr>
          <a:xfrm>
            <a:off x="5084796" y="3076778"/>
            <a:ext cx="272787" cy="90417"/>
          </a:xfrm>
          <a:custGeom>
            <a:avLst/>
            <a:gdLst/>
            <a:ahLst/>
            <a:cxnLst/>
            <a:rect l="l" t="t" r="r" b="b"/>
            <a:pathLst>
              <a:path w="271272" h="89915">
                <a:moveTo>
                  <a:pt x="70103" y="30479"/>
                </a:moveTo>
                <a:lnTo>
                  <a:pt x="211836" y="89915"/>
                </a:lnTo>
                <a:lnTo>
                  <a:pt x="271272" y="70103"/>
                </a:lnTo>
                <a:lnTo>
                  <a:pt x="135636" y="13715"/>
                </a:lnTo>
                <a:lnTo>
                  <a:pt x="211836" y="0"/>
                </a:lnTo>
                <a:lnTo>
                  <a:pt x="35051" y="0"/>
                </a:lnTo>
                <a:lnTo>
                  <a:pt x="0" y="48767"/>
                </a:lnTo>
                <a:lnTo>
                  <a:pt x="70103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04" name="object 104"/>
          <p:cNvSpPr/>
          <p:nvPr/>
        </p:nvSpPr>
        <p:spPr>
          <a:xfrm>
            <a:off x="5084796" y="3076778"/>
            <a:ext cx="272787" cy="90417"/>
          </a:xfrm>
          <a:custGeom>
            <a:avLst/>
            <a:gdLst/>
            <a:ahLst/>
            <a:cxnLst/>
            <a:rect l="l" t="t" r="r" b="b"/>
            <a:pathLst>
              <a:path w="271272" h="89915">
                <a:moveTo>
                  <a:pt x="70103" y="30479"/>
                </a:moveTo>
                <a:lnTo>
                  <a:pt x="211836" y="89915"/>
                </a:lnTo>
                <a:lnTo>
                  <a:pt x="271272" y="70103"/>
                </a:lnTo>
                <a:lnTo>
                  <a:pt x="135636" y="13715"/>
                </a:lnTo>
                <a:lnTo>
                  <a:pt x="211836" y="0"/>
                </a:lnTo>
                <a:lnTo>
                  <a:pt x="35051" y="0"/>
                </a:lnTo>
                <a:lnTo>
                  <a:pt x="0" y="48767"/>
                </a:lnTo>
                <a:lnTo>
                  <a:pt x="70103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05" name="object 105"/>
          <p:cNvSpPr/>
          <p:nvPr/>
        </p:nvSpPr>
        <p:spPr>
          <a:xfrm>
            <a:off x="5098588" y="2966435"/>
            <a:ext cx="275853" cy="88886"/>
          </a:xfrm>
          <a:custGeom>
            <a:avLst/>
            <a:gdLst/>
            <a:ahLst/>
            <a:cxnLst/>
            <a:rect l="l" t="t" r="r" b="b"/>
            <a:pathLst>
              <a:path w="274320" h="88392">
                <a:moveTo>
                  <a:pt x="208787" y="30480"/>
                </a:moveTo>
                <a:lnTo>
                  <a:pt x="274320" y="48768"/>
                </a:lnTo>
                <a:lnTo>
                  <a:pt x="239268" y="0"/>
                </a:lnTo>
                <a:lnTo>
                  <a:pt x="65532" y="0"/>
                </a:lnTo>
                <a:lnTo>
                  <a:pt x="138684" y="13716"/>
                </a:lnTo>
                <a:lnTo>
                  <a:pt x="0" y="70104"/>
                </a:lnTo>
                <a:lnTo>
                  <a:pt x="60960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06" name="object 106"/>
          <p:cNvSpPr/>
          <p:nvPr/>
        </p:nvSpPr>
        <p:spPr>
          <a:xfrm>
            <a:off x="5098588" y="2966435"/>
            <a:ext cx="275853" cy="88886"/>
          </a:xfrm>
          <a:custGeom>
            <a:avLst/>
            <a:gdLst/>
            <a:ahLst/>
            <a:cxnLst/>
            <a:rect l="l" t="t" r="r" b="b"/>
            <a:pathLst>
              <a:path w="274320" h="88392">
                <a:moveTo>
                  <a:pt x="208787" y="30480"/>
                </a:moveTo>
                <a:lnTo>
                  <a:pt x="274320" y="48768"/>
                </a:lnTo>
                <a:lnTo>
                  <a:pt x="239268" y="0"/>
                </a:lnTo>
                <a:lnTo>
                  <a:pt x="65532" y="0"/>
                </a:lnTo>
                <a:lnTo>
                  <a:pt x="138684" y="13716"/>
                </a:lnTo>
                <a:lnTo>
                  <a:pt x="0" y="70104"/>
                </a:lnTo>
                <a:lnTo>
                  <a:pt x="60960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07" name="object 107"/>
          <p:cNvSpPr/>
          <p:nvPr/>
        </p:nvSpPr>
        <p:spPr>
          <a:xfrm>
            <a:off x="4799748" y="3072180"/>
            <a:ext cx="275853" cy="95015"/>
          </a:xfrm>
          <a:custGeom>
            <a:avLst/>
            <a:gdLst/>
            <a:ahLst/>
            <a:cxnLst/>
            <a:rect l="l" t="t" r="r" b="b"/>
            <a:pathLst>
              <a:path w="274320" h="94487">
                <a:moveTo>
                  <a:pt x="71627" y="59436"/>
                </a:moveTo>
                <a:lnTo>
                  <a:pt x="0" y="39624"/>
                </a:lnTo>
                <a:lnTo>
                  <a:pt x="36575" y="94487"/>
                </a:lnTo>
                <a:lnTo>
                  <a:pt x="213360" y="94487"/>
                </a:lnTo>
                <a:lnTo>
                  <a:pt x="137160" y="74675"/>
                </a:lnTo>
                <a:lnTo>
                  <a:pt x="274320" y="18287"/>
                </a:lnTo>
                <a:lnTo>
                  <a:pt x="213360" y="0"/>
                </a:lnTo>
                <a:lnTo>
                  <a:pt x="71627" y="59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08" name="object 108"/>
          <p:cNvSpPr/>
          <p:nvPr/>
        </p:nvSpPr>
        <p:spPr>
          <a:xfrm>
            <a:off x="4799748" y="3072180"/>
            <a:ext cx="275853" cy="95015"/>
          </a:xfrm>
          <a:custGeom>
            <a:avLst/>
            <a:gdLst/>
            <a:ahLst/>
            <a:cxnLst/>
            <a:rect l="l" t="t" r="r" b="b"/>
            <a:pathLst>
              <a:path w="274320" h="94487">
                <a:moveTo>
                  <a:pt x="71627" y="59436"/>
                </a:moveTo>
                <a:lnTo>
                  <a:pt x="0" y="39624"/>
                </a:lnTo>
                <a:lnTo>
                  <a:pt x="36575" y="94487"/>
                </a:lnTo>
                <a:lnTo>
                  <a:pt x="213360" y="94487"/>
                </a:lnTo>
                <a:lnTo>
                  <a:pt x="137160" y="74675"/>
                </a:lnTo>
                <a:lnTo>
                  <a:pt x="274320" y="18287"/>
                </a:lnTo>
                <a:lnTo>
                  <a:pt x="213360" y="0"/>
                </a:lnTo>
                <a:lnTo>
                  <a:pt x="71627" y="59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09" name="object 109"/>
          <p:cNvSpPr/>
          <p:nvPr/>
        </p:nvSpPr>
        <p:spPr>
          <a:xfrm>
            <a:off x="4816607" y="2961839"/>
            <a:ext cx="272787" cy="88885"/>
          </a:xfrm>
          <a:custGeom>
            <a:avLst/>
            <a:gdLst/>
            <a:ahLst/>
            <a:cxnLst/>
            <a:rect l="l" t="t" r="r" b="b"/>
            <a:pathLst>
              <a:path w="271272" h="88391">
                <a:moveTo>
                  <a:pt x="59436" y="0"/>
                </a:moveTo>
                <a:lnTo>
                  <a:pt x="0" y="18287"/>
                </a:lnTo>
                <a:lnTo>
                  <a:pt x="135636" y="74675"/>
                </a:lnTo>
                <a:lnTo>
                  <a:pt x="65532" y="88391"/>
                </a:lnTo>
                <a:lnTo>
                  <a:pt x="236220" y="88391"/>
                </a:lnTo>
                <a:lnTo>
                  <a:pt x="271272" y="39624"/>
                </a:lnTo>
                <a:lnTo>
                  <a:pt x="205739" y="53339"/>
                </a:lnTo>
                <a:lnTo>
                  <a:pt x="59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10" name="object 110"/>
          <p:cNvSpPr/>
          <p:nvPr/>
        </p:nvSpPr>
        <p:spPr>
          <a:xfrm>
            <a:off x="4816607" y="2961839"/>
            <a:ext cx="272787" cy="88885"/>
          </a:xfrm>
          <a:custGeom>
            <a:avLst/>
            <a:gdLst/>
            <a:ahLst/>
            <a:cxnLst/>
            <a:rect l="l" t="t" r="r" b="b"/>
            <a:pathLst>
              <a:path w="271272" h="88391">
                <a:moveTo>
                  <a:pt x="59436" y="0"/>
                </a:moveTo>
                <a:lnTo>
                  <a:pt x="0" y="18287"/>
                </a:lnTo>
                <a:lnTo>
                  <a:pt x="135636" y="74675"/>
                </a:lnTo>
                <a:lnTo>
                  <a:pt x="65532" y="88391"/>
                </a:lnTo>
                <a:lnTo>
                  <a:pt x="236220" y="88391"/>
                </a:lnTo>
                <a:lnTo>
                  <a:pt x="271272" y="39624"/>
                </a:lnTo>
                <a:lnTo>
                  <a:pt x="205739" y="53339"/>
                </a:lnTo>
                <a:lnTo>
                  <a:pt x="59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11" name="object 111"/>
          <p:cNvSpPr/>
          <p:nvPr/>
        </p:nvSpPr>
        <p:spPr>
          <a:xfrm>
            <a:off x="5089394" y="3081374"/>
            <a:ext cx="274320" cy="90418"/>
          </a:xfrm>
          <a:custGeom>
            <a:avLst/>
            <a:gdLst/>
            <a:ahLst/>
            <a:cxnLst/>
            <a:rect l="l" t="t" r="r" b="b"/>
            <a:pathLst>
              <a:path w="272796" h="89916">
                <a:moveTo>
                  <a:pt x="70103" y="30480"/>
                </a:moveTo>
                <a:lnTo>
                  <a:pt x="213360" y="89916"/>
                </a:lnTo>
                <a:lnTo>
                  <a:pt x="272796" y="70104"/>
                </a:lnTo>
                <a:lnTo>
                  <a:pt x="135636" y="15240"/>
                </a:lnTo>
                <a:lnTo>
                  <a:pt x="213360" y="0"/>
                </a:lnTo>
                <a:lnTo>
                  <a:pt x="35051" y="0"/>
                </a:lnTo>
                <a:lnTo>
                  <a:pt x="0" y="50292"/>
                </a:lnTo>
                <a:lnTo>
                  <a:pt x="70103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12" name="object 112"/>
          <p:cNvSpPr/>
          <p:nvPr/>
        </p:nvSpPr>
        <p:spPr>
          <a:xfrm>
            <a:off x="5089394" y="3081374"/>
            <a:ext cx="274320" cy="90418"/>
          </a:xfrm>
          <a:custGeom>
            <a:avLst/>
            <a:gdLst/>
            <a:ahLst/>
            <a:cxnLst/>
            <a:rect l="l" t="t" r="r" b="b"/>
            <a:pathLst>
              <a:path w="272796" h="89916">
                <a:moveTo>
                  <a:pt x="70103" y="30480"/>
                </a:moveTo>
                <a:lnTo>
                  <a:pt x="213360" y="89916"/>
                </a:lnTo>
                <a:lnTo>
                  <a:pt x="272796" y="70104"/>
                </a:lnTo>
                <a:lnTo>
                  <a:pt x="135636" y="15240"/>
                </a:lnTo>
                <a:lnTo>
                  <a:pt x="213360" y="0"/>
                </a:lnTo>
                <a:lnTo>
                  <a:pt x="35051" y="0"/>
                </a:lnTo>
                <a:lnTo>
                  <a:pt x="0" y="50292"/>
                </a:lnTo>
                <a:lnTo>
                  <a:pt x="70103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13" name="object 113"/>
          <p:cNvSpPr/>
          <p:nvPr/>
        </p:nvSpPr>
        <p:spPr>
          <a:xfrm>
            <a:off x="4669485" y="2862225"/>
            <a:ext cx="0" cy="599213"/>
          </a:xfrm>
          <a:custGeom>
            <a:avLst/>
            <a:gdLst/>
            <a:ahLst/>
            <a:cxnLst/>
            <a:rect l="l" t="t" r="r" b="b"/>
            <a:pathLst>
              <a:path h="595884">
                <a:moveTo>
                  <a:pt x="0" y="198120"/>
                </a:moveTo>
                <a:lnTo>
                  <a:pt x="0" y="397764"/>
                </a:lnTo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14" name="object 114"/>
          <p:cNvSpPr/>
          <p:nvPr/>
        </p:nvSpPr>
        <p:spPr>
          <a:xfrm>
            <a:off x="5501639" y="2862225"/>
            <a:ext cx="0" cy="599213"/>
          </a:xfrm>
          <a:custGeom>
            <a:avLst/>
            <a:gdLst/>
            <a:ahLst/>
            <a:cxnLst/>
            <a:rect l="l" t="t" r="r" b="b"/>
            <a:pathLst>
              <a:path h="595884">
                <a:moveTo>
                  <a:pt x="0" y="198120"/>
                </a:moveTo>
                <a:lnTo>
                  <a:pt x="0" y="397764"/>
                </a:lnTo>
              </a:path>
              <a:path h="595884">
                <a:moveTo>
                  <a:pt x="0" y="397764"/>
                </a:moveTo>
                <a:lnTo>
                  <a:pt x="0" y="198120"/>
                </a:lnTo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15" name="object 115"/>
          <p:cNvSpPr/>
          <p:nvPr/>
        </p:nvSpPr>
        <p:spPr>
          <a:xfrm>
            <a:off x="7475444" y="1332739"/>
            <a:ext cx="729465" cy="128729"/>
          </a:xfrm>
          <a:custGeom>
            <a:avLst/>
            <a:gdLst/>
            <a:ahLst/>
            <a:cxnLst/>
            <a:rect l="l" t="t" r="r" b="b"/>
            <a:pathLst>
              <a:path w="725412" h="128014">
                <a:moveTo>
                  <a:pt x="725412" y="120393"/>
                </a:moveTo>
                <a:lnTo>
                  <a:pt x="706744" y="99618"/>
                </a:lnTo>
                <a:lnTo>
                  <a:pt x="683036" y="80369"/>
                </a:lnTo>
                <a:lnTo>
                  <a:pt x="654739" y="62802"/>
                </a:lnTo>
                <a:lnTo>
                  <a:pt x="622298" y="47073"/>
                </a:lnTo>
                <a:lnTo>
                  <a:pt x="586163" y="33338"/>
                </a:lnTo>
                <a:lnTo>
                  <a:pt x="546781" y="21751"/>
                </a:lnTo>
                <a:lnTo>
                  <a:pt x="504601" y="12468"/>
                </a:lnTo>
                <a:lnTo>
                  <a:pt x="460070" y="5645"/>
                </a:lnTo>
                <a:lnTo>
                  <a:pt x="413637" y="1437"/>
                </a:lnTo>
                <a:lnTo>
                  <a:pt x="365750" y="0"/>
                </a:lnTo>
                <a:lnTo>
                  <a:pt x="340547" y="385"/>
                </a:lnTo>
                <a:lnTo>
                  <a:pt x="315722" y="1527"/>
                </a:lnTo>
                <a:lnTo>
                  <a:pt x="291333" y="3404"/>
                </a:lnTo>
                <a:lnTo>
                  <a:pt x="267439" y="5998"/>
                </a:lnTo>
                <a:lnTo>
                  <a:pt x="221369" y="13249"/>
                </a:lnTo>
                <a:lnTo>
                  <a:pt x="177978" y="23115"/>
                </a:lnTo>
                <a:lnTo>
                  <a:pt x="137731" y="35432"/>
                </a:lnTo>
                <a:lnTo>
                  <a:pt x="101096" y="50035"/>
                </a:lnTo>
                <a:lnTo>
                  <a:pt x="68539" y="66759"/>
                </a:lnTo>
                <a:lnTo>
                  <a:pt x="40527" y="85440"/>
                </a:lnTo>
                <a:lnTo>
                  <a:pt x="17525" y="105913"/>
                </a:lnTo>
                <a:lnTo>
                  <a:pt x="8048" y="116770"/>
                </a:lnTo>
                <a:lnTo>
                  <a:pt x="0" y="128014"/>
                </a:lnTo>
              </a:path>
            </a:pathLst>
          </a:custGeom>
          <a:ln w="7014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16" name="object 116"/>
          <p:cNvSpPr/>
          <p:nvPr/>
        </p:nvSpPr>
        <p:spPr>
          <a:xfrm>
            <a:off x="7023427" y="1430856"/>
            <a:ext cx="455156" cy="228344"/>
          </a:xfrm>
          <a:custGeom>
            <a:avLst/>
            <a:gdLst/>
            <a:ahLst/>
            <a:cxnLst/>
            <a:rect l="l" t="t" r="r" b="b"/>
            <a:pathLst>
              <a:path w="452627" h="227075">
                <a:moveTo>
                  <a:pt x="452627" y="30480"/>
                </a:moveTo>
                <a:lnTo>
                  <a:pt x="429989" y="21885"/>
                </a:lnTo>
                <a:lnTo>
                  <a:pt x="406343" y="14658"/>
                </a:lnTo>
                <a:lnTo>
                  <a:pt x="381794" y="8835"/>
                </a:lnTo>
                <a:lnTo>
                  <a:pt x="356445" y="4450"/>
                </a:lnTo>
                <a:lnTo>
                  <a:pt x="330400" y="1537"/>
                </a:lnTo>
                <a:lnTo>
                  <a:pt x="303764" y="132"/>
                </a:lnTo>
                <a:lnTo>
                  <a:pt x="292608" y="0"/>
                </a:lnTo>
                <a:lnTo>
                  <a:pt x="268617" y="598"/>
                </a:lnTo>
                <a:lnTo>
                  <a:pt x="245159" y="2362"/>
                </a:lnTo>
                <a:lnTo>
                  <a:pt x="222310" y="5246"/>
                </a:lnTo>
                <a:lnTo>
                  <a:pt x="200143" y="9204"/>
                </a:lnTo>
                <a:lnTo>
                  <a:pt x="178736" y="14192"/>
                </a:lnTo>
                <a:lnTo>
                  <a:pt x="158163" y="20162"/>
                </a:lnTo>
                <a:lnTo>
                  <a:pt x="138500" y="27070"/>
                </a:lnTo>
                <a:lnTo>
                  <a:pt x="119822" y="34869"/>
                </a:lnTo>
                <a:lnTo>
                  <a:pt x="102205" y="43514"/>
                </a:lnTo>
                <a:lnTo>
                  <a:pt x="85724" y="52958"/>
                </a:lnTo>
                <a:lnTo>
                  <a:pt x="70455" y="63158"/>
                </a:lnTo>
                <a:lnTo>
                  <a:pt x="56473" y="74066"/>
                </a:lnTo>
                <a:lnTo>
                  <a:pt x="43853" y="85637"/>
                </a:lnTo>
                <a:lnTo>
                  <a:pt x="32671" y="97825"/>
                </a:lnTo>
                <a:lnTo>
                  <a:pt x="23002" y="110585"/>
                </a:lnTo>
                <a:lnTo>
                  <a:pt x="14923" y="123870"/>
                </a:lnTo>
                <a:lnTo>
                  <a:pt x="8507" y="137636"/>
                </a:lnTo>
                <a:lnTo>
                  <a:pt x="970" y="166424"/>
                </a:lnTo>
                <a:lnTo>
                  <a:pt x="0" y="181356"/>
                </a:lnTo>
                <a:lnTo>
                  <a:pt x="943" y="193723"/>
                </a:lnTo>
                <a:lnTo>
                  <a:pt x="3532" y="206091"/>
                </a:lnTo>
                <a:lnTo>
                  <a:pt x="7404" y="218459"/>
                </a:lnTo>
                <a:lnTo>
                  <a:pt x="10667" y="227075"/>
                </a:lnTo>
                <a:lnTo>
                  <a:pt x="292608" y="181356"/>
                </a:lnTo>
                <a:lnTo>
                  <a:pt x="452627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17" name="object 117"/>
          <p:cNvSpPr/>
          <p:nvPr/>
        </p:nvSpPr>
        <p:spPr>
          <a:xfrm>
            <a:off x="7027963" y="1433886"/>
            <a:ext cx="449020" cy="225274"/>
          </a:xfrm>
          <a:custGeom>
            <a:avLst/>
            <a:gdLst/>
            <a:ahLst/>
            <a:cxnLst/>
            <a:rect l="l" t="t" r="r" b="b"/>
            <a:pathLst>
              <a:path w="446525" h="224022">
                <a:moveTo>
                  <a:pt x="446525" y="28951"/>
                </a:moveTo>
                <a:lnTo>
                  <a:pt x="423638" y="20883"/>
                </a:lnTo>
                <a:lnTo>
                  <a:pt x="399757" y="14023"/>
                </a:lnTo>
                <a:lnTo>
                  <a:pt x="375026" y="8442"/>
                </a:lnTo>
                <a:lnTo>
                  <a:pt x="349589" y="4213"/>
                </a:lnTo>
                <a:lnTo>
                  <a:pt x="323588" y="1406"/>
                </a:lnTo>
                <a:lnTo>
                  <a:pt x="297168" y="93"/>
                </a:lnTo>
                <a:lnTo>
                  <a:pt x="288021" y="0"/>
                </a:lnTo>
                <a:lnTo>
                  <a:pt x="264477" y="586"/>
                </a:lnTo>
                <a:lnTo>
                  <a:pt x="241443" y="2317"/>
                </a:lnTo>
                <a:lnTo>
                  <a:pt x="218994" y="5148"/>
                </a:lnTo>
                <a:lnTo>
                  <a:pt x="197206" y="9033"/>
                </a:lnTo>
                <a:lnTo>
                  <a:pt x="176154" y="13929"/>
                </a:lnTo>
                <a:lnTo>
                  <a:pt x="155914" y="19791"/>
                </a:lnTo>
                <a:lnTo>
                  <a:pt x="136560" y="26573"/>
                </a:lnTo>
                <a:lnTo>
                  <a:pt x="118169" y="34233"/>
                </a:lnTo>
                <a:lnTo>
                  <a:pt x="100816" y="42724"/>
                </a:lnTo>
                <a:lnTo>
                  <a:pt x="84576" y="52003"/>
                </a:lnTo>
                <a:lnTo>
                  <a:pt x="69525" y="62025"/>
                </a:lnTo>
                <a:lnTo>
                  <a:pt x="55738" y="72745"/>
                </a:lnTo>
                <a:lnTo>
                  <a:pt x="43290" y="84118"/>
                </a:lnTo>
                <a:lnTo>
                  <a:pt x="32257" y="96101"/>
                </a:lnTo>
                <a:lnTo>
                  <a:pt x="22715" y="108649"/>
                </a:lnTo>
                <a:lnTo>
                  <a:pt x="14739" y="121716"/>
                </a:lnTo>
                <a:lnTo>
                  <a:pt x="8403" y="135259"/>
                </a:lnTo>
                <a:lnTo>
                  <a:pt x="958" y="163593"/>
                </a:lnTo>
                <a:lnTo>
                  <a:pt x="0" y="178295"/>
                </a:lnTo>
                <a:lnTo>
                  <a:pt x="677" y="190749"/>
                </a:lnTo>
                <a:lnTo>
                  <a:pt x="2710" y="203203"/>
                </a:lnTo>
                <a:lnTo>
                  <a:pt x="6097" y="215657"/>
                </a:lnTo>
                <a:lnTo>
                  <a:pt x="9134" y="224022"/>
                </a:lnTo>
              </a:path>
            </a:pathLst>
          </a:custGeom>
          <a:ln w="7225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18" name="object 118"/>
          <p:cNvSpPr/>
          <p:nvPr/>
        </p:nvSpPr>
        <p:spPr>
          <a:xfrm>
            <a:off x="8211046" y="1443080"/>
            <a:ext cx="331011" cy="209946"/>
          </a:xfrm>
          <a:custGeom>
            <a:avLst/>
            <a:gdLst/>
            <a:ahLst/>
            <a:cxnLst/>
            <a:rect l="l" t="t" r="r" b="b"/>
            <a:pathLst>
              <a:path w="329172" h="208780">
                <a:moveTo>
                  <a:pt x="288034" y="208780"/>
                </a:moveTo>
                <a:lnTo>
                  <a:pt x="299714" y="198729"/>
                </a:lnTo>
                <a:lnTo>
                  <a:pt x="309448" y="188279"/>
                </a:lnTo>
                <a:lnTo>
                  <a:pt x="317235" y="177463"/>
                </a:lnTo>
                <a:lnTo>
                  <a:pt x="323077" y="166313"/>
                </a:lnTo>
                <a:lnTo>
                  <a:pt x="326974" y="154863"/>
                </a:lnTo>
                <a:lnTo>
                  <a:pt x="328926" y="143148"/>
                </a:lnTo>
                <a:lnTo>
                  <a:pt x="329172" y="137157"/>
                </a:lnTo>
                <a:lnTo>
                  <a:pt x="328247" y="126053"/>
                </a:lnTo>
                <a:lnTo>
                  <a:pt x="325521" y="115170"/>
                </a:lnTo>
                <a:lnTo>
                  <a:pt x="321067" y="104545"/>
                </a:lnTo>
                <a:lnTo>
                  <a:pt x="314958" y="94216"/>
                </a:lnTo>
                <a:lnTo>
                  <a:pt x="307267" y="84221"/>
                </a:lnTo>
                <a:lnTo>
                  <a:pt x="298067" y="74598"/>
                </a:lnTo>
                <a:lnTo>
                  <a:pt x="287432" y="65384"/>
                </a:lnTo>
                <a:lnTo>
                  <a:pt x="275434" y="56617"/>
                </a:lnTo>
                <a:lnTo>
                  <a:pt x="262147" y="48334"/>
                </a:lnTo>
                <a:lnTo>
                  <a:pt x="247644" y="40574"/>
                </a:lnTo>
                <a:lnTo>
                  <a:pt x="231998" y="33374"/>
                </a:lnTo>
                <a:lnTo>
                  <a:pt x="215282" y="26772"/>
                </a:lnTo>
                <a:lnTo>
                  <a:pt x="197569" y="20805"/>
                </a:lnTo>
                <a:lnTo>
                  <a:pt x="178933" y="15511"/>
                </a:lnTo>
                <a:lnTo>
                  <a:pt x="159446" y="10929"/>
                </a:lnTo>
                <a:lnTo>
                  <a:pt x="139182" y="7095"/>
                </a:lnTo>
                <a:lnTo>
                  <a:pt x="118213" y="4047"/>
                </a:lnTo>
                <a:lnTo>
                  <a:pt x="96614" y="1824"/>
                </a:lnTo>
                <a:lnTo>
                  <a:pt x="74457" y="462"/>
                </a:lnTo>
                <a:lnTo>
                  <a:pt x="51815" y="0"/>
                </a:lnTo>
                <a:lnTo>
                  <a:pt x="39280" y="251"/>
                </a:lnTo>
                <a:lnTo>
                  <a:pt x="26466" y="915"/>
                </a:lnTo>
                <a:lnTo>
                  <a:pt x="13642" y="1858"/>
                </a:lnTo>
                <a:lnTo>
                  <a:pt x="1072" y="2946"/>
                </a:lnTo>
                <a:lnTo>
                  <a:pt x="0" y="3043"/>
                </a:lnTo>
              </a:path>
            </a:pathLst>
          </a:custGeom>
          <a:ln w="7331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19" name="object 119"/>
          <p:cNvSpPr/>
          <p:nvPr/>
        </p:nvSpPr>
        <p:spPr>
          <a:xfrm>
            <a:off x="8511413" y="1665294"/>
            <a:ext cx="113408" cy="205343"/>
          </a:xfrm>
          <a:custGeom>
            <a:avLst/>
            <a:gdLst/>
            <a:ahLst/>
            <a:cxnLst/>
            <a:rect l="l" t="t" r="r" b="b"/>
            <a:pathLst>
              <a:path w="112778" h="204202">
                <a:moveTo>
                  <a:pt x="45725" y="204202"/>
                </a:moveTo>
                <a:lnTo>
                  <a:pt x="59366" y="195274"/>
                </a:lnTo>
                <a:lnTo>
                  <a:pt x="71579" y="185926"/>
                </a:lnTo>
                <a:lnTo>
                  <a:pt x="82313" y="176196"/>
                </a:lnTo>
                <a:lnTo>
                  <a:pt x="91516" y="166123"/>
                </a:lnTo>
                <a:lnTo>
                  <a:pt x="99138" y="155746"/>
                </a:lnTo>
                <a:lnTo>
                  <a:pt x="105126" y="145102"/>
                </a:lnTo>
                <a:lnTo>
                  <a:pt x="109428" y="134231"/>
                </a:lnTo>
                <a:lnTo>
                  <a:pt x="111995" y="123170"/>
                </a:lnTo>
                <a:lnTo>
                  <a:pt x="112778" y="112772"/>
                </a:lnTo>
                <a:lnTo>
                  <a:pt x="112000" y="102278"/>
                </a:lnTo>
                <a:lnTo>
                  <a:pt x="109690" y="91932"/>
                </a:lnTo>
                <a:lnTo>
                  <a:pt x="105878" y="81766"/>
                </a:lnTo>
                <a:lnTo>
                  <a:pt x="100598" y="71814"/>
                </a:lnTo>
                <a:lnTo>
                  <a:pt x="93881" y="62106"/>
                </a:lnTo>
                <a:lnTo>
                  <a:pt x="85761" y="52677"/>
                </a:lnTo>
                <a:lnTo>
                  <a:pt x="76269" y="43557"/>
                </a:lnTo>
                <a:lnTo>
                  <a:pt x="65438" y="34779"/>
                </a:lnTo>
                <a:lnTo>
                  <a:pt x="53300" y="26376"/>
                </a:lnTo>
                <a:lnTo>
                  <a:pt x="39887" y="18379"/>
                </a:lnTo>
                <a:lnTo>
                  <a:pt x="25232" y="10822"/>
                </a:lnTo>
                <a:lnTo>
                  <a:pt x="9368" y="3737"/>
                </a:lnTo>
                <a:lnTo>
                  <a:pt x="0" y="0"/>
                </a:lnTo>
              </a:path>
            </a:pathLst>
          </a:custGeom>
          <a:ln w="7922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20" name="object 120"/>
          <p:cNvSpPr/>
          <p:nvPr/>
        </p:nvSpPr>
        <p:spPr>
          <a:xfrm>
            <a:off x="8203385" y="1879831"/>
            <a:ext cx="368006" cy="297308"/>
          </a:xfrm>
          <a:custGeom>
            <a:avLst/>
            <a:gdLst/>
            <a:ahLst/>
            <a:cxnLst/>
            <a:rect l="l" t="t" r="r" b="b"/>
            <a:pathLst>
              <a:path w="365962" h="295656">
                <a:moveTo>
                  <a:pt x="0" y="284991"/>
                </a:moveTo>
                <a:lnTo>
                  <a:pt x="12373" y="288119"/>
                </a:lnTo>
                <a:lnTo>
                  <a:pt x="24778" y="290660"/>
                </a:lnTo>
                <a:lnTo>
                  <a:pt x="37245" y="292645"/>
                </a:lnTo>
                <a:lnTo>
                  <a:pt x="49806" y="294104"/>
                </a:lnTo>
                <a:lnTo>
                  <a:pt x="62491" y="295067"/>
                </a:lnTo>
                <a:lnTo>
                  <a:pt x="75333" y="295566"/>
                </a:lnTo>
                <a:lnTo>
                  <a:pt x="83819" y="295656"/>
                </a:lnTo>
                <a:lnTo>
                  <a:pt x="107111" y="294878"/>
                </a:lnTo>
                <a:lnTo>
                  <a:pt x="129854" y="292582"/>
                </a:lnTo>
                <a:lnTo>
                  <a:pt x="151978" y="288831"/>
                </a:lnTo>
                <a:lnTo>
                  <a:pt x="173412" y="283684"/>
                </a:lnTo>
                <a:lnTo>
                  <a:pt x="194088" y="277202"/>
                </a:lnTo>
                <a:lnTo>
                  <a:pt x="213936" y="269446"/>
                </a:lnTo>
                <a:lnTo>
                  <a:pt x="232885" y="260476"/>
                </a:lnTo>
                <a:lnTo>
                  <a:pt x="250866" y="250352"/>
                </a:lnTo>
                <a:lnTo>
                  <a:pt x="267809" y="239136"/>
                </a:lnTo>
                <a:lnTo>
                  <a:pt x="283645" y="226887"/>
                </a:lnTo>
                <a:lnTo>
                  <a:pt x="298303" y="213667"/>
                </a:lnTo>
                <a:lnTo>
                  <a:pt x="311715" y="199536"/>
                </a:lnTo>
                <a:lnTo>
                  <a:pt x="323810" y="184554"/>
                </a:lnTo>
                <a:lnTo>
                  <a:pt x="334519" y="168783"/>
                </a:lnTo>
                <a:lnTo>
                  <a:pt x="343771" y="152282"/>
                </a:lnTo>
                <a:lnTo>
                  <a:pt x="351498" y="135112"/>
                </a:lnTo>
                <a:lnTo>
                  <a:pt x="357629" y="117334"/>
                </a:lnTo>
                <a:lnTo>
                  <a:pt x="362094" y="99009"/>
                </a:lnTo>
                <a:lnTo>
                  <a:pt x="364825" y="80196"/>
                </a:lnTo>
                <a:lnTo>
                  <a:pt x="365750" y="60957"/>
                </a:lnTo>
                <a:lnTo>
                  <a:pt x="365962" y="48062"/>
                </a:lnTo>
                <a:lnTo>
                  <a:pt x="364880" y="35470"/>
                </a:lnTo>
                <a:lnTo>
                  <a:pt x="362738" y="23102"/>
                </a:lnTo>
                <a:lnTo>
                  <a:pt x="359769" y="10880"/>
                </a:lnTo>
                <a:lnTo>
                  <a:pt x="356602" y="0"/>
                </a:lnTo>
              </a:path>
            </a:pathLst>
          </a:custGeom>
          <a:ln w="7464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21" name="object 121"/>
          <p:cNvSpPr/>
          <p:nvPr/>
        </p:nvSpPr>
        <p:spPr>
          <a:xfrm>
            <a:off x="6962059" y="1953396"/>
            <a:ext cx="445958" cy="165505"/>
          </a:xfrm>
          <a:custGeom>
            <a:avLst/>
            <a:gdLst/>
            <a:ahLst/>
            <a:cxnLst/>
            <a:rect l="l" t="t" r="r" b="b"/>
            <a:pathLst>
              <a:path w="443480" h="164586">
                <a:moveTo>
                  <a:pt x="0" y="1521"/>
                </a:moveTo>
                <a:lnTo>
                  <a:pt x="0" y="0"/>
                </a:lnTo>
                <a:lnTo>
                  <a:pt x="0" y="3043"/>
                </a:lnTo>
                <a:lnTo>
                  <a:pt x="992" y="16181"/>
                </a:lnTo>
                <a:lnTo>
                  <a:pt x="8702" y="41598"/>
                </a:lnTo>
                <a:lnTo>
                  <a:pt x="23525" y="65577"/>
                </a:lnTo>
                <a:lnTo>
                  <a:pt x="33410" y="76920"/>
                </a:lnTo>
                <a:lnTo>
                  <a:pt x="44841" y="87774"/>
                </a:lnTo>
                <a:lnTo>
                  <a:pt x="57738" y="98095"/>
                </a:lnTo>
                <a:lnTo>
                  <a:pt x="72026" y="107839"/>
                </a:lnTo>
                <a:lnTo>
                  <a:pt x="87626" y="116964"/>
                </a:lnTo>
                <a:lnTo>
                  <a:pt x="104461" y="125426"/>
                </a:lnTo>
                <a:lnTo>
                  <a:pt x="122452" y="133182"/>
                </a:lnTo>
                <a:lnTo>
                  <a:pt x="141522" y="140188"/>
                </a:lnTo>
                <a:lnTo>
                  <a:pt x="161593" y="146400"/>
                </a:lnTo>
                <a:lnTo>
                  <a:pt x="182588" y="151776"/>
                </a:lnTo>
                <a:lnTo>
                  <a:pt x="204429" y="156272"/>
                </a:lnTo>
                <a:lnTo>
                  <a:pt x="227038" y="159844"/>
                </a:lnTo>
                <a:lnTo>
                  <a:pt x="250338" y="162450"/>
                </a:lnTo>
                <a:lnTo>
                  <a:pt x="274250" y="164045"/>
                </a:lnTo>
                <a:lnTo>
                  <a:pt x="298698" y="164586"/>
                </a:lnTo>
                <a:lnTo>
                  <a:pt x="311789" y="164415"/>
                </a:lnTo>
                <a:lnTo>
                  <a:pt x="337873" y="163064"/>
                </a:lnTo>
                <a:lnTo>
                  <a:pt x="363670" y="160407"/>
                </a:lnTo>
                <a:lnTo>
                  <a:pt x="388987" y="156493"/>
                </a:lnTo>
                <a:lnTo>
                  <a:pt x="413635" y="151370"/>
                </a:lnTo>
                <a:lnTo>
                  <a:pt x="437422" y="145086"/>
                </a:lnTo>
                <a:lnTo>
                  <a:pt x="443480" y="143256"/>
                </a:lnTo>
              </a:path>
            </a:pathLst>
          </a:custGeom>
          <a:ln w="7126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22" name="object 122"/>
          <p:cNvSpPr/>
          <p:nvPr/>
        </p:nvSpPr>
        <p:spPr>
          <a:xfrm>
            <a:off x="6844052" y="1662220"/>
            <a:ext cx="191571" cy="281981"/>
          </a:xfrm>
          <a:custGeom>
            <a:avLst/>
            <a:gdLst/>
            <a:ahLst/>
            <a:cxnLst/>
            <a:rect l="l" t="t" r="r" b="b"/>
            <a:pathLst>
              <a:path w="190507" h="280414">
                <a:moveTo>
                  <a:pt x="190507" y="0"/>
                </a:moveTo>
                <a:lnTo>
                  <a:pt x="173722" y="994"/>
                </a:lnTo>
                <a:lnTo>
                  <a:pt x="157377" y="2976"/>
                </a:lnTo>
                <a:lnTo>
                  <a:pt x="141529" y="5904"/>
                </a:lnTo>
                <a:lnTo>
                  <a:pt x="126231" y="9735"/>
                </a:lnTo>
                <a:lnTo>
                  <a:pt x="111539" y="14426"/>
                </a:lnTo>
                <a:lnTo>
                  <a:pt x="97506" y="19936"/>
                </a:lnTo>
                <a:lnTo>
                  <a:pt x="84188" y="26222"/>
                </a:lnTo>
                <a:lnTo>
                  <a:pt x="71640" y="33241"/>
                </a:lnTo>
                <a:lnTo>
                  <a:pt x="59915" y="40951"/>
                </a:lnTo>
                <a:lnTo>
                  <a:pt x="49069" y="49311"/>
                </a:lnTo>
                <a:lnTo>
                  <a:pt x="39156" y="58276"/>
                </a:lnTo>
                <a:lnTo>
                  <a:pt x="30232" y="67806"/>
                </a:lnTo>
                <a:lnTo>
                  <a:pt x="22350" y="77858"/>
                </a:lnTo>
                <a:lnTo>
                  <a:pt x="15565" y="88389"/>
                </a:lnTo>
                <a:lnTo>
                  <a:pt x="9933" y="99357"/>
                </a:lnTo>
                <a:lnTo>
                  <a:pt x="5507" y="110719"/>
                </a:lnTo>
                <a:lnTo>
                  <a:pt x="2343" y="122434"/>
                </a:lnTo>
                <a:lnTo>
                  <a:pt x="495" y="134459"/>
                </a:lnTo>
                <a:lnTo>
                  <a:pt x="0" y="144778"/>
                </a:lnTo>
                <a:lnTo>
                  <a:pt x="694" y="157030"/>
                </a:lnTo>
                <a:lnTo>
                  <a:pt x="2745" y="169057"/>
                </a:lnTo>
                <a:lnTo>
                  <a:pt x="6109" y="180812"/>
                </a:lnTo>
                <a:lnTo>
                  <a:pt x="10739" y="192246"/>
                </a:lnTo>
                <a:lnTo>
                  <a:pt x="16590" y="203310"/>
                </a:lnTo>
                <a:lnTo>
                  <a:pt x="23617" y="213956"/>
                </a:lnTo>
                <a:lnTo>
                  <a:pt x="31774" y="224135"/>
                </a:lnTo>
                <a:lnTo>
                  <a:pt x="41014" y="233798"/>
                </a:lnTo>
                <a:lnTo>
                  <a:pt x="51294" y="242898"/>
                </a:lnTo>
                <a:lnTo>
                  <a:pt x="62566" y="251385"/>
                </a:lnTo>
                <a:lnTo>
                  <a:pt x="74786" y="259211"/>
                </a:lnTo>
                <a:lnTo>
                  <a:pt x="87908" y="266327"/>
                </a:lnTo>
                <a:lnTo>
                  <a:pt x="101887" y="272685"/>
                </a:lnTo>
                <a:lnTo>
                  <a:pt x="116676" y="278236"/>
                </a:lnTo>
                <a:lnTo>
                  <a:pt x="123441" y="280414"/>
                </a:lnTo>
              </a:path>
            </a:pathLst>
          </a:custGeom>
          <a:ln w="7821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23" name="object 123"/>
          <p:cNvSpPr/>
          <p:nvPr/>
        </p:nvSpPr>
        <p:spPr>
          <a:xfrm>
            <a:off x="7417217" y="2106648"/>
            <a:ext cx="767770" cy="128729"/>
          </a:xfrm>
          <a:custGeom>
            <a:avLst/>
            <a:gdLst/>
            <a:ahLst/>
            <a:cxnLst/>
            <a:rect l="l" t="t" r="r" b="b"/>
            <a:pathLst>
              <a:path w="763505" h="128014">
                <a:moveTo>
                  <a:pt x="0" y="0"/>
                </a:moveTo>
                <a:lnTo>
                  <a:pt x="18603" y="22100"/>
                </a:lnTo>
                <a:lnTo>
                  <a:pt x="43863" y="42574"/>
                </a:lnTo>
                <a:lnTo>
                  <a:pt x="75213" y="61255"/>
                </a:lnTo>
                <a:lnTo>
                  <a:pt x="112086" y="77979"/>
                </a:lnTo>
                <a:lnTo>
                  <a:pt x="153916" y="92582"/>
                </a:lnTo>
                <a:lnTo>
                  <a:pt x="200135" y="104898"/>
                </a:lnTo>
                <a:lnTo>
                  <a:pt x="224713" y="110148"/>
                </a:lnTo>
                <a:lnTo>
                  <a:pt x="250176" y="114765"/>
                </a:lnTo>
                <a:lnTo>
                  <a:pt x="276453" y="118727"/>
                </a:lnTo>
                <a:lnTo>
                  <a:pt x="303473" y="122016"/>
                </a:lnTo>
                <a:lnTo>
                  <a:pt x="331165" y="124609"/>
                </a:lnTo>
                <a:lnTo>
                  <a:pt x="359458" y="126487"/>
                </a:lnTo>
                <a:lnTo>
                  <a:pt x="388282" y="127629"/>
                </a:lnTo>
                <a:lnTo>
                  <a:pt x="417565" y="128014"/>
                </a:lnTo>
                <a:lnTo>
                  <a:pt x="438067" y="127821"/>
                </a:lnTo>
                <a:lnTo>
                  <a:pt x="478543" y="126296"/>
                </a:lnTo>
                <a:lnTo>
                  <a:pt x="518127" y="123299"/>
                </a:lnTo>
                <a:lnTo>
                  <a:pt x="556591" y="118885"/>
                </a:lnTo>
                <a:lnTo>
                  <a:pt x="593706" y="113109"/>
                </a:lnTo>
                <a:lnTo>
                  <a:pt x="629243" y="106024"/>
                </a:lnTo>
                <a:lnTo>
                  <a:pt x="662974" y="97687"/>
                </a:lnTo>
                <a:lnTo>
                  <a:pt x="694670" y="88153"/>
                </a:lnTo>
                <a:lnTo>
                  <a:pt x="724102" y="77475"/>
                </a:lnTo>
                <a:lnTo>
                  <a:pt x="751041" y="65709"/>
                </a:lnTo>
                <a:lnTo>
                  <a:pt x="763505" y="59435"/>
                </a:lnTo>
              </a:path>
            </a:pathLst>
          </a:custGeom>
          <a:ln w="7011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24" name="object 124"/>
          <p:cNvSpPr/>
          <p:nvPr/>
        </p:nvSpPr>
        <p:spPr>
          <a:xfrm>
            <a:off x="5253373" y="1280670"/>
            <a:ext cx="1768521" cy="321827"/>
          </a:xfrm>
          <a:custGeom>
            <a:avLst/>
            <a:gdLst/>
            <a:ahLst/>
            <a:cxnLst/>
            <a:rect l="l" t="t" r="r" b="b"/>
            <a:pathLst>
              <a:path w="1758696" h="320039">
                <a:moveTo>
                  <a:pt x="1645920" y="176783"/>
                </a:moveTo>
                <a:lnTo>
                  <a:pt x="1642872" y="176783"/>
                </a:lnTo>
                <a:lnTo>
                  <a:pt x="1642872" y="179831"/>
                </a:lnTo>
                <a:lnTo>
                  <a:pt x="1641348" y="181356"/>
                </a:lnTo>
                <a:lnTo>
                  <a:pt x="1641348" y="184404"/>
                </a:lnTo>
                <a:lnTo>
                  <a:pt x="1644396" y="185927"/>
                </a:lnTo>
                <a:lnTo>
                  <a:pt x="1670304" y="198119"/>
                </a:lnTo>
                <a:lnTo>
                  <a:pt x="1671828" y="199644"/>
                </a:lnTo>
                <a:lnTo>
                  <a:pt x="1674876" y="198119"/>
                </a:lnTo>
                <a:lnTo>
                  <a:pt x="1676400" y="196595"/>
                </a:lnTo>
                <a:lnTo>
                  <a:pt x="1677924" y="193548"/>
                </a:lnTo>
                <a:lnTo>
                  <a:pt x="1674876" y="190500"/>
                </a:lnTo>
                <a:lnTo>
                  <a:pt x="1648968" y="176783"/>
                </a:lnTo>
                <a:lnTo>
                  <a:pt x="1645920" y="176783"/>
                </a:lnTo>
                <a:close/>
              </a:path>
              <a:path w="1758696" h="320039">
                <a:moveTo>
                  <a:pt x="1758696" y="237744"/>
                </a:moveTo>
                <a:lnTo>
                  <a:pt x="1706880" y="169163"/>
                </a:lnTo>
                <a:lnTo>
                  <a:pt x="1673352" y="237744"/>
                </a:lnTo>
                <a:lnTo>
                  <a:pt x="1758696" y="237744"/>
                </a:lnTo>
                <a:close/>
              </a:path>
              <a:path w="1758696" h="320039">
                <a:moveTo>
                  <a:pt x="1336548" y="51816"/>
                </a:moveTo>
                <a:lnTo>
                  <a:pt x="1336548" y="54863"/>
                </a:lnTo>
                <a:lnTo>
                  <a:pt x="1335024" y="56387"/>
                </a:lnTo>
                <a:lnTo>
                  <a:pt x="1336548" y="59436"/>
                </a:lnTo>
                <a:lnTo>
                  <a:pt x="1339596" y="59436"/>
                </a:lnTo>
                <a:lnTo>
                  <a:pt x="1351788" y="62483"/>
                </a:lnTo>
                <a:lnTo>
                  <a:pt x="1367028" y="67056"/>
                </a:lnTo>
                <a:lnTo>
                  <a:pt x="1370076" y="67056"/>
                </a:lnTo>
                <a:lnTo>
                  <a:pt x="1373124" y="64007"/>
                </a:lnTo>
                <a:lnTo>
                  <a:pt x="1373124" y="60960"/>
                </a:lnTo>
                <a:lnTo>
                  <a:pt x="1371600" y="57912"/>
                </a:lnTo>
                <a:lnTo>
                  <a:pt x="1370076" y="57912"/>
                </a:lnTo>
                <a:lnTo>
                  <a:pt x="1353312" y="53339"/>
                </a:lnTo>
                <a:lnTo>
                  <a:pt x="1341120" y="50292"/>
                </a:lnTo>
                <a:lnTo>
                  <a:pt x="1339596" y="50292"/>
                </a:lnTo>
                <a:lnTo>
                  <a:pt x="1336548" y="51816"/>
                </a:lnTo>
                <a:close/>
              </a:path>
              <a:path w="1758696" h="320039">
                <a:moveTo>
                  <a:pt x="574548" y="51816"/>
                </a:moveTo>
                <a:lnTo>
                  <a:pt x="550163" y="59436"/>
                </a:lnTo>
                <a:lnTo>
                  <a:pt x="547116" y="60960"/>
                </a:lnTo>
                <a:lnTo>
                  <a:pt x="545592" y="62483"/>
                </a:lnTo>
                <a:lnTo>
                  <a:pt x="547116" y="65531"/>
                </a:lnTo>
                <a:lnTo>
                  <a:pt x="547116" y="68580"/>
                </a:lnTo>
                <a:lnTo>
                  <a:pt x="553212" y="68580"/>
                </a:lnTo>
                <a:lnTo>
                  <a:pt x="577596" y="59436"/>
                </a:lnTo>
                <a:lnTo>
                  <a:pt x="582168" y="59436"/>
                </a:lnTo>
                <a:lnTo>
                  <a:pt x="583692" y="56387"/>
                </a:lnTo>
                <a:lnTo>
                  <a:pt x="582168" y="53339"/>
                </a:lnTo>
                <a:lnTo>
                  <a:pt x="582168" y="50292"/>
                </a:lnTo>
                <a:lnTo>
                  <a:pt x="576072" y="50292"/>
                </a:lnTo>
                <a:lnTo>
                  <a:pt x="574548" y="51816"/>
                </a:lnTo>
                <a:close/>
              </a:path>
              <a:path w="1758696" h="320039">
                <a:moveTo>
                  <a:pt x="519684" y="80771"/>
                </a:moveTo>
                <a:lnTo>
                  <a:pt x="519684" y="74675"/>
                </a:lnTo>
                <a:lnTo>
                  <a:pt x="518160" y="73151"/>
                </a:lnTo>
                <a:lnTo>
                  <a:pt x="515112" y="71627"/>
                </a:lnTo>
                <a:lnTo>
                  <a:pt x="513588" y="71627"/>
                </a:lnTo>
                <a:lnTo>
                  <a:pt x="486156" y="82295"/>
                </a:lnTo>
                <a:lnTo>
                  <a:pt x="484632" y="82295"/>
                </a:lnTo>
                <a:lnTo>
                  <a:pt x="483108" y="85343"/>
                </a:lnTo>
                <a:lnTo>
                  <a:pt x="483108" y="88392"/>
                </a:lnTo>
                <a:lnTo>
                  <a:pt x="484632" y="91439"/>
                </a:lnTo>
                <a:lnTo>
                  <a:pt x="489204" y="91439"/>
                </a:lnTo>
                <a:lnTo>
                  <a:pt x="516636" y="80771"/>
                </a:lnTo>
                <a:lnTo>
                  <a:pt x="519684" y="80771"/>
                </a:lnTo>
                <a:close/>
              </a:path>
              <a:path w="1758696" h="320039">
                <a:moveTo>
                  <a:pt x="390144" y="121919"/>
                </a:moveTo>
                <a:lnTo>
                  <a:pt x="362712" y="134112"/>
                </a:lnTo>
                <a:lnTo>
                  <a:pt x="361188" y="134112"/>
                </a:lnTo>
                <a:lnTo>
                  <a:pt x="359663" y="137160"/>
                </a:lnTo>
                <a:lnTo>
                  <a:pt x="361188" y="140207"/>
                </a:lnTo>
                <a:lnTo>
                  <a:pt x="361188" y="141731"/>
                </a:lnTo>
                <a:lnTo>
                  <a:pt x="364236" y="143256"/>
                </a:lnTo>
                <a:lnTo>
                  <a:pt x="367284" y="141731"/>
                </a:lnTo>
                <a:lnTo>
                  <a:pt x="393192" y="131063"/>
                </a:lnTo>
                <a:lnTo>
                  <a:pt x="396240" y="129539"/>
                </a:lnTo>
                <a:lnTo>
                  <a:pt x="396240" y="124968"/>
                </a:lnTo>
                <a:lnTo>
                  <a:pt x="394716" y="121919"/>
                </a:lnTo>
                <a:lnTo>
                  <a:pt x="391668" y="120395"/>
                </a:lnTo>
                <a:lnTo>
                  <a:pt x="390144" y="121919"/>
                </a:lnTo>
                <a:close/>
              </a:path>
              <a:path w="1758696" h="320039">
                <a:moveTo>
                  <a:pt x="208787" y="207263"/>
                </a:moveTo>
                <a:lnTo>
                  <a:pt x="182880" y="219456"/>
                </a:lnTo>
                <a:lnTo>
                  <a:pt x="179832" y="220980"/>
                </a:lnTo>
                <a:lnTo>
                  <a:pt x="179832" y="224027"/>
                </a:lnTo>
                <a:lnTo>
                  <a:pt x="181356" y="227075"/>
                </a:lnTo>
                <a:lnTo>
                  <a:pt x="181356" y="228600"/>
                </a:lnTo>
                <a:lnTo>
                  <a:pt x="184404" y="230124"/>
                </a:lnTo>
                <a:lnTo>
                  <a:pt x="187451" y="228600"/>
                </a:lnTo>
                <a:lnTo>
                  <a:pt x="213360" y="216407"/>
                </a:lnTo>
                <a:lnTo>
                  <a:pt x="214884" y="214883"/>
                </a:lnTo>
                <a:lnTo>
                  <a:pt x="216408" y="211836"/>
                </a:lnTo>
                <a:lnTo>
                  <a:pt x="214884" y="208787"/>
                </a:lnTo>
                <a:lnTo>
                  <a:pt x="213360" y="207263"/>
                </a:lnTo>
                <a:lnTo>
                  <a:pt x="210312" y="205739"/>
                </a:lnTo>
                <a:lnTo>
                  <a:pt x="208787" y="207263"/>
                </a:lnTo>
                <a:close/>
              </a:path>
              <a:path w="1758696" h="320039">
                <a:moveTo>
                  <a:pt x="149351" y="237744"/>
                </a:moveTo>
                <a:lnTo>
                  <a:pt x="123444" y="249936"/>
                </a:lnTo>
                <a:lnTo>
                  <a:pt x="120396" y="251460"/>
                </a:lnTo>
                <a:lnTo>
                  <a:pt x="120396" y="256031"/>
                </a:lnTo>
                <a:lnTo>
                  <a:pt x="121920" y="259080"/>
                </a:lnTo>
                <a:lnTo>
                  <a:pt x="128016" y="259080"/>
                </a:lnTo>
                <a:lnTo>
                  <a:pt x="152400" y="245363"/>
                </a:lnTo>
                <a:lnTo>
                  <a:pt x="155448" y="243839"/>
                </a:lnTo>
                <a:lnTo>
                  <a:pt x="156972" y="242316"/>
                </a:lnTo>
                <a:lnTo>
                  <a:pt x="155448" y="239268"/>
                </a:lnTo>
                <a:lnTo>
                  <a:pt x="153924" y="237744"/>
                </a:lnTo>
                <a:lnTo>
                  <a:pt x="150875" y="236219"/>
                </a:lnTo>
                <a:lnTo>
                  <a:pt x="149351" y="237744"/>
                </a:lnTo>
                <a:close/>
              </a:path>
              <a:path w="1758696" h="320039">
                <a:moveTo>
                  <a:pt x="88392" y="266700"/>
                </a:moveTo>
                <a:lnTo>
                  <a:pt x="64008" y="280416"/>
                </a:lnTo>
                <a:lnTo>
                  <a:pt x="60960" y="280416"/>
                </a:lnTo>
                <a:lnTo>
                  <a:pt x="60960" y="286512"/>
                </a:lnTo>
                <a:lnTo>
                  <a:pt x="62484" y="288036"/>
                </a:lnTo>
                <a:lnTo>
                  <a:pt x="65532" y="289560"/>
                </a:lnTo>
                <a:lnTo>
                  <a:pt x="67056" y="288036"/>
                </a:lnTo>
                <a:lnTo>
                  <a:pt x="92963" y="275844"/>
                </a:lnTo>
                <a:lnTo>
                  <a:pt x="96012" y="274319"/>
                </a:lnTo>
                <a:lnTo>
                  <a:pt x="96012" y="269748"/>
                </a:lnTo>
                <a:lnTo>
                  <a:pt x="94487" y="266700"/>
                </a:lnTo>
                <a:lnTo>
                  <a:pt x="91440" y="265175"/>
                </a:lnTo>
                <a:lnTo>
                  <a:pt x="88392" y="266700"/>
                </a:lnTo>
                <a:close/>
              </a:path>
              <a:path w="1758696" h="320039">
                <a:moveTo>
                  <a:pt x="28956" y="297180"/>
                </a:moveTo>
                <a:lnTo>
                  <a:pt x="4572" y="309371"/>
                </a:lnTo>
                <a:lnTo>
                  <a:pt x="1524" y="310895"/>
                </a:lnTo>
                <a:lnTo>
                  <a:pt x="0" y="313944"/>
                </a:lnTo>
                <a:lnTo>
                  <a:pt x="1524" y="315468"/>
                </a:lnTo>
                <a:lnTo>
                  <a:pt x="3048" y="318516"/>
                </a:lnTo>
                <a:lnTo>
                  <a:pt x="6096" y="320039"/>
                </a:lnTo>
                <a:lnTo>
                  <a:pt x="7620" y="318516"/>
                </a:lnTo>
                <a:lnTo>
                  <a:pt x="33528" y="304800"/>
                </a:lnTo>
                <a:lnTo>
                  <a:pt x="36575" y="304800"/>
                </a:lnTo>
                <a:lnTo>
                  <a:pt x="36575" y="298704"/>
                </a:lnTo>
                <a:lnTo>
                  <a:pt x="35051" y="297180"/>
                </a:lnTo>
                <a:lnTo>
                  <a:pt x="32004" y="295656"/>
                </a:lnTo>
                <a:lnTo>
                  <a:pt x="28956" y="297180"/>
                </a:lnTo>
                <a:close/>
              </a:path>
              <a:path w="1758696" h="320039">
                <a:moveTo>
                  <a:pt x="272796" y="176783"/>
                </a:moveTo>
                <a:lnTo>
                  <a:pt x="269748" y="176783"/>
                </a:lnTo>
                <a:lnTo>
                  <a:pt x="268224" y="178307"/>
                </a:lnTo>
                <a:lnTo>
                  <a:pt x="242316" y="190500"/>
                </a:lnTo>
                <a:lnTo>
                  <a:pt x="240792" y="192024"/>
                </a:lnTo>
                <a:lnTo>
                  <a:pt x="239268" y="195071"/>
                </a:lnTo>
                <a:lnTo>
                  <a:pt x="240792" y="196595"/>
                </a:lnTo>
                <a:lnTo>
                  <a:pt x="240792" y="199644"/>
                </a:lnTo>
                <a:lnTo>
                  <a:pt x="246887" y="199644"/>
                </a:lnTo>
                <a:lnTo>
                  <a:pt x="272796" y="185927"/>
                </a:lnTo>
                <a:lnTo>
                  <a:pt x="274320" y="184404"/>
                </a:lnTo>
                <a:lnTo>
                  <a:pt x="275844" y="181356"/>
                </a:lnTo>
                <a:lnTo>
                  <a:pt x="274320" y="179831"/>
                </a:lnTo>
                <a:lnTo>
                  <a:pt x="272796" y="176783"/>
                </a:lnTo>
                <a:close/>
              </a:path>
              <a:path w="1758696" h="320039">
                <a:moveTo>
                  <a:pt x="300228" y="161544"/>
                </a:moveTo>
                <a:lnTo>
                  <a:pt x="298704" y="164592"/>
                </a:lnTo>
                <a:lnTo>
                  <a:pt x="300228" y="167639"/>
                </a:lnTo>
                <a:lnTo>
                  <a:pt x="303275" y="170687"/>
                </a:lnTo>
                <a:lnTo>
                  <a:pt x="306324" y="169163"/>
                </a:lnTo>
                <a:lnTo>
                  <a:pt x="312420" y="166116"/>
                </a:lnTo>
                <a:lnTo>
                  <a:pt x="332232" y="156971"/>
                </a:lnTo>
                <a:lnTo>
                  <a:pt x="335280" y="156971"/>
                </a:lnTo>
                <a:lnTo>
                  <a:pt x="335280" y="150875"/>
                </a:lnTo>
                <a:lnTo>
                  <a:pt x="333756" y="149351"/>
                </a:lnTo>
                <a:lnTo>
                  <a:pt x="330708" y="147827"/>
                </a:lnTo>
                <a:lnTo>
                  <a:pt x="327660" y="149351"/>
                </a:lnTo>
                <a:lnTo>
                  <a:pt x="309372" y="156971"/>
                </a:lnTo>
                <a:lnTo>
                  <a:pt x="301751" y="160019"/>
                </a:lnTo>
                <a:lnTo>
                  <a:pt x="300228" y="161544"/>
                </a:lnTo>
                <a:close/>
              </a:path>
              <a:path w="1758696" h="320039">
                <a:moveTo>
                  <a:pt x="454151" y="105156"/>
                </a:moveTo>
                <a:lnTo>
                  <a:pt x="457200" y="103631"/>
                </a:lnTo>
                <a:lnTo>
                  <a:pt x="458724" y="102107"/>
                </a:lnTo>
                <a:lnTo>
                  <a:pt x="457200" y="99060"/>
                </a:lnTo>
                <a:lnTo>
                  <a:pt x="455675" y="96012"/>
                </a:lnTo>
                <a:lnTo>
                  <a:pt x="451104" y="96012"/>
                </a:lnTo>
                <a:lnTo>
                  <a:pt x="437388" y="102107"/>
                </a:lnTo>
                <a:lnTo>
                  <a:pt x="425196" y="106680"/>
                </a:lnTo>
                <a:lnTo>
                  <a:pt x="422148" y="108204"/>
                </a:lnTo>
                <a:lnTo>
                  <a:pt x="420624" y="111251"/>
                </a:lnTo>
                <a:lnTo>
                  <a:pt x="422148" y="112775"/>
                </a:lnTo>
                <a:lnTo>
                  <a:pt x="423672" y="115824"/>
                </a:lnTo>
                <a:lnTo>
                  <a:pt x="425196" y="117348"/>
                </a:lnTo>
                <a:lnTo>
                  <a:pt x="428244" y="115824"/>
                </a:lnTo>
                <a:lnTo>
                  <a:pt x="441960" y="109727"/>
                </a:lnTo>
                <a:lnTo>
                  <a:pt x="454151" y="105156"/>
                </a:lnTo>
                <a:close/>
              </a:path>
              <a:path w="1758696" h="320039">
                <a:moveTo>
                  <a:pt x="646176" y="33527"/>
                </a:moveTo>
                <a:lnTo>
                  <a:pt x="643128" y="32004"/>
                </a:lnTo>
                <a:lnTo>
                  <a:pt x="641604" y="33527"/>
                </a:lnTo>
                <a:lnTo>
                  <a:pt x="621792" y="38100"/>
                </a:lnTo>
                <a:lnTo>
                  <a:pt x="614172" y="39624"/>
                </a:lnTo>
                <a:lnTo>
                  <a:pt x="611124" y="41148"/>
                </a:lnTo>
                <a:lnTo>
                  <a:pt x="609600" y="42671"/>
                </a:lnTo>
                <a:lnTo>
                  <a:pt x="609600" y="45719"/>
                </a:lnTo>
                <a:lnTo>
                  <a:pt x="611124" y="48768"/>
                </a:lnTo>
                <a:lnTo>
                  <a:pt x="614172" y="50292"/>
                </a:lnTo>
                <a:lnTo>
                  <a:pt x="615696" y="48768"/>
                </a:lnTo>
                <a:lnTo>
                  <a:pt x="623316" y="47243"/>
                </a:lnTo>
                <a:lnTo>
                  <a:pt x="643128" y="42671"/>
                </a:lnTo>
                <a:lnTo>
                  <a:pt x="646176" y="41148"/>
                </a:lnTo>
                <a:lnTo>
                  <a:pt x="647700" y="38100"/>
                </a:lnTo>
                <a:lnTo>
                  <a:pt x="647700" y="36575"/>
                </a:lnTo>
                <a:lnTo>
                  <a:pt x="646176" y="33527"/>
                </a:lnTo>
                <a:close/>
              </a:path>
              <a:path w="1758696" h="320039">
                <a:moveTo>
                  <a:pt x="675132" y="27431"/>
                </a:moveTo>
                <a:lnTo>
                  <a:pt x="675132" y="33527"/>
                </a:lnTo>
                <a:lnTo>
                  <a:pt x="678180" y="35051"/>
                </a:lnTo>
                <a:lnTo>
                  <a:pt x="681228" y="33527"/>
                </a:lnTo>
                <a:lnTo>
                  <a:pt x="708660" y="28956"/>
                </a:lnTo>
                <a:lnTo>
                  <a:pt x="711708" y="28956"/>
                </a:lnTo>
                <a:lnTo>
                  <a:pt x="713232" y="25907"/>
                </a:lnTo>
                <a:lnTo>
                  <a:pt x="713232" y="24383"/>
                </a:lnTo>
                <a:lnTo>
                  <a:pt x="711708" y="21336"/>
                </a:lnTo>
                <a:lnTo>
                  <a:pt x="710184" y="19812"/>
                </a:lnTo>
                <a:lnTo>
                  <a:pt x="707136" y="19812"/>
                </a:lnTo>
                <a:lnTo>
                  <a:pt x="678180" y="24383"/>
                </a:lnTo>
                <a:lnTo>
                  <a:pt x="675132" y="27431"/>
                </a:lnTo>
                <a:close/>
              </a:path>
              <a:path w="1758696" h="320039">
                <a:moveTo>
                  <a:pt x="745236" y="13716"/>
                </a:moveTo>
                <a:lnTo>
                  <a:pt x="742188" y="15239"/>
                </a:lnTo>
                <a:lnTo>
                  <a:pt x="740663" y="16763"/>
                </a:lnTo>
                <a:lnTo>
                  <a:pt x="740663" y="22860"/>
                </a:lnTo>
                <a:lnTo>
                  <a:pt x="743712" y="24383"/>
                </a:lnTo>
                <a:lnTo>
                  <a:pt x="746760" y="24383"/>
                </a:lnTo>
                <a:lnTo>
                  <a:pt x="768096" y="21336"/>
                </a:lnTo>
                <a:lnTo>
                  <a:pt x="774192" y="19812"/>
                </a:lnTo>
                <a:lnTo>
                  <a:pt x="777240" y="19812"/>
                </a:lnTo>
                <a:lnTo>
                  <a:pt x="778763" y="16763"/>
                </a:lnTo>
                <a:lnTo>
                  <a:pt x="778763" y="12192"/>
                </a:lnTo>
                <a:lnTo>
                  <a:pt x="775716" y="10668"/>
                </a:lnTo>
                <a:lnTo>
                  <a:pt x="766572" y="10668"/>
                </a:lnTo>
                <a:lnTo>
                  <a:pt x="745236" y="13716"/>
                </a:lnTo>
                <a:close/>
              </a:path>
              <a:path w="1758696" h="320039">
                <a:moveTo>
                  <a:pt x="807720" y="13716"/>
                </a:moveTo>
                <a:lnTo>
                  <a:pt x="809244" y="16763"/>
                </a:lnTo>
                <a:lnTo>
                  <a:pt x="812292" y="16763"/>
                </a:lnTo>
                <a:lnTo>
                  <a:pt x="819912" y="15239"/>
                </a:lnTo>
                <a:lnTo>
                  <a:pt x="841248" y="13716"/>
                </a:lnTo>
                <a:lnTo>
                  <a:pt x="842772" y="13716"/>
                </a:lnTo>
                <a:lnTo>
                  <a:pt x="845820" y="12192"/>
                </a:lnTo>
                <a:lnTo>
                  <a:pt x="844296" y="9143"/>
                </a:lnTo>
                <a:lnTo>
                  <a:pt x="844296" y="6095"/>
                </a:lnTo>
                <a:lnTo>
                  <a:pt x="842772" y="4571"/>
                </a:lnTo>
                <a:lnTo>
                  <a:pt x="839724" y="4571"/>
                </a:lnTo>
                <a:lnTo>
                  <a:pt x="818388" y="6095"/>
                </a:lnTo>
                <a:lnTo>
                  <a:pt x="810768" y="6095"/>
                </a:lnTo>
                <a:lnTo>
                  <a:pt x="809244" y="7619"/>
                </a:lnTo>
                <a:lnTo>
                  <a:pt x="806196" y="9143"/>
                </a:lnTo>
                <a:lnTo>
                  <a:pt x="807720" y="12192"/>
                </a:lnTo>
                <a:lnTo>
                  <a:pt x="807720" y="13716"/>
                </a:lnTo>
                <a:close/>
              </a:path>
              <a:path w="1758696" h="320039">
                <a:moveTo>
                  <a:pt x="906780" y="10668"/>
                </a:moveTo>
                <a:lnTo>
                  <a:pt x="909828" y="10668"/>
                </a:lnTo>
                <a:lnTo>
                  <a:pt x="911351" y="7619"/>
                </a:lnTo>
                <a:lnTo>
                  <a:pt x="911351" y="3048"/>
                </a:lnTo>
                <a:lnTo>
                  <a:pt x="909828" y="1524"/>
                </a:lnTo>
                <a:lnTo>
                  <a:pt x="874776" y="1524"/>
                </a:lnTo>
                <a:lnTo>
                  <a:pt x="873251" y="4571"/>
                </a:lnTo>
                <a:lnTo>
                  <a:pt x="873251" y="9143"/>
                </a:lnTo>
                <a:lnTo>
                  <a:pt x="876300" y="12192"/>
                </a:lnTo>
                <a:lnTo>
                  <a:pt x="877824" y="12192"/>
                </a:lnTo>
                <a:lnTo>
                  <a:pt x="906780" y="10668"/>
                </a:lnTo>
                <a:close/>
              </a:path>
              <a:path w="1758696" h="320039">
                <a:moveTo>
                  <a:pt x="944880" y="10668"/>
                </a:moveTo>
                <a:lnTo>
                  <a:pt x="972312" y="9143"/>
                </a:lnTo>
                <a:lnTo>
                  <a:pt x="975360" y="9143"/>
                </a:lnTo>
                <a:lnTo>
                  <a:pt x="978408" y="7619"/>
                </a:lnTo>
                <a:lnTo>
                  <a:pt x="978408" y="3048"/>
                </a:lnTo>
                <a:lnTo>
                  <a:pt x="976884" y="0"/>
                </a:lnTo>
                <a:lnTo>
                  <a:pt x="941832" y="0"/>
                </a:lnTo>
                <a:lnTo>
                  <a:pt x="940308" y="3048"/>
                </a:lnTo>
                <a:lnTo>
                  <a:pt x="940308" y="7619"/>
                </a:lnTo>
                <a:lnTo>
                  <a:pt x="941832" y="10668"/>
                </a:lnTo>
                <a:lnTo>
                  <a:pt x="944880" y="10668"/>
                </a:lnTo>
                <a:close/>
              </a:path>
              <a:path w="1758696" h="320039">
                <a:moveTo>
                  <a:pt x="1007363" y="3048"/>
                </a:moveTo>
                <a:lnTo>
                  <a:pt x="1007363" y="9143"/>
                </a:lnTo>
                <a:lnTo>
                  <a:pt x="1008888" y="10668"/>
                </a:lnTo>
                <a:lnTo>
                  <a:pt x="1022604" y="10668"/>
                </a:lnTo>
                <a:lnTo>
                  <a:pt x="1039368" y="12192"/>
                </a:lnTo>
                <a:lnTo>
                  <a:pt x="1042416" y="12192"/>
                </a:lnTo>
                <a:lnTo>
                  <a:pt x="1045463" y="10668"/>
                </a:lnTo>
                <a:lnTo>
                  <a:pt x="1045463" y="4571"/>
                </a:lnTo>
                <a:lnTo>
                  <a:pt x="1042416" y="3048"/>
                </a:lnTo>
                <a:lnTo>
                  <a:pt x="1040892" y="3048"/>
                </a:lnTo>
                <a:lnTo>
                  <a:pt x="1024128" y="1524"/>
                </a:lnTo>
                <a:lnTo>
                  <a:pt x="1008888" y="1524"/>
                </a:lnTo>
                <a:lnTo>
                  <a:pt x="1007363" y="3048"/>
                </a:lnTo>
                <a:close/>
              </a:path>
              <a:path w="1758696" h="320039">
                <a:moveTo>
                  <a:pt x="1109472" y="7619"/>
                </a:moveTo>
                <a:lnTo>
                  <a:pt x="1106424" y="7619"/>
                </a:lnTo>
                <a:lnTo>
                  <a:pt x="1097280" y="6095"/>
                </a:lnTo>
                <a:lnTo>
                  <a:pt x="1078992" y="4571"/>
                </a:lnTo>
                <a:lnTo>
                  <a:pt x="1075944" y="4571"/>
                </a:lnTo>
                <a:lnTo>
                  <a:pt x="1072896" y="6095"/>
                </a:lnTo>
                <a:lnTo>
                  <a:pt x="1072896" y="12192"/>
                </a:lnTo>
                <a:lnTo>
                  <a:pt x="1074420" y="13716"/>
                </a:lnTo>
                <a:lnTo>
                  <a:pt x="1077468" y="13716"/>
                </a:lnTo>
                <a:lnTo>
                  <a:pt x="1097280" y="16763"/>
                </a:lnTo>
                <a:lnTo>
                  <a:pt x="1107948" y="16763"/>
                </a:lnTo>
                <a:lnTo>
                  <a:pt x="1110996" y="15239"/>
                </a:lnTo>
                <a:lnTo>
                  <a:pt x="1110996" y="10668"/>
                </a:lnTo>
                <a:lnTo>
                  <a:pt x="1109472" y="7619"/>
                </a:lnTo>
                <a:close/>
              </a:path>
              <a:path w="1758696" h="320039">
                <a:moveTo>
                  <a:pt x="1173480" y="16763"/>
                </a:moveTo>
                <a:lnTo>
                  <a:pt x="1149096" y="12192"/>
                </a:lnTo>
                <a:lnTo>
                  <a:pt x="1143000" y="12192"/>
                </a:lnTo>
                <a:lnTo>
                  <a:pt x="1139952" y="13716"/>
                </a:lnTo>
                <a:lnTo>
                  <a:pt x="1139952" y="18287"/>
                </a:lnTo>
                <a:lnTo>
                  <a:pt x="1141476" y="21336"/>
                </a:lnTo>
                <a:lnTo>
                  <a:pt x="1144524" y="21336"/>
                </a:lnTo>
                <a:lnTo>
                  <a:pt x="1147572" y="22860"/>
                </a:lnTo>
                <a:lnTo>
                  <a:pt x="1171956" y="25907"/>
                </a:lnTo>
                <a:lnTo>
                  <a:pt x="1175004" y="25907"/>
                </a:lnTo>
                <a:lnTo>
                  <a:pt x="1176528" y="24383"/>
                </a:lnTo>
                <a:lnTo>
                  <a:pt x="1178052" y="21336"/>
                </a:lnTo>
                <a:lnTo>
                  <a:pt x="1178052" y="19812"/>
                </a:lnTo>
                <a:lnTo>
                  <a:pt x="1176528" y="16763"/>
                </a:lnTo>
                <a:lnTo>
                  <a:pt x="1173480" y="16763"/>
                </a:lnTo>
                <a:close/>
              </a:path>
              <a:path w="1758696" h="320039">
                <a:moveTo>
                  <a:pt x="1239012" y="28956"/>
                </a:moveTo>
                <a:lnTo>
                  <a:pt x="1228344" y="25907"/>
                </a:lnTo>
                <a:lnTo>
                  <a:pt x="1211580" y="22860"/>
                </a:lnTo>
                <a:lnTo>
                  <a:pt x="1208532" y="22860"/>
                </a:lnTo>
                <a:lnTo>
                  <a:pt x="1205484" y="24383"/>
                </a:lnTo>
                <a:lnTo>
                  <a:pt x="1205484" y="28956"/>
                </a:lnTo>
                <a:lnTo>
                  <a:pt x="1207008" y="32004"/>
                </a:lnTo>
                <a:lnTo>
                  <a:pt x="1210056" y="32004"/>
                </a:lnTo>
                <a:lnTo>
                  <a:pt x="1226820" y="35051"/>
                </a:lnTo>
                <a:lnTo>
                  <a:pt x="1237488" y="38100"/>
                </a:lnTo>
                <a:lnTo>
                  <a:pt x="1240536" y="38100"/>
                </a:lnTo>
                <a:lnTo>
                  <a:pt x="1242060" y="36575"/>
                </a:lnTo>
                <a:lnTo>
                  <a:pt x="1243584" y="33527"/>
                </a:lnTo>
                <a:lnTo>
                  <a:pt x="1243584" y="32004"/>
                </a:lnTo>
                <a:lnTo>
                  <a:pt x="1242060" y="28956"/>
                </a:lnTo>
                <a:lnTo>
                  <a:pt x="1239012" y="28956"/>
                </a:lnTo>
                <a:close/>
              </a:path>
              <a:path w="1758696" h="320039">
                <a:moveTo>
                  <a:pt x="1271016" y="39624"/>
                </a:moveTo>
                <a:lnTo>
                  <a:pt x="1271016" y="42671"/>
                </a:lnTo>
                <a:lnTo>
                  <a:pt x="1274064" y="45719"/>
                </a:lnTo>
                <a:lnTo>
                  <a:pt x="1278636" y="45719"/>
                </a:lnTo>
                <a:lnTo>
                  <a:pt x="1303020" y="51816"/>
                </a:lnTo>
                <a:lnTo>
                  <a:pt x="1304544" y="51816"/>
                </a:lnTo>
                <a:lnTo>
                  <a:pt x="1307592" y="50292"/>
                </a:lnTo>
                <a:lnTo>
                  <a:pt x="1307592" y="47243"/>
                </a:lnTo>
                <a:lnTo>
                  <a:pt x="1309116" y="45719"/>
                </a:lnTo>
                <a:lnTo>
                  <a:pt x="1307592" y="42671"/>
                </a:lnTo>
                <a:lnTo>
                  <a:pt x="1304544" y="42671"/>
                </a:lnTo>
                <a:lnTo>
                  <a:pt x="1280160" y="36575"/>
                </a:lnTo>
                <a:lnTo>
                  <a:pt x="1277112" y="36575"/>
                </a:lnTo>
                <a:lnTo>
                  <a:pt x="1274064" y="35051"/>
                </a:lnTo>
                <a:lnTo>
                  <a:pt x="1271016" y="36575"/>
                </a:lnTo>
                <a:lnTo>
                  <a:pt x="1271016" y="39624"/>
                </a:lnTo>
                <a:close/>
              </a:path>
              <a:path w="1758696" h="320039">
                <a:moveTo>
                  <a:pt x="1406652" y="67056"/>
                </a:moveTo>
                <a:lnTo>
                  <a:pt x="1403604" y="67056"/>
                </a:lnTo>
                <a:lnTo>
                  <a:pt x="1400556" y="68580"/>
                </a:lnTo>
                <a:lnTo>
                  <a:pt x="1400556" y="73151"/>
                </a:lnTo>
                <a:lnTo>
                  <a:pt x="1402080" y="76200"/>
                </a:lnTo>
                <a:lnTo>
                  <a:pt x="1403604" y="76200"/>
                </a:lnTo>
                <a:lnTo>
                  <a:pt x="1415796" y="79248"/>
                </a:lnTo>
                <a:lnTo>
                  <a:pt x="1431036" y="83819"/>
                </a:lnTo>
                <a:lnTo>
                  <a:pt x="1434084" y="85343"/>
                </a:lnTo>
                <a:lnTo>
                  <a:pt x="1437132" y="83819"/>
                </a:lnTo>
                <a:lnTo>
                  <a:pt x="1437132" y="80771"/>
                </a:lnTo>
                <a:lnTo>
                  <a:pt x="1438656" y="77724"/>
                </a:lnTo>
                <a:lnTo>
                  <a:pt x="1437132" y="76200"/>
                </a:lnTo>
                <a:lnTo>
                  <a:pt x="1434084" y="74675"/>
                </a:lnTo>
                <a:lnTo>
                  <a:pt x="1418844" y="70104"/>
                </a:lnTo>
                <a:lnTo>
                  <a:pt x="1406652" y="67056"/>
                </a:lnTo>
                <a:close/>
              </a:path>
              <a:path w="1758696" h="320039">
                <a:moveTo>
                  <a:pt x="1466088" y="94487"/>
                </a:moveTo>
                <a:lnTo>
                  <a:pt x="1467612" y="94487"/>
                </a:lnTo>
                <a:lnTo>
                  <a:pt x="1482852" y="99060"/>
                </a:lnTo>
                <a:lnTo>
                  <a:pt x="1495044" y="103631"/>
                </a:lnTo>
                <a:lnTo>
                  <a:pt x="1496568" y="105156"/>
                </a:lnTo>
                <a:lnTo>
                  <a:pt x="1499616" y="103631"/>
                </a:lnTo>
                <a:lnTo>
                  <a:pt x="1501140" y="100583"/>
                </a:lnTo>
                <a:lnTo>
                  <a:pt x="1501140" y="96012"/>
                </a:lnTo>
                <a:lnTo>
                  <a:pt x="1498092" y="94487"/>
                </a:lnTo>
                <a:lnTo>
                  <a:pt x="1485900" y="89916"/>
                </a:lnTo>
                <a:lnTo>
                  <a:pt x="1470660" y="85343"/>
                </a:lnTo>
                <a:lnTo>
                  <a:pt x="1466088" y="85343"/>
                </a:lnTo>
                <a:lnTo>
                  <a:pt x="1464564" y="88392"/>
                </a:lnTo>
                <a:lnTo>
                  <a:pt x="1464564" y="91439"/>
                </a:lnTo>
                <a:lnTo>
                  <a:pt x="1466088" y="94487"/>
                </a:lnTo>
                <a:close/>
              </a:path>
              <a:path w="1758696" h="320039">
                <a:moveTo>
                  <a:pt x="1533144" y="111251"/>
                </a:moveTo>
                <a:lnTo>
                  <a:pt x="1530096" y="109727"/>
                </a:lnTo>
                <a:lnTo>
                  <a:pt x="1527048" y="112775"/>
                </a:lnTo>
                <a:lnTo>
                  <a:pt x="1525524" y="115824"/>
                </a:lnTo>
                <a:lnTo>
                  <a:pt x="1525524" y="118871"/>
                </a:lnTo>
                <a:lnTo>
                  <a:pt x="1528572" y="120395"/>
                </a:lnTo>
                <a:lnTo>
                  <a:pt x="1534668" y="123443"/>
                </a:lnTo>
                <a:lnTo>
                  <a:pt x="1542288" y="128016"/>
                </a:lnTo>
                <a:lnTo>
                  <a:pt x="1552956" y="134112"/>
                </a:lnTo>
                <a:lnTo>
                  <a:pt x="1554480" y="135636"/>
                </a:lnTo>
                <a:lnTo>
                  <a:pt x="1557528" y="135636"/>
                </a:lnTo>
                <a:lnTo>
                  <a:pt x="1559052" y="132587"/>
                </a:lnTo>
                <a:lnTo>
                  <a:pt x="1560576" y="131063"/>
                </a:lnTo>
                <a:lnTo>
                  <a:pt x="1560576" y="128016"/>
                </a:lnTo>
                <a:lnTo>
                  <a:pt x="1557528" y="126492"/>
                </a:lnTo>
                <a:lnTo>
                  <a:pt x="1546860" y="118871"/>
                </a:lnTo>
                <a:lnTo>
                  <a:pt x="1539240" y="114300"/>
                </a:lnTo>
                <a:lnTo>
                  <a:pt x="1533144" y="111251"/>
                </a:lnTo>
                <a:close/>
              </a:path>
              <a:path w="1758696" h="320039">
                <a:moveTo>
                  <a:pt x="1588008" y="146304"/>
                </a:moveTo>
                <a:lnTo>
                  <a:pt x="1584960" y="146304"/>
                </a:lnTo>
                <a:lnTo>
                  <a:pt x="1583436" y="147827"/>
                </a:lnTo>
                <a:lnTo>
                  <a:pt x="1581912" y="150875"/>
                </a:lnTo>
                <a:lnTo>
                  <a:pt x="1581912" y="153924"/>
                </a:lnTo>
                <a:lnTo>
                  <a:pt x="1584960" y="155448"/>
                </a:lnTo>
                <a:lnTo>
                  <a:pt x="1586484" y="155448"/>
                </a:lnTo>
                <a:lnTo>
                  <a:pt x="1594104" y="161544"/>
                </a:lnTo>
                <a:lnTo>
                  <a:pt x="1604772" y="166116"/>
                </a:lnTo>
                <a:lnTo>
                  <a:pt x="1610868" y="169163"/>
                </a:lnTo>
                <a:lnTo>
                  <a:pt x="1612392" y="170687"/>
                </a:lnTo>
                <a:lnTo>
                  <a:pt x="1615440" y="169163"/>
                </a:lnTo>
                <a:lnTo>
                  <a:pt x="1616964" y="166116"/>
                </a:lnTo>
                <a:lnTo>
                  <a:pt x="1618488" y="164592"/>
                </a:lnTo>
                <a:lnTo>
                  <a:pt x="1616964" y="161544"/>
                </a:lnTo>
                <a:lnTo>
                  <a:pt x="1613916" y="160019"/>
                </a:lnTo>
                <a:lnTo>
                  <a:pt x="1607820" y="156971"/>
                </a:lnTo>
                <a:lnTo>
                  <a:pt x="1600200" y="152400"/>
                </a:lnTo>
                <a:lnTo>
                  <a:pt x="1591056" y="147827"/>
                </a:lnTo>
                <a:lnTo>
                  <a:pt x="1589532" y="146304"/>
                </a:lnTo>
                <a:lnTo>
                  <a:pt x="1588008" y="146304"/>
                </a:lnTo>
                <a:close/>
              </a:path>
            </a:pathLst>
          </a:custGeom>
          <a:solidFill>
            <a:srgbClr val="013868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25" name="object 125"/>
          <p:cNvSpPr/>
          <p:nvPr/>
        </p:nvSpPr>
        <p:spPr>
          <a:xfrm>
            <a:off x="5100121" y="1783335"/>
            <a:ext cx="1768521" cy="1118735"/>
          </a:xfrm>
          <a:custGeom>
            <a:avLst/>
            <a:gdLst/>
            <a:ahLst/>
            <a:cxnLst/>
            <a:rect l="l" t="t" r="r" b="b"/>
            <a:pathLst>
              <a:path w="1758696" h="1112520">
                <a:moveTo>
                  <a:pt x="1091184" y="83819"/>
                </a:moveTo>
                <a:lnTo>
                  <a:pt x="1063752" y="89915"/>
                </a:lnTo>
                <a:lnTo>
                  <a:pt x="1040892" y="96011"/>
                </a:lnTo>
                <a:lnTo>
                  <a:pt x="1045463" y="108203"/>
                </a:lnTo>
                <a:lnTo>
                  <a:pt x="1066800" y="102107"/>
                </a:lnTo>
                <a:lnTo>
                  <a:pt x="1094232" y="96011"/>
                </a:lnTo>
                <a:lnTo>
                  <a:pt x="1091184" y="83819"/>
                </a:lnTo>
                <a:close/>
              </a:path>
              <a:path w="1758696" h="1112520">
                <a:moveTo>
                  <a:pt x="1181100" y="79247"/>
                </a:moveTo>
                <a:lnTo>
                  <a:pt x="1179576" y="67055"/>
                </a:lnTo>
                <a:lnTo>
                  <a:pt x="1161288" y="70103"/>
                </a:lnTo>
                <a:lnTo>
                  <a:pt x="1135380" y="74675"/>
                </a:lnTo>
                <a:lnTo>
                  <a:pt x="1129284" y="76199"/>
                </a:lnTo>
                <a:lnTo>
                  <a:pt x="1130808" y="88391"/>
                </a:lnTo>
                <a:lnTo>
                  <a:pt x="1138428" y="86867"/>
                </a:lnTo>
                <a:lnTo>
                  <a:pt x="1164336" y="82295"/>
                </a:lnTo>
                <a:lnTo>
                  <a:pt x="1181100" y="79247"/>
                </a:lnTo>
                <a:close/>
              </a:path>
              <a:path w="1758696" h="1112520">
                <a:moveTo>
                  <a:pt x="1269492" y="68579"/>
                </a:moveTo>
                <a:lnTo>
                  <a:pt x="1267968" y="56387"/>
                </a:lnTo>
                <a:lnTo>
                  <a:pt x="1216152" y="62483"/>
                </a:lnTo>
                <a:lnTo>
                  <a:pt x="1217676" y="74675"/>
                </a:lnTo>
                <a:lnTo>
                  <a:pt x="1269492" y="68579"/>
                </a:lnTo>
                <a:close/>
              </a:path>
              <a:path w="1758696" h="1112520">
                <a:moveTo>
                  <a:pt x="1356360" y="47243"/>
                </a:moveTo>
                <a:lnTo>
                  <a:pt x="1327404" y="50291"/>
                </a:lnTo>
                <a:lnTo>
                  <a:pt x="1306068" y="51815"/>
                </a:lnTo>
                <a:lnTo>
                  <a:pt x="1306068" y="65531"/>
                </a:lnTo>
                <a:lnTo>
                  <a:pt x="1328928" y="62483"/>
                </a:lnTo>
                <a:lnTo>
                  <a:pt x="1356360" y="60959"/>
                </a:lnTo>
                <a:lnTo>
                  <a:pt x="1356360" y="47243"/>
                </a:lnTo>
                <a:close/>
              </a:path>
              <a:path w="1758696" h="1112520">
                <a:moveTo>
                  <a:pt x="1411224" y="44195"/>
                </a:moveTo>
                <a:lnTo>
                  <a:pt x="1394460" y="44195"/>
                </a:lnTo>
                <a:lnTo>
                  <a:pt x="1394460" y="57911"/>
                </a:lnTo>
                <a:lnTo>
                  <a:pt x="1411224" y="56387"/>
                </a:lnTo>
                <a:lnTo>
                  <a:pt x="1437132" y="54863"/>
                </a:lnTo>
                <a:lnTo>
                  <a:pt x="1446276" y="53339"/>
                </a:lnTo>
                <a:lnTo>
                  <a:pt x="1444752" y="41147"/>
                </a:lnTo>
                <a:lnTo>
                  <a:pt x="1437132" y="41147"/>
                </a:lnTo>
                <a:lnTo>
                  <a:pt x="1411224" y="44195"/>
                </a:lnTo>
                <a:close/>
              </a:path>
              <a:path w="1758696" h="1112520">
                <a:moveTo>
                  <a:pt x="1533144" y="36575"/>
                </a:moveTo>
                <a:lnTo>
                  <a:pt x="1530096" y="36575"/>
                </a:lnTo>
                <a:lnTo>
                  <a:pt x="1508760" y="38099"/>
                </a:lnTo>
                <a:lnTo>
                  <a:pt x="1485900" y="38099"/>
                </a:lnTo>
                <a:lnTo>
                  <a:pt x="1482852" y="39623"/>
                </a:lnTo>
                <a:lnTo>
                  <a:pt x="1482852" y="51815"/>
                </a:lnTo>
                <a:lnTo>
                  <a:pt x="1487424" y="51815"/>
                </a:lnTo>
                <a:lnTo>
                  <a:pt x="1530096" y="48767"/>
                </a:lnTo>
                <a:lnTo>
                  <a:pt x="1534668" y="48767"/>
                </a:lnTo>
                <a:lnTo>
                  <a:pt x="1533144" y="36575"/>
                </a:lnTo>
                <a:close/>
              </a:path>
              <a:path w="1758696" h="1112520">
                <a:moveTo>
                  <a:pt x="1584960" y="33527"/>
                </a:moveTo>
                <a:lnTo>
                  <a:pt x="1571244" y="33527"/>
                </a:lnTo>
                <a:lnTo>
                  <a:pt x="1572768" y="47243"/>
                </a:lnTo>
                <a:lnTo>
                  <a:pt x="1584960" y="45719"/>
                </a:lnTo>
                <a:lnTo>
                  <a:pt x="1601724" y="45719"/>
                </a:lnTo>
                <a:lnTo>
                  <a:pt x="1616964" y="44195"/>
                </a:lnTo>
                <a:lnTo>
                  <a:pt x="1623060" y="44195"/>
                </a:lnTo>
                <a:lnTo>
                  <a:pt x="1623060" y="32003"/>
                </a:lnTo>
                <a:lnTo>
                  <a:pt x="1601724" y="32003"/>
                </a:lnTo>
                <a:lnTo>
                  <a:pt x="1584960" y="33527"/>
                </a:lnTo>
                <a:close/>
              </a:path>
              <a:path w="1758696" h="1112520">
                <a:moveTo>
                  <a:pt x="1661160" y="32003"/>
                </a:moveTo>
                <a:lnTo>
                  <a:pt x="1661160" y="44195"/>
                </a:lnTo>
                <a:lnTo>
                  <a:pt x="1682213" y="45152"/>
                </a:lnTo>
                <a:lnTo>
                  <a:pt x="1694688" y="45719"/>
                </a:lnTo>
                <a:lnTo>
                  <a:pt x="1680972" y="76199"/>
                </a:lnTo>
                <a:lnTo>
                  <a:pt x="1758696" y="42671"/>
                </a:lnTo>
                <a:lnTo>
                  <a:pt x="1694688" y="32003"/>
                </a:lnTo>
                <a:lnTo>
                  <a:pt x="1661160" y="32003"/>
                </a:lnTo>
                <a:close/>
              </a:path>
              <a:path w="1758696" h="1112520">
                <a:moveTo>
                  <a:pt x="1694688" y="32003"/>
                </a:moveTo>
                <a:lnTo>
                  <a:pt x="1758696" y="42671"/>
                </a:lnTo>
                <a:lnTo>
                  <a:pt x="1684020" y="0"/>
                </a:lnTo>
                <a:lnTo>
                  <a:pt x="1682739" y="32003"/>
                </a:lnTo>
                <a:lnTo>
                  <a:pt x="1694688" y="32003"/>
                </a:lnTo>
                <a:close/>
              </a:path>
              <a:path w="1758696" h="1112520">
                <a:moveTo>
                  <a:pt x="1680972" y="76199"/>
                </a:moveTo>
                <a:lnTo>
                  <a:pt x="1694688" y="45719"/>
                </a:lnTo>
                <a:lnTo>
                  <a:pt x="1682213" y="45152"/>
                </a:lnTo>
                <a:lnTo>
                  <a:pt x="1680972" y="76199"/>
                </a:lnTo>
                <a:close/>
              </a:path>
              <a:path w="1758696" h="1112520">
                <a:moveTo>
                  <a:pt x="32004" y="1065276"/>
                </a:moveTo>
                <a:lnTo>
                  <a:pt x="21336" y="1060704"/>
                </a:lnTo>
                <a:lnTo>
                  <a:pt x="0" y="1106424"/>
                </a:lnTo>
                <a:lnTo>
                  <a:pt x="12192" y="1112520"/>
                </a:lnTo>
                <a:lnTo>
                  <a:pt x="32004" y="1065276"/>
                </a:lnTo>
                <a:close/>
              </a:path>
              <a:path w="1758696" h="1112520">
                <a:moveTo>
                  <a:pt x="68580" y="984503"/>
                </a:moveTo>
                <a:lnTo>
                  <a:pt x="57912" y="979932"/>
                </a:lnTo>
                <a:lnTo>
                  <a:pt x="36575" y="1025651"/>
                </a:lnTo>
                <a:lnTo>
                  <a:pt x="48768" y="1030224"/>
                </a:lnTo>
                <a:lnTo>
                  <a:pt x="68580" y="984503"/>
                </a:lnTo>
                <a:close/>
              </a:path>
              <a:path w="1758696" h="1112520">
                <a:moveTo>
                  <a:pt x="97536" y="923544"/>
                </a:moveTo>
                <a:lnTo>
                  <a:pt x="106680" y="903732"/>
                </a:lnTo>
                <a:lnTo>
                  <a:pt x="94487" y="899159"/>
                </a:lnTo>
                <a:lnTo>
                  <a:pt x="85344" y="917447"/>
                </a:lnTo>
                <a:lnTo>
                  <a:pt x="73151" y="944879"/>
                </a:lnTo>
                <a:lnTo>
                  <a:pt x="85344" y="949451"/>
                </a:lnTo>
                <a:lnTo>
                  <a:pt x="97536" y="923544"/>
                </a:lnTo>
                <a:close/>
              </a:path>
              <a:path w="1758696" h="1112520">
                <a:moveTo>
                  <a:pt x="144780" y="824483"/>
                </a:moveTo>
                <a:lnTo>
                  <a:pt x="134112" y="818388"/>
                </a:lnTo>
                <a:lnTo>
                  <a:pt x="128016" y="829055"/>
                </a:lnTo>
                <a:lnTo>
                  <a:pt x="114300" y="858011"/>
                </a:lnTo>
                <a:lnTo>
                  <a:pt x="111251" y="864107"/>
                </a:lnTo>
                <a:lnTo>
                  <a:pt x="123444" y="870203"/>
                </a:lnTo>
                <a:lnTo>
                  <a:pt x="124968" y="864107"/>
                </a:lnTo>
                <a:lnTo>
                  <a:pt x="140208" y="835151"/>
                </a:lnTo>
                <a:lnTo>
                  <a:pt x="144780" y="824483"/>
                </a:lnTo>
                <a:close/>
              </a:path>
              <a:path w="1758696" h="1112520">
                <a:moveTo>
                  <a:pt x="185928" y="745235"/>
                </a:moveTo>
                <a:lnTo>
                  <a:pt x="175260" y="739139"/>
                </a:lnTo>
                <a:lnTo>
                  <a:pt x="170687" y="746759"/>
                </a:lnTo>
                <a:lnTo>
                  <a:pt x="156972" y="774191"/>
                </a:lnTo>
                <a:lnTo>
                  <a:pt x="150875" y="784859"/>
                </a:lnTo>
                <a:lnTo>
                  <a:pt x="163068" y="790955"/>
                </a:lnTo>
                <a:lnTo>
                  <a:pt x="167640" y="778763"/>
                </a:lnTo>
                <a:lnTo>
                  <a:pt x="182880" y="752855"/>
                </a:lnTo>
                <a:lnTo>
                  <a:pt x="185928" y="745235"/>
                </a:lnTo>
                <a:close/>
              </a:path>
              <a:path w="1758696" h="1112520">
                <a:moveTo>
                  <a:pt x="231648" y="669035"/>
                </a:moveTo>
                <a:lnTo>
                  <a:pt x="220980" y="662939"/>
                </a:lnTo>
                <a:lnTo>
                  <a:pt x="214884" y="672083"/>
                </a:lnTo>
                <a:lnTo>
                  <a:pt x="199644" y="696467"/>
                </a:lnTo>
                <a:lnTo>
                  <a:pt x="193548" y="705611"/>
                </a:lnTo>
                <a:lnTo>
                  <a:pt x="205740" y="713232"/>
                </a:lnTo>
                <a:lnTo>
                  <a:pt x="211836" y="702563"/>
                </a:lnTo>
                <a:lnTo>
                  <a:pt x="225551" y="678179"/>
                </a:lnTo>
                <a:lnTo>
                  <a:pt x="231648" y="669035"/>
                </a:lnTo>
                <a:close/>
              </a:path>
              <a:path w="1758696" h="1112520">
                <a:moveTo>
                  <a:pt x="281940" y="595883"/>
                </a:moveTo>
                <a:lnTo>
                  <a:pt x="271272" y="588263"/>
                </a:lnTo>
                <a:lnTo>
                  <a:pt x="259080" y="606551"/>
                </a:lnTo>
                <a:lnTo>
                  <a:pt x="243840" y="626363"/>
                </a:lnTo>
                <a:lnTo>
                  <a:pt x="240792" y="630935"/>
                </a:lnTo>
                <a:lnTo>
                  <a:pt x="251460" y="637032"/>
                </a:lnTo>
                <a:lnTo>
                  <a:pt x="254508" y="633983"/>
                </a:lnTo>
                <a:lnTo>
                  <a:pt x="268224" y="614171"/>
                </a:lnTo>
                <a:lnTo>
                  <a:pt x="281940" y="595883"/>
                </a:lnTo>
                <a:close/>
              </a:path>
              <a:path w="1758696" h="1112520">
                <a:moveTo>
                  <a:pt x="304800" y="566927"/>
                </a:moveTo>
                <a:lnTo>
                  <a:pt x="312420" y="557783"/>
                </a:lnTo>
                <a:lnTo>
                  <a:pt x="326136" y="541019"/>
                </a:lnTo>
                <a:lnTo>
                  <a:pt x="336804" y="528827"/>
                </a:lnTo>
                <a:lnTo>
                  <a:pt x="327660" y="519683"/>
                </a:lnTo>
                <a:lnTo>
                  <a:pt x="316992" y="531876"/>
                </a:lnTo>
                <a:lnTo>
                  <a:pt x="294132" y="559307"/>
                </a:lnTo>
                <a:lnTo>
                  <a:pt x="304800" y="566927"/>
                </a:lnTo>
                <a:close/>
              </a:path>
              <a:path w="1758696" h="1112520">
                <a:moveTo>
                  <a:pt x="384048" y="478535"/>
                </a:moveTo>
                <a:lnTo>
                  <a:pt x="399288" y="464819"/>
                </a:lnTo>
                <a:lnTo>
                  <a:pt x="390144" y="455675"/>
                </a:lnTo>
                <a:lnTo>
                  <a:pt x="374904" y="469391"/>
                </a:lnTo>
                <a:lnTo>
                  <a:pt x="353568" y="492251"/>
                </a:lnTo>
                <a:lnTo>
                  <a:pt x="362712" y="501395"/>
                </a:lnTo>
                <a:lnTo>
                  <a:pt x="384048" y="478535"/>
                </a:lnTo>
                <a:close/>
              </a:path>
              <a:path w="1758696" h="1112520">
                <a:moveTo>
                  <a:pt x="446532" y="422147"/>
                </a:moveTo>
                <a:lnTo>
                  <a:pt x="464820" y="406907"/>
                </a:lnTo>
                <a:lnTo>
                  <a:pt x="457200" y="396239"/>
                </a:lnTo>
                <a:lnTo>
                  <a:pt x="437388" y="413003"/>
                </a:lnTo>
                <a:lnTo>
                  <a:pt x="419100" y="429767"/>
                </a:lnTo>
                <a:lnTo>
                  <a:pt x="426720" y="438911"/>
                </a:lnTo>
                <a:lnTo>
                  <a:pt x="446532" y="422147"/>
                </a:lnTo>
                <a:close/>
              </a:path>
              <a:path w="1758696" h="1112520">
                <a:moveTo>
                  <a:pt x="512063" y="367283"/>
                </a:moveTo>
                <a:lnTo>
                  <a:pt x="534924" y="350519"/>
                </a:lnTo>
                <a:lnTo>
                  <a:pt x="525780" y="341375"/>
                </a:lnTo>
                <a:lnTo>
                  <a:pt x="504444" y="358139"/>
                </a:lnTo>
                <a:lnTo>
                  <a:pt x="486156" y="371855"/>
                </a:lnTo>
                <a:lnTo>
                  <a:pt x="493775" y="382523"/>
                </a:lnTo>
                <a:lnTo>
                  <a:pt x="512063" y="367283"/>
                </a:lnTo>
                <a:close/>
              </a:path>
              <a:path w="1758696" h="1112520">
                <a:moveTo>
                  <a:pt x="580644" y="316991"/>
                </a:moveTo>
                <a:lnTo>
                  <a:pt x="606551" y="300227"/>
                </a:lnTo>
                <a:lnTo>
                  <a:pt x="598932" y="289559"/>
                </a:lnTo>
                <a:lnTo>
                  <a:pt x="573024" y="306323"/>
                </a:lnTo>
                <a:lnTo>
                  <a:pt x="557784" y="318515"/>
                </a:lnTo>
                <a:lnTo>
                  <a:pt x="565404" y="327659"/>
                </a:lnTo>
                <a:lnTo>
                  <a:pt x="580644" y="316991"/>
                </a:lnTo>
                <a:close/>
              </a:path>
              <a:path w="1758696" h="1112520">
                <a:moveTo>
                  <a:pt x="652272" y="269747"/>
                </a:moveTo>
                <a:lnTo>
                  <a:pt x="681228" y="252983"/>
                </a:lnTo>
                <a:lnTo>
                  <a:pt x="675132" y="242315"/>
                </a:lnTo>
                <a:lnTo>
                  <a:pt x="646176" y="259079"/>
                </a:lnTo>
                <a:lnTo>
                  <a:pt x="632460" y="268223"/>
                </a:lnTo>
                <a:lnTo>
                  <a:pt x="638556" y="278891"/>
                </a:lnTo>
                <a:lnTo>
                  <a:pt x="652272" y="269747"/>
                </a:lnTo>
                <a:close/>
              </a:path>
              <a:path w="1758696" h="1112520">
                <a:moveTo>
                  <a:pt x="728472" y="228599"/>
                </a:moveTo>
                <a:lnTo>
                  <a:pt x="760476" y="211835"/>
                </a:lnTo>
                <a:lnTo>
                  <a:pt x="754380" y="201167"/>
                </a:lnTo>
                <a:lnTo>
                  <a:pt x="722376" y="216407"/>
                </a:lnTo>
                <a:lnTo>
                  <a:pt x="708660" y="224027"/>
                </a:lnTo>
                <a:lnTo>
                  <a:pt x="714756" y="234695"/>
                </a:lnTo>
                <a:lnTo>
                  <a:pt x="728472" y="228599"/>
                </a:lnTo>
                <a:close/>
              </a:path>
              <a:path w="1758696" h="1112520">
                <a:moveTo>
                  <a:pt x="807720" y="190499"/>
                </a:moveTo>
                <a:lnTo>
                  <a:pt x="841248" y="176783"/>
                </a:lnTo>
                <a:lnTo>
                  <a:pt x="836676" y="164591"/>
                </a:lnTo>
                <a:lnTo>
                  <a:pt x="803148" y="178307"/>
                </a:lnTo>
                <a:lnTo>
                  <a:pt x="789432" y="184403"/>
                </a:lnTo>
                <a:lnTo>
                  <a:pt x="794004" y="196595"/>
                </a:lnTo>
                <a:lnTo>
                  <a:pt x="807720" y="190499"/>
                </a:lnTo>
                <a:close/>
              </a:path>
              <a:path w="1758696" h="1112520">
                <a:moveTo>
                  <a:pt x="918972" y="132587"/>
                </a:moveTo>
                <a:lnTo>
                  <a:pt x="885444" y="144779"/>
                </a:lnTo>
                <a:lnTo>
                  <a:pt x="871728" y="150875"/>
                </a:lnTo>
                <a:lnTo>
                  <a:pt x="876300" y="161544"/>
                </a:lnTo>
                <a:lnTo>
                  <a:pt x="890016" y="156971"/>
                </a:lnTo>
                <a:lnTo>
                  <a:pt x="923544" y="144779"/>
                </a:lnTo>
                <a:lnTo>
                  <a:pt x="918972" y="132587"/>
                </a:lnTo>
                <a:close/>
              </a:path>
              <a:path w="1758696" h="1112520">
                <a:moveTo>
                  <a:pt x="1004316" y="105155"/>
                </a:moveTo>
                <a:lnTo>
                  <a:pt x="972312" y="115823"/>
                </a:lnTo>
                <a:lnTo>
                  <a:pt x="955548" y="120395"/>
                </a:lnTo>
                <a:lnTo>
                  <a:pt x="960120" y="132587"/>
                </a:lnTo>
                <a:lnTo>
                  <a:pt x="976884" y="126491"/>
                </a:lnTo>
                <a:lnTo>
                  <a:pt x="1008888" y="117347"/>
                </a:lnTo>
                <a:lnTo>
                  <a:pt x="1004316" y="105155"/>
                </a:lnTo>
                <a:close/>
              </a:path>
            </a:pathLst>
          </a:custGeom>
          <a:solidFill>
            <a:srgbClr val="010168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4" name="object 44"/>
          <p:cNvSpPr/>
          <p:nvPr/>
        </p:nvSpPr>
        <p:spPr>
          <a:xfrm>
            <a:off x="3420486" y="4431519"/>
            <a:ext cx="2375396" cy="842883"/>
          </a:xfrm>
          <a:custGeom>
            <a:avLst/>
            <a:gdLst/>
            <a:ahLst/>
            <a:cxnLst/>
            <a:rect l="l" t="t" r="r" b="b"/>
            <a:pathLst>
              <a:path w="2362199" h="838200">
                <a:moveTo>
                  <a:pt x="2362199" y="0"/>
                </a:moveTo>
                <a:lnTo>
                  <a:pt x="0" y="0"/>
                </a:lnTo>
                <a:lnTo>
                  <a:pt x="0" y="838200"/>
                </a:lnTo>
                <a:lnTo>
                  <a:pt x="2362199" y="838200"/>
                </a:lnTo>
                <a:lnTo>
                  <a:pt x="2362199" y="0"/>
                </a:lnTo>
                <a:close/>
              </a:path>
            </a:pathLst>
          </a:custGeom>
          <a:solidFill>
            <a:srgbClr val="F4E9D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5" name="object 45"/>
          <p:cNvSpPr/>
          <p:nvPr/>
        </p:nvSpPr>
        <p:spPr>
          <a:xfrm>
            <a:off x="3420486" y="4431519"/>
            <a:ext cx="2375396" cy="842883"/>
          </a:xfrm>
          <a:custGeom>
            <a:avLst/>
            <a:gdLst/>
            <a:ahLst/>
            <a:cxnLst/>
            <a:rect l="l" t="t" r="r" b="b"/>
            <a:pathLst>
              <a:path w="2362199" h="838200">
                <a:moveTo>
                  <a:pt x="0" y="0"/>
                </a:moveTo>
                <a:lnTo>
                  <a:pt x="0" y="838200"/>
                </a:lnTo>
                <a:lnTo>
                  <a:pt x="2362199" y="838200"/>
                </a:lnTo>
                <a:lnTo>
                  <a:pt x="23621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38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2" name="object 42"/>
          <p:cNvSpPr/>
          <p:nvPr/>
        </p:nvSpPr>
        <p:spPr>
          <a:xfrm>
            <a:off x="3420486" y="5887408"/>
            <a:ext cx="2375397" cy="459754"/>
          </a:xfrm>
          <a:custGeom>
            <a:avLst/>
            <a:gdLst/>
            <a:ahLst/>
            <a:cxnLst/>
            <a:rect l="l" t="t" r="r" b="b"/>
            <a:pathLst>
              <a:path w="2362200" h="457200">
                <a:moveTo>
                  <a:pt x="2362200" y="0"/>
                </a:moveTo>
                <a:lnTo>
                  <a:pt x="0" y="0"/>
                </a:lnTo>
                <a:lnTo>
                  <a:pt x="0" y="457200"/>
                </a:lnTo>
                <a:lnTo>
                  <a:pt x="2362200" y="457200"/>
                </a:lnTo>
                <a:lnTo>
                  <a:pt x="2362200" y="0"/>
                </a:lnTo>
                <a:close/>
              </a:path>
            </a:pathLst>
          </a:custGeom>
          <a:solidFill>
            <a:srgbClr val="FFCA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3" name="object 43"/>
          <p:cNvSpPr/>
          <p:nvPr/>
        </p:nvSpPr>
        <p:spPr>
          <a:xfrm>
            <a:off x="3420486" y="5887408"/>
            <a:ext cx="2375397" cy="459754"/>
          </a:xfrm>
          <a:custGeom>
            <a:avLst/>
            <a:gdLst/>
            <a:ahLst/>
            <a:cxnLst/>
            <a:rect l="l" t="t" r="r" b="b"/>
            <a:pathLst>
              <a:path w="2362200" h="457200">
                <a:moveTo>
                  <a:pt x="0" y="0"/>
                </a:moveTo>
                <a:lnTo>
                  <a:pt x="0" y="457200"/>
                </a:lnTo>
                <a:lnTo>
                  <a:pt x="2362200" y="457200"/>
                </a:lnTo>
                <a:lnTo>
                  <a:pt x="2362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0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9" name="object 39"/>
          <p:cNvSpPr/>
          <p:nvPr/>
        </p:nvSpPr>
        <p:spPr>
          <a:xfrm>
            <a:off x="7098519" y="4414661"/>
            <a:ext cx="2375397" cy="842883"/>
          </a:xfrm>
          <a:custGeom>
            <a:avLst/>
            <a:gdLst/>
            <a:ahLst/>
            <a:cxnLst/>
            <a:rect l="l" t="t" r="r" b="b"/>
            <a:pathLst>
              <a:path w="2362200" h="838200">
                <a:moveTo>
                  <a:pt x="2362200" y="0"/>
                </a:moveTo>
                <a:lnTo>
                  <a:pt x="0" y="0"/>
                </a:lnTo>
                <a:lnTo>
                  <a:pt x="0" y="838200"/>
                </a:lnTo>
                <a:lnTo>
                  <a:pt x="2362200" y="838200"/>
                </a:lnTo>
                <a:lnTo>
                  <a:pt x="2362200" y="0"/>
                </a:lnTo>
                <a:close/>
              </a:path>
            </a:pathLst>
          </a:custGeom>
          <a:solidFill>
            <a:srgbClr val="F4E9D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0" name="object 40"/>
          <p:cNvSpPr/>
          <p:nvPr/>
        </p:nvSpPr>
        <p:spPr>
          <a:xfrm>
            <a:off x="7098519" y="4416193"/>
            <a:ext cx="2375397" cy="842883"/>
          </a:xfrm>
          <a:custGeom>
            <a:avLst/>
            <a:gdLst/>
            <a:ahLst/>
            <a:cxnLst/>
            <a:rect l="l" t="t" r="r" b="b"/>
            <a:pathLst>
              <a:path w="2362200" h="838200">
                <a:moveTo>
                  <a:pt x="0" y="0"/>
                </a:moveTo>
                <a:lnTo>
                  <a:pt x="0" y="838200"/>
                </a:lnTo>
                <a:lnTo>
                  <a:pt x="2362200" y="838200"/>
                </a:lnTo>
                <a:lnTo>
                  <a:pt x="2362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38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1" name="object 41"/>
          <p:cNvSpPr/>
          <p:nvPr/>
        </p:nvSpPr>
        <p:spPr>
          <a:xfrm>
            <a:off x="8209592" y="4891273"/>
            <a:ext cx="44443" cy="842883"/>
          </a:xfrm>
          <a:custGeom>
            <a:avLst/>
            <a:gdLst/>
            <a:ahLst/>
            <a:cxnLst/>
            <a:rect l="l" t="t" r="r" b="b"/>
            <a:pathLst>
              <a:path w="44196" h="838200">
                <a:moveTo>
                  <a:pt x="32003" y="76199"/>
                </a:moveTo>
                <a:lnTo>
                  <a:pt x="32003" y="838200"/>
                </a:lnTo>
                <a:lnTo>
                  <a:pt x="44196" y="838200"/>
                </a:lnTo>
                <a:lnTo>
                  <a:pt x="44196" y="64008"/>
                </a:lnTo>
                <a:lnTo>
                  <a:pt x="32003" y="64008"/>
                </a:lnTo>
                <a:lnTo>
                  <a:pt x="32003" y="76199"/>
                </a:lnTo>
                <a:close/>
              </a:path>
              <a:path w="44196" h="838200">
                <a:moveTo>
                  <a:pt x="44195" y="76199"/>
                </a:moveTo>
                <a:lnTo>
                  <a:pt x="76200" y="76200"/>
                </a:lnTo>
                <a:lnTo>
                  <a:pt x="38100" y="0"/>
                </a:lnTo>
                <a:lnTo>
                  <a:pt x="0" y="76200"/>
                </a:lnTo>
                <a:lnTo>
                  <a:pt x="32003" y="76199"/>
                </a:lnTo>
                <a:lnTo>
                  <a:pt x="32003" y="64008"/>
                </a:lnTo>
                <a:lnTo>
                  <a:pt x="44196" y="64008"/>
                </a:lnTo>
                <a:lnTo>
                  <a:pt x="44195" y="76199"/>
                </a:lnTo>
                <a:close/>
              </a:path>
            </a:pathLst>
          </a:custGeom>
          <a:solidFill>
            <a:srgbClr val="A30128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7" name="object 37"/>
          <p:cNvSpPr/>
          <p:nvPr/>
        </p:nvSpPr>
        <p:spPr>
          <a:xfrm>
            <a:off x="7175146" y="5810781"/>
            <a:ext cx="2375396" cy="459754"/>
          </a:xfrm>
          <a:custGeom>
            <a:avLst/>
            <a:gdLst/>
            <a:ahLst/>
            <a:cxnLst/>
            <a:rect l="l" t="t" r="r" b="b"/>
            <a:pathLst>
              <a:path w="2362199" h="457200">
                <a:moveTo>
                  <a:pt x="2362199" y="0"/>
                </a:moveTo>
                <a:lnTo>
                  <a:pt x="0" y="0"/>
                </a:lnTo>
                <a:lnTo>
                  <a:pt x="0" y="457200"/>
                </a:lnTo>
                <a:lnTo>
                  <a:pt x="2362199" y="457200"/>
                </a:lnTo>
                <a:lnTo>
                  <a:pt x="2362199" y="0"/>
                </a:lnTo>
                <a:close/>
              </a:path>
            </a:pathLst>
          </a:custGeom>
          <a:solidFill>
            <a:srgbClr val="FFCA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8" name="object 38"/>
          <p:cNvSpPr/>
          <p:nvPr/>
        </p:nvSpPr>
        <p:spPr>
          <a:xfrm>
            <a:off x="7175146" y="5810781"/>
            <a:ext cx="2375396" cy="459754"/>
          </a:xfrm>
          <a:custGeom>
            <a:avLst/>
            <a:gdLst/>
            <a:ahLst/>
            <a:cxnLst/>
            <a:rect l="l" t="t" r="r" b="b"/>
            <a:pathLst>
              <a:path w="2362199" h="457200">
                <a:moveTo>
                  <a:pt x="0" y="0"/>
                </a:moveTo>
                <a:lnTo>
                  <a:pt x="0" y="457200"/>
                </a:lnTo>
                <a:lnTo>
                  <a:pt x="2362199" y="457200"/>
                </a:lnTo>
                <a:lnTo>
                  <a:pt x="23621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10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6" name="object 36"/>
          <p:cNvSpPr/>
          <p:nvPr/>
        </p:nvSpPr>
        <p:spPr>
          <a:xfrm>
            <a:off x="5872508" y="6002345"/>
            <a:ext cx="1226011" cy="76626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0" y="32004"/>
                </a:moveTo>
                <a:lnTo>
                  <a:pt x="0" y="44196"/>
                </a:lnTo>
                <a:lnTo>
                  <a:pt x="1155191" y="44195"/>
                </a:lnTo>
                <a:lnTo>
                  <a:pt x="1143000" y="76200"/>
                </a:lnTo>
                <a:lnTo>
                  <a:pt x="1219200" y="38100"/>
                </a:lnTo>
                <a:lnTo>
                  <a:pt x="1155191" y="32003"/>
                </a:lnTo>
                <a:lnTo>
                  <a:pt x="0" y="32004"/>
                </a:lnTo>
                <a:close/>
              </a:path>
              <a:path w="1219200" h="76200">
                <a:moveTo>
                  <a:pt x="1155191" y="32003"/>
                </a:moveTo>
                <a:lnTo>
                  <a:pt x="1219200" y="38100"/>
                </a:lnTo>
                <a:lnTo>
                  <a:pt x="1143000" y="0"/>
                </a:lnTo>
                <a:lnTo>
                  <a:pt x="1142999" y="32003"/>
                </a:lnTo>
                <a:lnTo>
                  <a:pt x="1155191" y="32003"/>
                </a:lnTo>
                <a:close/>
              </a:path>
              <a:path w="1219200" h="76200">
                <a:moveTo>
                  <a:pt x="1143000" y="76200"/>
                </a:moveTo>
                <a:lnTo>
                  <a:pt x="1155191" y="44195"/>
                </a:lnTo>
                <a:lnTo>
                  <a:pt x="1142999" y="44195"/>
                </a:lnTo>
                <a:lnTo>
                  <a:pt x="1143000" y="76200"/>
                </a:lnTo>
                <a:close/>
              </a:path>
            </a:pathLst>
          </a:custGeom>
          <a:solidFill>
            <a:srgbClr val="A30128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5" name="object 35"/>
          <p:cNvSpPr txBox="1"/>
          <p:nvPr/>
        </p:nvSpPr>
        <p:spPr>
          <a:xfrm>
            <a:off x="4129530" y="8406"/>
            <a:ext cx="3382014" cy="806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3737CA"/>
                </a:solidFill>
                <a:latin typeface="Times New Roman"/>
                <a:cs typeface="Times New Roman"/>
              </a:rPr>
              <a:t>DV Rou</a:t>
            </a:r>
            <a:r>
              <a:rPr sz="3218" b="1" spc="-9" dirty="0">
                <a:solidFill>
                  <a:srgbClr val="3737CA"/>
                </a:solidFill>
                <a:latin typeface="Times New Roman"/>
                <a:cs typeface="Times New Roman"/>
              </a:rPr>
              <a:t>t</a:t>
            </a:r>
            <a:r>
              <a:rPr sz="3218" b="1" dirty="0">
                <a:solidFill>
                  <a:srgbClr val="3737CA"/>
                </a:solidFill>
                <a:latin typeface="Times New Roman"/>
                <a:cs typeface="Times New Roman"/>
              </a:rPr>
              <a:t>ing (con</a:t>
            </a:r>
            <a:r>
              <a:rPr sz="3218" b="1" spc="-9" dirty="0">
                <a:solidFill>
                  <a:srgbClr val="3737CA"/>
                </a:solidFill>
                <a:latin typeface="Times New Roman"/>
                <a:cs typeface="Times New Roman"/>
              </a:rPr>
              <a:t>t</a:t>
            </a:r>
            <a:r>
              <a:rPr sz="3218" b="1" spc="4" dirty="0">
                <a:solidFill>
                  <a:srgbClr val="3737CA"/>
                </a:solidFill>
                <a:latin typeface="Times New Roman"/>
                <a:cs typeface="Times New Roman"/>
              </a:rPr>
              <a:t>.</a:t>
            </a:r>
            <a:r>
              <a:rPr sz="3218" b="1" dirty="0">
                <a:solidFill>
                  <a:srgbClr val="3737CA"/>
                </a:solidFill>
                <a:latin typeface="Times New Roman"/>
                <a:cs typeface="Times New Roman"/>
              </a:rPr>
              <a:t>)</a:t>
            </a:r>
            <a:endParaRPr sz="3218">
              <a:latin typeface="Times New Roman"/>
              <a:cs typeface="Times New Roman"/>
            </a:endParaRPr>
          </a:p>
          <a:p>
            <a:pPr marL="735617" marR="845000" algn="ctr">
              <a:lnSpc>
                <a:spcPct val="95825"/>
              </a:lnSpc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Updating RT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3737CA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3737CA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3737CA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3737CA"/>
                </a:solidFill>
                <a:latin typeface="Times New Roman"/>
                <a:cs typeface="Times New Roman"/>
              </a:rPr>
              <a:t>1</a:t>
            </a:r>
            <a:r>
              <a:rPr sz="1408" dirty="0">
                <a:solidFill>
                  <a:srgbClr val="3737CA"/>
                </a:solidFill>
                <a:latin typeface="Times New Roman"/>
                <a:cs typeface="Times New Roman"/>
              </a:rPr>
              <a:t>0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12988" y="877208"/>
            <a:ext cx="224769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4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43777" y="927914"/>
            <a:ext cx="1259755" cy="434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3389"/>
              </a:lnSpc>
              <a:spcBef>
                <a:spcPts val="169"/>
              </a:spcBef>
            </a:pPr>
            <a:r>
              <a:rPr sz="3218" b="1" spc="4" dirty="0">
                <a:solidFill>
                  <a:srgbClr val="FF0000"/>
                </a:solidFill>
                <a:latin typeface="Times New Roman"/>
                <a:cs typeface="Times New Roman"/>
              </a:rPr>
              <a:t>Cas</a:t>
            </a:r>
            <a:r>
              <a:rPr sz="3218" b="1" dirty="0">
                <a:solidFill>
                  <a:srgbClr val="FF0000"/>
                </a:solidFill>
                <a:latin typeface="Times New Roman"/>
                <a:cs typeface="Times New Roman"/>
              </a:rPr>
              <a:t>e b</a:t>
            </a:r>
            <a:endParaRPr sz="3218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36046" y="1065707"/>
            <a:ext cx="906737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Router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47891" y="1065707"/>
            <a:ext cx="29281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X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01074" y="1602087"/>
            <a:ext cx="1144185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Network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50367" y="1602087"/>
            <a:ext cx="29281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82794" y="1755339"/>
            <a:ext cx="224768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1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68560" y="1755339"/>
            <a:ext cx="224769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2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26906" y="1985216"/>
            <a:ext cx="906737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Router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38751" y="1985216"/>
            <a:ext cx="29281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89614" y="2504056"/>
            <a:ext cx="4318892" cy="833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ti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dv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is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g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(X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)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endParaRPr sz="2011">
              <a:latin typeface="Times New Roman"/>
              <a:cs typeface="Times New Roman"/>
            </a:endParaRPr>
          </a:p>
          <a:p>
            <a:pPr marL="12771" marR="68630">
              <a:lnSpc>
                <a:spcPts val="2172"/>
              </a:lnSpc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qu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l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x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p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(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Y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)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,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f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y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wil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b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e: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36046" y="2828099"/>
            <a:ext cx="224768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1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82714" y="3330231"/>
            <a:ext cx="1267105" cy="282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67"/>
              </a:lnSpc>
            </a:pP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{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lang="en-US" sz="2011" spc="4" dirty="0">
                <a:solidFill>
                  <a:srgbClr val="006666"/>
                </a:solidFill>
                <a:latin typeface="Wingdings"/>
                <a:cs typeface="Times New Roman"/>
                <a:sym typeface="Wingdings" pitchFamily="2" charset="2"/>
              </a:rPr>
              <a:t>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 </a:t>
            </a:r>
            <a:endParaRPr sz="2011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85685" y="3330231"/>
            <a:ext cx="2920413" cy="282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67"/>
              </a:lnSpc>
              <a:spcBef>
                <a:spcPts val="108"/>
              </a:spcBef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vi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 Y</a:t>
            </a:r>
            <a:r>
              <a:rPr sz="2011" spc="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=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3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,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lang="en-US" sz="2011" spc="-4" dirty="0">
                <a:solidFill>
                  <a:srgbClr val="006666"/>
                </a:solidFill>
                <a:latin typeface="Times New Roman"/>
                <a:cs typeface="Times New Roman"/>
                <a:sym typeface="Wingdings" pitchFamily="2" charset="2"/>
              </a:rPr>
              <a:t>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93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vi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X</a:t>
            </a:r>
            <a:r>
              <a:rPr sz="2011" spc="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=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5}</a:t>
            </a:r>
            <a:endParaRPr sz="2011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2426" y="3364478"/>
            <a:ext cx="906737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Router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84271" y="3364478"/>
            <a:ext cx="29281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Y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43709" y="4105519"/>
            <a:ext cx="419827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RT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3971" y="4105519"/>
            <a:ext cx="526089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f</a:t>
            </a:r>
            <a:r>
              <a:rPr sz="2011" b="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79222" y="4105524"/>
            <a:ext cx="1001479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Updat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81291" y="4105524"/>
            <a:ext cx="945200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RT</a:t>
            </a:r>
            <a:r>
              <a:rPr sz="2011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of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7076" y="5346865"/>
            <a:ext cx="1023744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25" dirty="0">
                <a:solidFill>
                  <a:srgbClr val="A30027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A30027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A30027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A30027"/>
                </a:solidFill>
                <a:latin typeface="Times New Roman"/>
                <a:cs typeface="Times New Roman"/>
              </a:rPr>
              <a:t>i</a:t>
            </a:r>
            <a:r>
              <a:rPr sz="2011" spc="-25" dirty="0">
                <a:solidFill>
                  <a:srgbClr val="A30027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A30027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A30027"/>
                </a:solidFill>
                <a:latin typeface="Times New Roman"/>
                <a:cs typeface="Times New Roman"/>
              </a:rPr>
              <a:t>ze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0005" y="5576737"/>
            <a:ext cx="3145275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Adve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g 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ag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f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X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51688" y="6051823"/>
            <a:ext cx="1083811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A30027"/>
                </a:solidFill>
                <a:latin typeface="Times New Roman"/>
                <a:cs typeface="Times New Roman"/>
              </a:rPr>
              <a:t>in</a:t>
            </a:r>
            <a:r>
              <a:rPr sz="2011" spc="-14" dirty="0">
                <a:solidFill>
                  <a:srgbClr val="A30027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A30027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A30027"/>
                </a:solidFill>
                <a:latin typeface="Times New Roman"/>
                <a:cs typeface="Times New Roman"/>
              </a:rPr>
              <a:t>e</a:t>
            </a:r>
            <a:r>
              <a:rPr sz="2011" spc="-25" dirty="0">
                <a:solidFill>
                  <a:srgbClr val="A30027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A30027"/>
                </a:solidFill>
                <a:latin typeface="Times New Roman"/>
                <a:cs typeface="Times New Roman"/>
              </a:rPr>
              <a:t>ent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0486" y="5887408"/>
            <a:ext cx="2375397" cy="459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4"/>
              </a:lnSpc>
              <a:spcBef>
                <a:spcPts val="2"/>
              </a:spcBef>
            </a:pPr>
            <a:endParaRPr sz="654" dirty="0"/>
          </a:p>
          <a:p>
            <a:pPr marL="377003">
              <a:lnSpc>
                <a:spcPct val="95825"/>
              </a:lnSpc>
            </a:pP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X</a:t>
            </a:r>
            <a:r>
              <a:rPr sz="201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lang="en-US" sz="2011" spc="9" dirty="0">
                <a:solidFill>
                  <a:srgbClr val="003766"/>
                </a:solidFill>
                <a:latin typeface="Wingdings"/>
                <a:cs typeface="Times New Roman"/>
                <a:sym typeface="Wingdings" pitchFamily="2" charset="2"/>
              </a:rPr>
              <a:t>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=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4</a:t>
            </a:r>
            <a:endParaRPr sz="2011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75146" y="5810781"/>
            <a:ext cx="2375396" cy="459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4"/>
              </a:lnSpc>
              <a:spcBef>
                <a:spcPts val="2"/>
              </a:spcBef>
            </a:pPr>
            <a:endParaRPr sz="654" dirty="0"/>
          </a:p>
          <a:p>
            <a:pPr marL="377002">
              <a:lnSpc>
                <a:spcPct val="95825"/>
              </a:lnSpc>
            </a:pP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X</a:t>
            </a:r>
            <a:r>
              <a:rPr lang="en-US" sz="2011" spc="9" dirty="0">
                <a:solidFill>
                  <a:srgbClr val="003766"/>
                </a:solidFill>
                <a:latin typeface="Times New Roman"/>
                <a:cs typeface="Times New Roman"/>
                <a:sym typeface="Wingdings" pitchFamily="2" charset="2"/>
              </a:rPr>
              <a:t></a:t>
            </a:r>
            <a:r>
              <a:rPr sz="2011" spc="-93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=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5</a:t>
            </a:r>
            <a:endParaRPr sz="201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8519" y="4416193"/>
            <a:ext cx="2375397" cy="842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5"/>
              </a:lnSpc>
              <a:spcBef>
                <a:spcPts val="2"/>
              </a:spcBef>
            </a:pPr>
            <a:endParaRPr sz="955" dirty="0"/>
          </a:p>
          <a:p>
            <a:pPr marL="98082">
              <a:lnSpc>
                <a:spcPct val="95825"/>
              </a:lnSpc>
            </a:pPr>
            <a:r>
              <a:rPr lang="en-US" sz="2011" spc="4" dirty="0">
                <a:solidFill>
                  <a:srgbClr val="003766"/>
                </a:solidFill>
                <a:latin typeface="Times New Roman"/>
                <a:cs typeface="Times New Roman"/>
                <a:sym typeface="Wingdings" pitchFamily="2" charset="2"/>
              </a:rPr>
              <a:t>A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-108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via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Y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=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3</a:t>
            </a:r>
            <a:endParaRPr sz="2011" dirty="0">
              <a:latin typeface="Times New Roman"/>
              <a:cs typeface="Times New Roman"/>
            </a:endParaRPr>
          </a:p>
          <a:p>
            <a:pPr marL="98082">
              <a:lnSpc>
                <a:spcPct val="95825"/>
              </a:lnSpc>
              <a:spcBef>
                <a:spcPts val="101"/>
              </a:spcBef>
            </a:pP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endParaRPr sz="201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0486" y="4431519"/>
            <a:ext cx="2375396" cy="842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5"/>
              </a:lnSpc>
              <a:spcBef>
                <a:spcPts val="2"/>
              </a:spcBef>
            </a:pPr>
            <a:endParaRPr sz="955" dirty="0"/>
          </a:p>
          <a:p>
            <a:pPr marL="98082">
              <a:lnSpc>
                <a:spcPct val="95825"/>
              </a:lnSpc>
            </a:pPr>
            <a:r>
              <a:rPr lang="en-US" sz="2011" spc="4" dirty="0">
                <a:solidFill>
                  <a:srgbClr val="003766"/>
                </a:solidFill>
                <a:latin typeface="Times New Roman"/>
                <a:cs typeface="Times New Roman"/>
                <a:sym typeface="Wingdings" pitchFamily="2" charset="2"/>
              </a:rPr>
              <a:t>A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-108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via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Y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=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3</a:t>
            </a:r>
            <a:endParaRPr sz="2011" dirty="0">
              <a:latin typeface="Times New Roman"/>
              <a:cs typeface="Times New Roman"/>
            </a:endParaRPr>
          </a:p>
          <a:p>
            <a:pPr marL="98082">
              <a:lnSpc>
                <a:spcPct val="95825"/>
              </a:lnSpc>
              <a:spcBef>
                <a:spcPts val="101"/>
              </a:spcBef>
            </a:pP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endParaRPr sz="201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0684" y="3067582"/>
            <a:ext cx="829754" cy="200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  <p:sp>
        <p:nvSpPr>
          <p:cNvPr id="3" name="object 3"/>
          <p:cNvSpPr txBox="1"/>
          <p:nvPr/>
        </p:nvSpPr>
        <p:spPr>
          <a:xfrm>
            <a:off x="3061545" y="2454576"/>
            <a:ext cx="829754" cy="200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  <p:sp>
        <p:nvSpPr>
          <p:cNvPr id="2" name="object 2"/>
          <p:cNvSpPr txBox="1"/>
          <p:nvPr/>
        </p:nvSpPr>
        <p:spPr>
          <a:xfrm>
            <a:off x="4364182" y="1611693"/>
            <a:ext cx="829754" cy="200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</p:spTree>
    <p:extLst>
      <p:ext uri="{BB962C8B-B14F-4D97-AF65-F5344CB8AC3E}">
        <p14:creationId xmlns:p14="http://schemas.microsoft.com/office/powerpoint/2010/main" val="87373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2424352" y="2592503"/>
            <a:ext cx="7415834" cy="2556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0" name="object 20"/>
          <p:cNvSpPr/>
          <p:nvPr/>
        </p:nvSpPr>
        <p:spPr>
          <a:xfrm>
            <a:off x="3101723" y="2354963"/>
            <a:ext cx="242137" cy="390790"/>
          </a:xfrm>
          <a:custGeom>
            <a:avLst/>
            <a:gdLst/>
            <a:ahLst/>
            <a:cxnLst/>
            <a:rect l="l" t="t" r="r" b="b"/>
            <a:pathLst>
              <a:path w="240792" h="388619">
                <a:moveTo>
                  <a:pt x="24384" y="0"/>
                </a:moveTo>
                <a:lnTo>
                  <a:pt x="0" y="15240"/>
                </a:lnTo>
                <a:lnTo>
                  <a:pt x="184180" y="322207"/>
                </a:lnTo>
                <a:lnTo>
                  <a:pt x="192024" y="335280"/>
                </a:lnTo>
                <a:lnTo>
                  <a:pt x="160020" y="336804"/>
                </a:lnTo>
                <a:lnTo>
                  <a:pt x="240792" y="388620"/>
                </a:lnTo>
                <a:lnTo>
                  <a:pt x="216408" y="320040"/>
                </a:lnTo>
                <a:lnTo>
                  <a:pt x="208788" y="307340"/>
                </a:lnTo>
                <a:lnTo>
                  <a:pt x="24384" y="0"/>
                </a:lnTo>
                <a:close/>
              </a:path>
              <a:path w="240792" h="388619">
                <a:moveTo>
                  <a:pt x="216408" y="320040"/>
                </a:moveTo>
                <a:lnTo>
                  <a:pt x="240792" y="388620"/>
                </a:lnTo>
                <a:lnTo>
                  <a:pt x="233172" y="292608"/>
                </a:lnTo>
                <a:lnTo>
                  <a:pt x="208788" y="307340"/>
                </a:lnTo>
                <a:lnTo>
                  <a:pt x="216408" y="320040"/>
                </a:lnTo>
                <a:close/>
              </a:path>
              <a:path w="240792" h="388619">
                <a:moveTo>
                  <a:pt x="160020" y="336804"/>
                </a:moveTo>
                <a:lnTo>
                  <a:pt x="192024" y="335280"/>
                </a:lnTo>
                <a:lnTo>
                  <a:pt x="184180" y="322207"/>
                </a:lnTo>
                <a:lnTo>
                  <a:pt x="160020" y="336804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1" name="object 21"/>
          <p:cNvSpPr/>
          <p:nvPr/>
        </p:nvSpPr>
        <p:spPr>
          <a:xfrm>
            <a:off x="6102386" y="2279870"/>
            <a:ext cx="472013" cy="925638"/>
          </a:xfrm>
          <a:custGeom>
            <a:avLst/>
            <a:gdLst/>
            <a:ahLst/>
            <a:cxnLst/>
            <a:rect l="l" t="t" r="r" b="b"/>
            <a:pathLst>
              <a:path w="469391" h="920496">
                <a:moveTo>
                  <a:pt x="19812" y="850392"/>
                </a:moveTo>
                <a:lnTo>
                  <a:pt x="26212" y="837590"/>
                </a:lnTo>
                <a:lnTo>
                  <a:pt x="0" y="824484"/>
                </a:lnTo>
                <a:lnTo>
                  <a:pt x="0" y="920496"/>
                </a:lnTo>
                <a:lnTo>
                  <a:pt x="19812" y="850392"/>
                </a:lnTo>
                <a:close/>
              </a:path>
              <a:path w="469391" h="920496">
                <a:moveTo>
                  <a:pt x="76200" y="862584"/>
                </a:moveTo>
                <a:lnTo>
                  <a:pt x="50596" y="849782"/>
                </a:lnTo>
                <a:lnTo>
                  <a:pt x="44196" y="862584"/>
                </a:lnTo>
                <a:lnTo>
                  <a:pt x="76200" y="862584"/>
                </a:lnTo>
                <a:close/>
              </a:path>
              <a:path w="469391" h="920496">
                <a:moveTo>
                  <a:pt x="469391" y="12191"/>
                </a:moveTo>
                <a:lnTo>
                  <a:pt x="445008" y="0"/>
                </a:lnTo>
                <a:lnTo>
                  <a:pt x="26212" y="837590"/>
                </a:lnTo>
                <a:lnTo>
                  <a:pt x="19812" y="850392"/>
                </a:lnTo>
                <a:lnTo>
                  <a:pt x="0" y="920496"/>
                </a:lnTo>
                <a:lnTo>
                  <a:pt x="76200" y="862584"/>
                </a:lnTo>
                <a:lnTo>
                  <a:pt x="44196" y="862584"/>
                </a:lnTo>
                <a:lnTo>
                  <a:pt x="50596" y="849782"/>
                </a:lnTo>
                <a:lnTo>
                  <a:pt x="469391" y="12191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2" name="object 22"/>
          <p:cNvSpPr/>
          <p:nvPr/>
        </p:nvSpPr>
        <p:spPr>
          <a:xfrm>
            <a:off x="3714729" y="3588637"/>
            <a:ext cx="855142" cy="1615270"/>
          </a:xfrm>
          <a:custGeom>
            <a:avLst/>
            <a:gdLst/>
            <a:ahLst/>
            <a:cxnLst/>
            <a:rect l="l" t="t" r="r" b="b"/>
            <a:pathLst>
              <a:path w="850391" h="1606296">
                <a:moveTo>
                  <a:pt x="804671" y="56387"/>
                </a:moveTo>
                <a:lnTo>
                  <a:pt x="850391" y="0"/>
                </a:lnTo>
                <a:lnTo>
                  <a:pt x="772667" y="56387"/>
                </a:lnTo>
                <a:lnTo>
                  <a:pt x="797826" y="69470"/>
                </a:lnTo>
                <a:lnTo>
                  <a:pt x="804671" y="56387"/>
                </a:lnTo>
                <a:close/>
              </a:path>
              <a:path w="850391" h="1606296">
                <a:moveTo>
                  <a:pt x="830579" y="70103"/>
                </a:moveTo>
                <a:lnTo>
                  <a:pt x="797826" y="69470"/>
                </a:lnTo>
                <a:lnTo>
                  <a:pt x="0" y="1594103"/>
                </a:lnTo>
                <a:lnTo>
                  <a:pt x="24384" y="1606296"/>
                </a:lnTo>
                <a:lnTo>
                  <a:pt x="823819" y="82986"/>
                </a:lnTo>
                <a:lnTo>
                  <a:pt x="848867" y="96012"/>
                </a:lnTo>
                <a:lnTo>
                  <a:pt x="850391" y="0"/>
                </a:lnTo>
                <a:lnTo>
                  <a:pt x="804671" y="56387"/>
                </a:lnTo>
                <a:lnTo>
                  <a:pt x="797826" y="69470"/>
                </a:lnTo>
                <a:lnTo>
                  <a:pt x="830579" y="70103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3" name="object 23"/>
          <p:cNvSpPr/>
          <p:nvPr/>
        </p:nvSpPr>
        <p:spPr>
          <a:xfrm>
            <a:off x="3716262" y="3971766"/>
            <a:ext cx="1236738" cy="1236738"/>
          </a:xfrm>
          <a:custGeom>
            <a:avLst/>
            <a:gdLst/>
            <a:ahLst/>
            <a:cxnLst/>
            <a:rect l="l" t="t" r="r" b="b"/>
            <a:pathLst>
              <a:path w="1229867" h="1229867">
                <a:moveTo>
                  <a:pt x="1168907" y="39624"/>
                </a:moveTo>
                <a:lnTo>
                  <a:pt x="1229867" y="0"/>
                </a:lnTo>
                <a:lnTo>
                  <a:pt x="1138427" y="30479"/>
                </a:lnTo>
                <a:lnTo>
                  <a:pt x="1158239" y="50291"/>
                </a:lnTo>
                <a:lnTo>
                  <a:pt x="1168907" y="39624"/>
                </a:lnTo>
                <a:close/>
              </a:path>
              <a:path w="1229867" h="1229867">
                <a:moveTo>
                  <a:pt x="1188719" y="60960"/>
                </a:moveTo>
                <a:lnTo>
                  <a:pt x="1158239" y="50291"/>
                </a:lnTo>
                <a:lnTo>
                  <a:pt x="0" y="1208532"/>
                </a:lnTo>
                <a:lnTo>
                  <a:pt x="21336" y="1229867"/>
                </a:lnTo>
                <a:lnTo>
                  <a:pt x="1178820" y="70872"/>
                </a:lnTo>
                <a:lnTo>
                  <a:pt x="1199388" y="91439"/>
                </a:lnTo>
                <a:lnTo>
                  <a:pt x="1229867" y="0"/>
                </a:lnTo>
                <a:lnTo>
                  <a:pt x="1168907" y="39624"/>
                </a:lnTo>
                <a:lnTo>
                  <a:pt x="1158239" y="50291"/>
                </a:lnTo>
                <a:lnTo>
                  <a:pt x="1188719" y="60960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4" name="object 24"/>
          <p:cNvSpPr/>
          <p:nvPr/>
        </p:nvSpPr>
        <p:spPr>
          <a:xfrm>
            <a:off x="3719327" y="4431520"/>
            <a:ext cx="1310298" cy="778516"/>
          </a:xfrm>
          <a:custGeom>
            <a:avLst/>
            <a:gdLst/>
            <a:ahLst/>
            <a:cxnLst/>
            <a:rect l="l" t="t" r="r" b="b"/>
            <a:pathLst>
              <a:path w="1303019" h="774191">
                <a:moveTo>
                  <a:pt x="1234439" y="24384"/>
                </a:moveTo>
                <a:lnTo>
                  <a:pt x="1303019" y="0"/>
                </a:lnTo>
                <a:lnTo>
                  <a:pt x="1207007" y="6096"/>
                </a:lnTo>
                <a:lnTo>
                  <a:pt x="1222117" y="31625"/>
                </a:lnTo>
                <a:lnTo>
                  <a:pt x="1234439" y="24384"/>
                </a:lnTo>
                <a:close/>
              </a:path>
              <a:path w="1303019" h="774191">
                <a:moveTo>
                  <a:pt x="1248155" y="48767"/>
                </a:moveTo>
                <a:lnTo>
                  <a:pt x="1222117" y="31625"/>
                </a:lnTo>
                <a:lnTo>
                  <a:pt x="0" y="749808"/>
                </a:lnTo>
                <a:lnTo>
                  <a:pt x="15239" y="774191"/>
                </a:lnTo>
                <a:lnTo>
                  <a:pt x="1236367" y="55704"/>
                </a:lnTo>
                <a:lnTo>
                  <a:pt x="1251203" y="80772"/>
                </a:lnTo>
                <a:lnTo>
                  <a:pt x="1303019" y="0"/>
                </a:lnTo>
                <a:lnTo>
                  <a:pt x="1234439" y="24384"/>
                </a:lnTo>
                <a:lnTo>
                  <a:pt x="1222117" y="31625"/>
                </a:lnTo>
                <a:lnTo>
                  <a:pt x="1248155" y="48767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5" name="object 25"/>
          <p:cNvSpPr/>
          <p:nvPr/>
        </p:nvSpPr>
        <p:spPr>
          <a:xfrm>
            <a:off x="7755968" y="4814647"/>
            <a:ext cx="122601" cy="614538"/>
          </a:xfrm>
          <a:custGeom>
            <a:avLst/>
            <a:gdLst/>
            <a:ahLst/>
            <a:cxnLst/>
            <a:rect l="l" t="t" r="r" b="b"/>
            <a:pathLst>
              <a:path w="121920" h="611124">
                <a:moveTo>
                  <a:pt x="25907" y="73151"/>
                </a:moveTo>
                <a:lnTo>
                  <a:pt x="54863" y="68579"/>
                </a:lnTo>
                <a:lnTo>
                  <a:pt x="32003" y="0"/>
                </a:lnTo>
                <a:lnTo>
                  <a:pt x="0" y="89915"/>
                </a:lnTo>
                <a:lnTo>
                  <a:pt x="25907" y="73151"/>
                </a:lnTo>
                <a:close/>
              </a:path>
              <a:path w="121920" h="611124">
                <a:moveTo>
                  <a:pt x="0" y="89915"/>
                </a:moveTo>
                <a:lnTo>
                  <a:pt x="27605" y="86465"/>
                </a:lnTo>
                <a:lnTo>
                  <a:pt x="94487" y="611124"/>
                </a:lnTo>
                <a:lnTo>
                  <a:pt x="121920" y="608076"/>
                </a:lnTo>
                <a:lnTo>
                  <a:pt x="56635" y="82836"/>
                </a:lnTo>
                <a:lnTo>
                  <a:pt x="85344" y="79248"/>
                </a:lnTo>
                <a:lnTo>
                  <a:pt x="32003" y="0"/>
                </a:lnTo>
                <a:lnTo>
                  <a:pt x="54863" y="68579"/>
                </a:lnTo>
                <a:lnTo>
                  <a:pt x="25907" y="73151"/>
                </a:lnTo>
                <a:lnTo>
                  <a:pt x="0" y="89915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6" name="object 26"/>
          <p:cNvSpPr/>
          <p:nvPr/>
        </p:nvSpPr>
        <p:spPr>
          <a:xfrm>
            <a:off x="2117849" y="3928855"/>
            <a:ext cx="383128" cy="85821"/>
          </a:xfrm>
          <a:custGeom>
            <a:avLst/>
            <a:gdLst/>
            <a:ahLst/>
            <a:cxnLst/>
            <a:rect l="l" t="t" r="r" b="b"/>
            <a:pathLst>
              <a:path w="381000" h="85344">
                <a:moveTo>
                  <a:pt x="0" y="28956"/>
                </a:moveTo>
                <a:lnTo>
                  <a:pt x="0" y="56388"/>
                </a:lnTo>
                <a:lnTo>
                  <a:pt x="309372" y="56388"/>
                </a:lnTo>
                <a:lnTo>
                  <a:pt x="295656" y="85344"/>
                </a:lnTo>
                <a:lnTo>
                  <a:pt x="381000" y="42672"/>
                </a:lnTo>
                <a:lnTo>
                  <a:pt x="309372" y="28956"/>
                </a:lnTo>
                <a:lnTo>
                  <a:pt x="0" y="28956"/>
                </a:lnTo>
                <a:close/>
              </a:path>
              <a:path w="381000" h="85344">
                <a:moveTo>
                  <a:pt x="309372" y="28956"/>
                </a:moveTo>
                <a:lnTo>
                  <a:pt x="381000" y="42672"/>
                </a:lnTo>
                <a:lnTo>
                  <a:pt x="295656" y="0"/>
                </a:lnTo>
                <a:lnTo>
                  <a:pt x="295655" y="28955"/>
                </a:lnTo>
                <a:lnTo>
                  <a:pt x="309372" y="28956"/>
                </a:lnTo>
                <a:close/>
              </a:path>
              <a:path w="381000" h="85344">
                <a:moveTo>
                  <a:pt x="295656" y="85344"/>
                </a:moveTo>
                <a:lnTo>
                  <a:pt x="309372" y="56388"/>
                </a:lnTo>
                <a:lnTo>
                  <a:pt x="295656" y="56388"/>
                </a:lnTo>
                <a:lnTo>
                  <a:pt x="295656" y="85344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8" name="object 18"/>
          <p:cNvSpPr/>
          <p:nvPr/>
        </p:nvSpPr>
        <p:spPr>
          <a:xfrm>
            <a:off x="1658095" y="5964033"/>
            <a:ext cx="4258856" cy="583888"/>
          </a:xfrm>
          <a:custGeom>
            <a:avLst/>
            <a:gdLst/>
            <a:ahLst/>
            <a:cxnLst/>
            <a:rect l="l" t="t" r="r" b="b"/>
            <a:pathLst>
              <a:path w="4235196" h="580644">
                <a:moveTo>
                  <a:pt x="4235196" y="0"/>
                </a:moveTo>
                <a:lnTo>
                  <a:pt x="0" y="0"/>
                </a:lnTo>
                <a:lnTo>
                  <a:pt x="0" y="580644"/>
                </a:lnTo>
                <a:lnTo>
                  <a:pt x="4235196" y="580644"/>
                </a:lnTo>
                <a:lnTo>
                  <a:pt x="4235196" y="0"/>
                </a:lnTo>
                <a:close/>
              </a:path>
            </a:pathLst>
          </a:custGeom>
          <a:solidFill>
            <a:srgbClr val="FFCA97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7" name="object 17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408" dirty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90527" y="85032"/>
            <a:ext cx="7812421" cy="1175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58713" marR="31285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Ro</a:t>
            </a:r>
            <a:r>
              <a:rPr sz="3218" b="1" spc="-19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ting Infor</a:t>
            </a:r>
            <a:r>
              <a:rPr sz="3218" b="1" spc="-14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ation</a:t>
            </a:r>
            <a:r>
              <a:rPr sz="3218" b="1" spc="-1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Pro</a:t>
            </a:r>
            <a:r>
              <a:rPr sz="3218" b="1" spc="-9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ocol</a:t>
            </a:r>
            <a:endParaRPr sz="3218">
              <a:latin typeface="Times New Roman"/>
              <a:cs typeface="Times New Roman"/>
            </a:endParaRPr>
          </a:p>
          <a:p>
            <a:pPr marL="12771">
              <a:lnSpc>
                <a:spcPct val="100041"/>
              </a:lnSpc>
              <a:spcBef>
                <a:spcPts val="913"/>
              </a:spcBef>
            </a:pP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The si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ple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t and the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most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widely used 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uting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proto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ol 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IP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tworks. Uses</a:t>
            </a:r>
            <a:r>
              <a:rPr sz="2011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spc="4" dirty="0">
                <a:solidFill>
                  <a:srgbClr val="660037"/>
                </a:solidFill>
                <a:latin typeface="Times New Roman"/>
                <a:cs typeface="Times New Roman"/>
              </a:rPr>
              <a:t>UD</a:t>
            </a:r>
            <a:r>
              <a:rPr sz="2011" b="1" dirty="0">
                <a:solidFill>
                  <a:srgbClr val="660037"/>
                </a:solidFill>
                <a:latin typeface="Times New Roman"/>
                <a:cs typeface="Times New Roman"/>
              </a:rPr>
              <a:t>P</a:t>
            </a:r>
            <a:r>
              <a:rPr sz="2011" b="1" spc="-9" dirty="0">
                <a:solidFill>
                  <a:srgbClr val="660037"/>
                </a:solidFill>
                <a:latin typeface="Times New Roman"/>
                <a:cs typeface="Times New Roman"/>
              </a:rPr>
              <a:t> 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fo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b="1" spc="-1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an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t </a:t>
            </a:r>
            <a:r>
              <a:rPr sz="2011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v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r 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b="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660037"/>
                </a:solidFill>
                <a:latin typeface="Times New Roman"/>
                <a:cs typeface="Times New Roman"/>
              </a:rPr>
              <a:t>well-</a:t>
            </a:r>
            <a:r>
              <a:rPr sz="2011" b="1" spc="-9" dirty="0">
                <a:solidFill>
                  <a:srgbClr val="660037"/>
                </a:solidFill>
                <a:latin typeface="Times New Roman"/>
                <a:cs typeface="Times New Roman"/>
              </a:rPr>
              <a:t>k</a:t>
            </a:r>
            <a:r>
              <a:rPr sz="2011" b="1" dirty="0">
                <a:solidFill>
                  <a:srgbClr val="660037"/>
                </a:solidFill>
                <a:latin typeface="Times New Roman"/>
                <a:cs typeface="Times New Roman"/>
              </a:rPr>
              <a:t>nown po</a:t>
            </a:r>
            <a:r>
              <a:rPr sz="2011" b="1" spc="-14" dirty="0">
                <a:solidFill>
                  <a:srgbClr val="660037"/>
                </a:solidFill>
                <a:latin typeface="Times New Roman"/>
                <a:cs typeface="Times New Roman"/>
              </a:rPr>
              <a:t>r</a:t>
            </a:r>
            <a:r>
              <a:rPr sz="2011" b="1" dirty="0">
                <a:solidFill>
                  <a:srgbClr val="660037"/>
                </a:solidFill>
                <a:latin typeface="Times New Roman"/>
                <a:cs typeface="Times New Roman"/>
              </a:rPr>
              <a:t>t 52</a:t>
            </a:r>
            <a:r>
              <a:rPr sz="2011" b="1" spc="4" dirty="0">
                <a:solidFill>
                  <a:srgbClr val="660037"/>
                </a:solidFill>
                <a:latin typeface="Times New Roman"/>
                <a:cs typeface="Times New Roman"/>
              </a:rPr>
              <a:t>0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78170" y="1448836"/>
            <a:ext cx="599039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RIP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2317" y="1448836"/>
            <a:ext cx="1177348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Message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4774" y="1448836"/>
            <a:ext cx="1035223" cy="837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Format</a:t>
            </a:r>
            <a:endParaRPr sz="2413">
              <a:latin typeface="Times New Roman"/>
              <a:cs typeface="Times New Roman"/>
            </a:endParaRPr>
          </a:p>
          <a:p>
            <a:pPr marL="80736" marR="53079" algn="ctr">
              <a:lnSpc>
                <a:spcPct val="95825"/>
              </a:lnSpc>
              <a:spcBef>
                <a:spcPts val="1527"/>
              </a:spcBef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Ad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dr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ess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0158" y="1851204"/>
            <a:ext cx="1297001" cy="5266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marR="38390">
              <a:lnSpc>
                <a:spcPts val="2097"/>
              </a:lnSpc>
              <a:spcBef>
                <a:spcPts val="105"/>
              </a:spcBef>
            </a:pPr>
            <a:r>
              <a:rPr sz="3017" baseline="-1449" dirty="0">
                <a:solidFill>
                  <a:srgbClr val="006666"/>
                </a:solidFill>
                <a:latin typeface="Times New Roman"/>
                <a:cs typeface="Times New Roman"/>
              </a:rPr>
              <a:t>1 – </a:t>
            </a:r>
            <a:r>
              <a:rPr sz="3017" spc="4" baseline="-1449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3017" spc="-14" baseline="-1449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3017" spc="4" baseline="-1449" dirty="0">
                <a:solidFill>
                  <a:srgbClr val="006666"/>
                </a:solidFill>
                <a:latin typeface="Times New Roman"/>
                <a:cs typeface="Times New Roman"/>
              </a:rPr>
              <a:t>qu</a:t>
            </a:r>
            <a:r>
              <a:rPr sz="3017" spc="-14" baseline="-1449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3017" spc="4" baseline="-1449" dirty="0">
                <a:solidFill>
                  <a:srgbClr val="006666"/>
                </a:solidFill>
                <a:latin typeface="Times New Roman"/>
                <a:cs typeface="Times New Roman"/>
              </a:rPr>
              <a:t>st</a:t>
            </a:r>
            <a:endParaRPr sz="2011">
              <a:latin typeface="Times New Roman"/>
              <a:cs typeface="Times New Roman"/>
            </a:endParaRPr>
          </a:p>
          <a:p>
            <a:pPr marL="12771">
              <a:lnSpc>
                <a:spcPts val="1996"/>
              </a:lnSpc>
            </a:pPr>
            <a:r>
              <a:rPr sz="3017" baseline="1449" dirty="0">
                <a:solidFill>
                  <a:srgbClr val="006666"/>
                </a:solidFill>
                <a:latin typeface="Times New Roman"/>
                <a:cs typeface="Times New Roman"/>
              </a:rPr>
              <a:t>2 - </a:t>
            </a:r>
            <a:r>
              <a:rPr sz="3017" spc="4" baseline="1449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3017" spc="-4" baseline="1449" dirty="0">
                <a:solidFill>
                  <a:srgbClr val="006666"/>
                </a:solidFill>
                <a:latin typeface="Times New Roman"/>
                <a:cs typeface="Times New Roman"/>
              </a:rPr>
              <a:t>esp</a:t>
            </a:r>
            <a:r>
              <a:rPr sz="3017" spc="4" baseline="1449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3017" spc="-4" baseline="1449" dirty="0">
                <a:solidFill>
                  <a:srgbClr val="006666"/>
                </a:solidFill>
                <a:latin typeface="Times New Roman"/>
                <a:cs typeface="Times New Roman"/>
              </a:rPr>
              <a:t>nse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66548" y="2004455"/>
            <a:ext cx="726687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fa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ily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93671" y="2004455"/>
            <a:ext cx="1909569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fie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(T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C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P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/IP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03675" y="2004455"/>
            <a:ext cx="482760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=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2)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29198" y="5146110"/>
            <a:ext cx="2139174" cy="771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algn="just">
              <a:lnSpc>
                <a:spcPts val="1931"/>
              </a:lnSpc>
              <a:spcBef>
                <a:spcPts val="273"/>
              </a:spcBef>
            </a:pP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es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w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k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(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se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w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k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ra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add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ess)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4930" y="5375986"/>
            <a:ext cx="4144103" cy="10186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312"/>
              </a:lnSpc>
              <a:spcBef>
                <a:spcPts val="151"/>
              </a:spcBef>
            </a:pP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Hop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unt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be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w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een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adv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rtis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g </a:t>
            </a:r>
            <a:endParaRPr sz="2011">
              <a:latin typeface="Times New Roman"/>
              <a:cs typeface="Times New Roman"/>
            </a:endParaRPr>
          </a:p>
          <a:p>
            <a:pPr marL="12771">
              <a:lnSpc>
                <a:spcPts val="2312"/>
              </a:lnSpc>
            </a:pP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 a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des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ne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w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k </a:t>
            </a:r>
            <a:endParaRPr sz="2011">
              <a:latin typeface="Times New Roman"/>
              <a:cs typeface="Times New Roman"/>
            </a:endParaRPr>
          </a:p>
          <a:p>
            <a:pPr marL="12771">
              <a:lnSpc>
                <a:spcPts val="2312"/>
              </a:lnSpc>
            </a:pP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(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v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1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f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-1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1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1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5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;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1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6 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ean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“ne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twor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k </a:t>
            </a:r>
            <a:endParaRPr sz="2011">
              <a:latin typeface="Times New Roman"/>
              <a:cs typeface="Times New Roman"/>
            </a:endParaRPr>
          </a:p>
          <a:p>
            <a:pPr marL="12771">
              <a:lnSpc>
                <a:spcPts val="2312"/>
              </a:lnSpc>
            </a:pP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rea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b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e”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6501" y="5391316"/>
            <a:ext cx="503977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han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1517615" y="3923592"/>
            <a:ext cx="3101160" cy="273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An ele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ent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of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dist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ce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vec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or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58095" y="5964033"/>
            <a:ext cx="4258856" cy="583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52">
              <a:lnSpc>
                <a:spcPct val="95825"/>
              </a:lnSpc>
              <a:spcBef>
                <a:spcPts val="427"/>
              </a:spcBef>
            </a:pP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The</a:t>
            </a:r>
            <a:r>
              <a:rPr sz="1609" b="1" spc="-26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“nex</a:t>
            </a:r>
            <a:r>
              <a:rPr sz="1609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t-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hop”</a:t>
            </a:r>
            <a:r>
              <a:rPr sz="1609" b="1" spc="-66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f</a:t>
            </a:r>
            <a:r>
              <a:rPr sz="1609" b="1" spc="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eld</a:t>
            </a:r>
            <a:r>
              <a:rPr sz="1609" b="1" spc="-15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is</a:t>
            </a:r>
            <a:r>
              <a:rPr sz="1609" b="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is</a:t>
            </a:r>
            <a:r>
              <a:rPr sz="1609" b="1" spc="14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ing</a:t>
            </a:r>
            <a:r>
              <a:rPr sz="1609" b="1" spc="-47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here.</a:t>
            </a:r>
            <a:endParaRPr sz="1609">
              <a:latin typeface="Times New Roman"/>
              <a:cs typeface="Times New Roman"/>
            </a:endParaRPr>
          </a:p>
          <a:p>
            <a:pPr marL="91952">
              <a:lnSpc>
                <a:spcPct val="95825"/>
              </a:lnSpc>
              <a:spcBef>
                <a:spcPts val="80"/>
              </a:spcBef>
            </a:pP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It</a:t>
            </a:r>
            <a:r>
              <a:rPr sz="1609" b="1" spc="-1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is inclu</a:t>
            </a:r>
            <a:r>
              <a:rPr sz="1609" b="1" spc="9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ed</a:t>
            </a:r>
            <a:r>
              <a:rPr sz="1609" b="1" spc="-48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in</a:t>
            </a:r>
            <a:r>
              <a:rPr sz="1609" b="1" spc="-3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spc="9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he</a:t>
            </a:r>
            <a:r>
              <a:rPr sz="1609" b="1" spc="-21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new</a:t>
            </a:r>
            <a:r>
              <a:rPr sz="1609" b="1" spc="-7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version</a:t>
            </a:r>
            <a:r>
              <a:rPr sz="1609" b="1" spc="-4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of</a:t>
            </a:r>
            <a:r>
              <a:rPr sz="1609" b="1" spc="-3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RIP,</a:t>
            </a:r>
            <a:r>
              <a:rPr sz="1609" b="1" spc="-31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RI</a:t>
            </a:r>
            <a:r>
              <a:rPr sz="1609" b="1" spc="9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1609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-</a:t>
            </a:r>
            <a:r>
              <a:rPr sz="1609" b="1" dirty="0">
                <a:solidFill>
                  <a:srgbClr val="003766"/>
                </a:solidFill>
                <a:latin typeface="Times New Roman"/>
                <a:cs typeface="Times New Roman"/>
              </a:rPr>
              <a:t>2.</a:t>
            </a:r>
            <a:endParaRPr sz="160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783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964598" y="1213238"/>
            <a:ext cx="6451884" cy="5360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1" name="object 21"/>
          <p:cNvSpPr/>
          <p:nvPr/>
        </p:nvSpPr>
        <p:spPr>
          <a:xfrm>
            <a:off x="5981317" y="906737"/>
            <a:ext cx="4372262" cy="734074"/>
          </a:xfrm>
          <a:custGeom>
            <a:avLst/>
            <a:gdLst/>
            <a:ahLst/>
            <a:cxnLst/>
            <a:rect l="l" t="t" r="r" b="b"/>
            <a:pathLst>
              <a:path w="4347972" h="729996">
                <a:moveTo>
                  <a:pt x="0" y="0"/>
                </a:moveTo>
                <a:lnTo>
                  <a:pt x="0" y="729996"/>
                </a:lnTo>
                <a:lnTo>
                  <a:pt x="4347972" y="729995"/>
                </a:lnTo>
                <a:lnTo>
                  <a:pt x="4347972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20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2" name="object 22"/>
          <p:cNvSpPr/>
          <p:nvPr/>
        </p:nvSpPr>
        <p:spPr>
          <a:xfrm>
            <a:off x="1964598" y="3052257"/>
            <a:ext cx="2156247" cy="398453"/>
          </a:xfrm>
          <a:custGeom>
            <a:avLst/>
            <a:gdLst/>
            <a:ahLst/>
            <a:cxnLst/>
            <a:rect l="l" t="t" r="r" b="b"/>
            <a:pathLst>
              <a:path w="2144268" h="396239">
                <a:moveTo>
                  <a:pt x="2144268" y="0"/>
                </a:moveTo>
                <a:lnTo>
                  <a:pt x="0" y="0"/>
                </a:lnTo>
                <a:lnTo>
                  <a:pt x="0" y="396239"/>
                </a:lnTo>
                <a:lnTo>
                  <a:pt x="2144268" y="396239"/>
                </a:lnTo>
                <a:lnTo>
                  <a:pt x="2144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3" name="object 23"/>
          <p:cNvSpPr/>
          <p:nvPr/>
        </p:nvSpPr>
        <p:spPr>
          <a:xfrm>
            <a:off x="6220389" y="2899004"/>
            <a:ext cx="2257393" cy="398454"/>
          </a:xfrm>
          <a:custGeom>
            <a:avLst/>
            <a:gdLst/>
            <a:ahLst/>
            <a:cxnLst/>
            <a:rect l="l" t="t" r="r" b="b"/>
            <a:pathLst>
              <a:path w="2244852" h="396240">
                <a:moveTo>
                  <a:pt x="2244852" y="0"/>
                </a:moveTo>
                <a:lnTo>
                  <a:pt x="0" y="0"/>
                </a:lnTo>
                <a:lnTo>
                  <a:pt x="0" y="396240"/>
                </a:lnTo>
                <a:lnTo>
                  <a:pt x="2244852" y="396239"/>
                </a:lnTo>
                <a:lnTo>
                  <a:pt x="2244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4" name="object 24"/>
          <p:cNvSpPr/>
          <p:nvPr/>
        </p:nvSpPr>
        <p:spPr>
          <a:xfrm>
            <a:off x="6255637" y="1902870"/>
            <a:ext cx="4232804" cy="921041"/>
          </a:xfrm>
          <a:custGeom>
            <a:avLst/>
            <a:gdLst/>
            <a:ahLst/>
            <a:cxnLst/>
            <a:rect l="l" t="t" r="r" b="b"/>
            <a:pathLst>
              <a:path w="4209288" h="915924">
                <a:moveTo>
                  <a:pt x="4209288" y="0"/>
                </a:moveTo>
                <a:lnTo>
                  <a:pt x="0" y="0"/>
                </a:lnTo>
                <a:lnTo>
                  <a:pt x="0" y="915924"/>
                </a:lnTo>
                <a:lnTo>
                  <a:pt x="4209288" y="915924"/>
                </a:lnTo>
                <a:lnTo>
                  <a:pt x="4209288" y="0"/>
                </a:lnTo>
                <a:close/>
              </a:path>
            </a:pathLst>
          </a:custGeom>
          <a:solidFill>
            <a:srgbClr val="EEDFC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5" name="object 25"/>
          <p:cNvSpPr/>
          <p:nvPr/>
        </p:nvSpPr>
        <p:spPr>
          <a:xfrm>
            <a:off x="5708530" y="2233894"/>
            <a:ext cx="547106" cy="384661"/>
          </a:xfrm>
          <a:custGeom>
            <a:avLst/>
            <a:gdLst/>
            <a:ahLst/>
            <a:cxnLst/>
            <a:rect l="l" t="t" r="r" b="b"/>
            <a:pathLst>
              <a:path w="544067" h="382524">
                <a:moveTo>
                  <a:pt x="120395" y="108204"/>
                </a:moveTo>
                <a:lnTo>
                  <a:pt x="114300" y="103632"/>
                </a:lnTo>
                <a:lnTo>
                  <a:pt x="78971" y="75230"/>
                </a:lnTo>
                <a:lnTo>
                  <a:pt x="33527" y="65532"/>
                </a:lnTo>
                <a:lnTo>
                  <a:pt x="36575" y="41148"/>
                </a:lnTo>
                <a:lnTo>
                  <a:pt x="48767" y="41148"/>
                </a:lnTo>
                <a:lnTo>
                  <a:pt x="73151" y="45720"/>
                </a:lnTo>
                <a:lnTo>
                  <a:pt x="55817" y="56616"/>
                </a:lnTo>
                <a:lnTo>
                  <a:pt x="143255" y="60960"/>
                </a:lnTo>
                <a:lnTo>
                  <a:pt x="118871" y="54864"/>
                </a:lnTo>
                <a:lnTo>
                  <a:pt x="79755" y="47040"/>
                </a:lnTo>
                <a:lnTo>
                  <a:pt x="124967" y="28956"/>
                </a:lnTo>
                <a:lnTo>
                  <a:pt x="132587" y="25908"/>
                </a:lnTo>
                <a:lnTo>
                  <a:pt x="135635" y="18288"/>
                </a:lnTo>
                <a:lnTo>
                  <a:pt x="132587" y="10668"/>
                </a:lnTo>
                <a:lnTo>
                  <a:pt x="131063" y="3048"/>
                </a:lnTo>
                <a:lnTo>
                  <a:pt x="30479" y="38100"/>
                </a:lnTo>
                <a:lnTo>
                  <a:pt x="25907" y="67056"/>
                </a:lnTo>
                <a:lnTo>
                  <a:pt x="68579" y="73152"/>
                </a:lnTo>
                <a:lnTo>
                  <a:pt x="96012" y="126492"/>
                </a:lnTo>
                <a:lnTo>
                  <a:pt x="102107" y="131064"/>
                </a:lnTo>
                <a:lnTo>
                  <a:pt x="111251" y="129540"/>
                </a:lnTo>
                <a:lnTo>
                  <a:pt x="115823" y="123443"/>
                </a:lnTo>
                <a:lnTo>
                  <a:pt x="121919" y="117348"/>
                </a:lnTo>
                <a:lnTo>
                  <a:pt x="120395" y="108204"/>
                </a:lnTo>
                <a:close/>
              </a:path>
              <a:path w="544067" h="382524">
                <a:moveTo>
                  <a:pt x="55817" y="56616"/>
                </a:moveTo>
                <a:lnTo>
                  <a:pt x="73151" y="45720"/>
                </a:lnTo>
                <a:lnTo>
                  <a:pt x="48767" y="41148"/>
                </a:lnTo>
                <a:lnTo>
                  <a:pt x="36575" y="41148"/>
                </a:lnTo>
                <a:lnTo>
                  <a:pt x="33527" y="65532"/>
                </a:lnTo>
                <a:lnTo>
                  <a:pt x="78971" y="75230"/>
                </a:lnTo>
                <a:lnTo>
                  <a:pt x="91439" y="77724"/>
                </a:lnTo>
                <a:lnTo>
                  <a:pt x="112775" y="83820"/>
                </a:lnTo>
                <a:lnTo>
                  <a:pt x="135635" y="89916"/>
                </a:lnTo>
                <a:lnTo>
                  <a:pt x="156971" y="96012"/>
                </a:lnTo>
                <a:lnTo>
                  <a:pt x="176465" y="103809"/>
                </a:lnTo>
                <a:lnTo>
                  <a:pt x="207263" y="140208"/>
                </a:lnTo>
                <a:lnTo>
                  <a:pt x="222503" y="160020"/>
                </a:lnTo>
                <a:lnTo>
                  <a:pt x="236219" y="178308"/>
                </a:lnTo>
                <a:lnTo>
                  <a:pt x="251459" y="196596"/>
                </a:lnTo>
                <a:lnTo>
                  <a:pt x="265175" y="213360"/>
                </a:lnTo>
                <a:lnTo>
                  <a:pt x="295655" y="246888"/>
                </a:lnTo>
                <a:lnTo>
                  <a:pt x="326135" y="277368"/>
                </a:lnTo>
                <a:lnTo>
                  <a:pt x="342900" y="291084"/>
                </a:lnTo>
                <a:lnTo>
                  <a:pt x="361188" y="304800"/>
                </a:lnTo>
                <a:lnTo>
                  <a:pt x="379475" y="316992"/>
                </a:lnTo>
                <a:lnTo>
                  <a:pt x="422147" y="341376"/>
                </a:lnTo>
                <a:lnTo>
                  <a:pt x="445007" y="352044"/>
                </a:lnTo>
                <a:lnTo>
                  <a:pt x="469391" y="362712"/>
                </a:lnTo>
                <a:lnTo>
                  <a:pt x="480059" y="367284"/>
                </a:lnTo>
                <a:lnTo>
                  <a:pt x="504443" y="376428"/>
                </a:lnTo>
                <a:lnTo>
                  <a:pt x="516635" y="379476"/>
                </a:lnTo>
                <a:lnTo>
                  <a:pt x="530351" y="381000"/>
                </a:lnTo>
                <a:lnTo>
                  <a:pt x="542543" y="382524"/>
                </a:lnTo>
                <a:lnTo>
                  <a:pt x="544067" y="353568"/>
                </a:lnTo>
                <a:lnTo>
                  <a:pt x="533400" y="353568"/>
                </a:lnTo>
                <a:lnTo>
                  <a:pt x="524255" y="352044"/>
                </a:lnTo>
                <a:lnTo>
                  <a:pt x="502919" y="345948"/>
                </a:lnTo>
                <a:lnTo>
                  <a:pt x="492251" y="341376"/>
                </a:lnTo>
                <a:lnTo>
                  <a:pt x="480059" y="336804"/>
                </a:lnTo>
                <a:lnTo>
                  <a:pt x="457200" y="326136"/>
                </a:lnTo>
                <a:lnTo>
                  <a:pt x="414527" y="304800"/>
                </a:lnTo>
                <a:lnTo>
                  <a:pt x="396239" y="294132"/>
                </a:lnTo>
                <a:lnTo>
                  <a:pt x="377951" y="281940"/>
                </a:lnTo>
                <a:lnTo>
                  <a:pt x="361188" y="269748"/>
                </a:lnTo>
                <a:lnTo>
                  <a:pt x="330707" y="242316"/>
                </a:lnTo>
                <a:lnTo>
                  <a:pt x="315467" y="227076"/>
                </a:lnTo>
                <a:lnTo>
                  <a:pt x="301751" y="211836"/>
                </a:lnTo>
                <a:lnTo>
                  <a:pt x="288035" y="195072"/>
                </a:lnTo>
                <a:lnTo>
                  <a:pt x="272795" y="178308"/>
                </a:lnTo>
                <a:lnTo>
                  <a:pt x="259079" y="160020"/>
                </a:lnTo>
                <a:lnTo>
                  <a:pt x="228600" y="123443"/>
                </a:lnTo>
                <a:lnTo>
                  <a:pt x="179831" y="105156"/>
                </a:lnTo>
                <a:lnTo>
                  <a:pt x="173735" y="100584"/>
                </a:lnTo>
                <a:lnTo>
                  <a:pt x="211835" y="102108"/>
                </a:lnTo>
                <a:lnTo>
                  <a:pt x="195071" y="82296"/>
                </a:lnTo>
                <a:lnTo>
                  <a:pt x="192023" y="79248"/>
                </a:lnTo>
                <a:lnTo>
                  <a:pt x="188975" y="77724"/>
                </a:lnTo>
                <a:lnTo>
                  <a:pt x="166115" y="68580"/>
                </a:lnTo>
                <a:lnTo>
                  <a:pt x="143255" y="60960"/>
                </a:lnTo>
                <a:lnTo>
                  <a:pt x="55817" y="56616"/>
                </a:lnTo>
                <a:close/>
              </a:path>
              <a:path w="544067" h="382524">
                <a:moveTo>
                  <a:pt x="131063" y="3048"/>
                </a:moveTo>
                <a:lnTo>
                  <a:pt x="121919" y="0"/>
                </a:lnTo>
                <a:lnTo>
                  <a:pt x="114300" y="3048"/>
                </a:lnTo>
                <a:lnTo>
                  <a:pt x="0" y="48768"/>
                </a:lnTo>
                <a:lnTo>
                  <a:pt x="96012" y="126492"/>
                </a:lnTo>
                <a:lnTo>
                  <a:pt x="68579" y="73152"/>
                </a:lnTo>
                <a:lnTo>
                  <a:pt x="25907" y="67056"/>
                </a:lnTo>
                <a:lnTo>
                  <a:pt x="45719" y="70104"/>
                </a:lnTo>
                <a:lnTo>
                  <a:pt x="25907" y="67056"/>
                </a:lnTo>
                <a:lnTo>
                  <a:pt x="30479" y="38100"/>
                </a:lnTo>
                <a:lnTo>
                  <a:pt x="131063" y="3048"/>
                </a:lnTo>
                <a:close/>
              </a:path>
              <a:path w="544067" h="382524">
                <a:moveTo>
                  <a:pt x="211835" y="102108"/>
                </a:moveTo>
                <a:lnTo>
                  <a:pt x="173735" y="100584"/>
                </a:lnTo>
                <a:lnTo>
                  <a:pt x="179831" y="105156"/>
                </a:lnTo>
                <a:lnTo>
                  <a:pt x="228600" y="123443"/>
                </a:lnTo>
                <a:lnTo>
                  <a:pt x="211835" y="102108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6" name="object 26"/>
          <p:cNvSpPr/>
          <p:nvPr/>
        </p:nvSpPr>
        <p:spPr>
          <a:xfrm>
            <a:off x="4073337" y="2578709"/>
            <a:ext cx="2191495" cy="1347080"/>
          </a:xfrm>
          <a:custGeom>
            <a:avLst/>
            <a:gdLst/>
            <a:ahLst/>
            <a:cxnLst/>
            <a:rect l="l" t="t" r="r" b="b"/>
            <a:pathLst>
              <a:path w="2179320" h="1339596">
                <a:moveTo>
                  <a:pt x="280415" y="1182624"/>
                </a:moveTo>
                <a:lnTo>
                  <a:pt x="281939" y="1181100"/>
                </a:lnTo>
                <a:lnTo>
                  <a:pt x="283463" y="1178052"/>
                </a:lnTo>
                <a:lnTo>
                  <a:pt x="292607" y="1162812"/>
                </a:lnTo>
                <a:lnTo>
                  <a:pt x="295655" y="1158240"/>
                </a:lnTo>
                <a:lnTo>
                  <a:pt x="262127" y="1159764"/>
                </a:lnTo>
                <a:lnTo>
                  <a:pt x="263651" y="1155192"/>
                </a:lnTo>
                <a:lnTo>
                  <a:pt x="259911" y="1161426"/>
                </a:lnTo>
                <a:lnTo>
                  <a:pt x="259079" y="1162812"/>
                </a:lnTo>
                <a:lnTo>
                  <a:pt x="243839" y="1173480"/>
                </a:lnTo>
                <a:lnTo>
                  <a:pt x="227075" y="1188720"/>
                </a:lnTo>
                <a:lnTo>
                  <a:pt x="208787" y="1203960"/>
                </a:lnTo>
                <a:lnTo>
                  <a:pt x="192024" y="1219200"/>
                </a:lnTo>
                <a:lnTo>
                  <a:pt x="175259" y="1232916"/>
                </a:lnTo>
                <a:lnTo>
                  <a:pt x="166115" y="1239012"/>
                </a:lnTo>
                <a:lnTo>
                  <a:pt x="156971" y="1243584"/>
                </a:lnTo>
                <a:lnTo>
                  <a:pt x="147827" y="1249680"/>
                </a:lnTo>
                <a:lnTo>
                  <a:pt x="120395" y="1258824"/>
                </a:lnTo>
                <a:lnTo>
                  <a:pt x="89915" y="1263396"/>
                </a:lnTo>
                <a:lnTo>
                  <a:pt x="78519" y="1264535"/>
                </a:lnTo>
                <a:lnTo>
                  <a:pt x="28956" y="1269492"/>
                </a:lnTo>
                <a:lnTo>
                  <a:pt x="33527" y="1271016"/>
                </a:lnTo>
                <a:lnTo>
                  <a:pt x="56301" y="1280884"/>
                </a:lnTo>
                <a:lnTo>
                  <a:pt x="123443" y="1286256"/>
                </a:lnTo>
                <a:lnTo>
                  <a:pt x="147827" y="1280160"/>
                </a:lnTo>
                <a:lnTo>
                  <a:pt x="160019" y="1275588"/>
                </a:lnTo>
                <a:lnTo>
                  <a:pt x="181356" y="1263396"/>
                </a:lnTo>
                <a:lnTo>
                  <a:pt x="190500" y="1257300"/>
                </a:lnTo>
                <a:lnTo>
                  <a:pt x="210312" y="1242060"/>
                </a:lnTo>
                <a:lnTo>
                  <a:pt x="228600" y="1226820"/>
                </a:lnTo>
                <a:lnTo>
                  <a:pt x="245363" y="1210056"/>
                </a:lnTo>
                <a:lnTo>
                  <a:pt x="262127" y="1196340"/>
                </a:lnTo>
                <a:lnTo>
                  <a:pt x="280415" y="1182624"/>
                </a:lnTo>
                <a:close/>
              </a:path>
              <a:path w="2179320" h="1339596">
                <a:moveTo>
                  <a:pt x="262127" y="1159764"/>
                </a:moveTo>
                <a:lnTo>
                  <a:pt x="295655" y="1158240"/>
                </a:lnTo>
                <a:lnTo>
                  <a:pt x="298703" y="1152144"/>
                </a:lnTo>
                <a:lnTo>
                  <a:pt x="301751" y="1147572"/>
                </a:lnTo>
                <a:lnTo>
                  <a:pt x="303784" y="1145540"/>
                </a:lnTo>
                <a:lnTo>
                  <a:pt x="301751" y="1144524"/>
                </a:lnTo>
                <a:lnTo>
                  <a:pt x="295655" y="1144524"/>
                </a:lnTo>
                <a:lnTo>
                  <a:pt x="294131" y="1143000"/>
                </a:lnTo>
                <a:lnTo>
                  <a:pt x="304799" y="1144524"/>
                </a:lnTo>
                <a:lnTo>
                  <a:pt x="309371" y="1135380"/>
                </a:lnTo>
                <a:lnTo>
                  <a:pt x="309371" y="1133856"/>
                </a:lnTo>
                <a:lnTo>
                  <a:pt x="339851" y="1130808"/>
                </a:lnTo>
                <a:lnTo>
                  <a:pt x="347471" y="1126236"/>
                </a:lnTo>
                <a:lnTo>
                  <a:pt x="362711" y="1115568"/>
                </a:lnTo>
                <a:lnTo>
                  <a:pt x="376427" y="1104900"/>
                </a:lnTo>
                <a:lnTo>
                  <a:pt x="403859" y="1082040"/>
                </a:lnTo>
                <a:lnTo>
                  <a:pt x="429767" y="1059180"/>
                </a:lnTo>
                <a:lnTo>
                  <a:pt x="457199" y="1037844"/>
                </a:lnTo>
                <a:lnTo>
                  <a:pt x="463295" y="1033272"/>
                </a:lnTo>
                <a:lnTo>
                  <a:pt x="496823" y="1016508"/>
                </a:lnTo>
                <a:lnTo>
                  <a:pt x="510539" y="1010412"/>
                </a:lnTo>
                <a:lnTo>
                  <a:pt x="524255" y="1005840"/>
                </a:lnTo>
                <a:lnTo>
                  <a:pt x="554735" y="993648"/>
                </a:lnTo>
                <a:lnTo>
                  <a:pt x="586739" y="984504"/>
                </a:lnTo>
                <a:lnTo>
                  <a:pt x="617219" y="975360"/>
                </a:lnTo>
                <a:lnTo>
                  <a:pt x="630935" y="972312"/>
                </a:lnTo>
                <a:lnTo>
                  <a:pt x="643127" y="969264"/>
                </a:lnTo>
                <a:lnTo>
                  <a:pt x="655319" y="967740"/>
                </a:lnTo>
                <a:lnTo>
                  <a:pt x="665987" y="967740"/>
                </a:lnTo>
                <a:lnTo>
                  <a:pt x="922019" y="961644"/>
                </a:lnTo>
                <a:lnTo>
                  <a:pt x="1179575" y="958596"/>
                </a:lnTo>
                <a:lnTo>
                  <a:pt x="1437131" y="957072"/>
                </a:lnTo>
                <a:lnTo>
                  <a:pt x="1696211" y="954024"/>
                </a:lnTo>
                <a:lnTo>
                  <a:pt x="1699259" y="952500"/>
                </a:lnTo>
                <a:lnTo>
                  <a:pt x="1709927" y="949452"/>
                </a:lnTo>
                <a:lnTo>
                  <a:pt x="1719071" y="947928"/>
                </a:lnTo>
                <a:lnTo>
                  <a:pt x="1731263" y="943356"/>
                </a:lnTo>
                <a:lnTo>
                  <a:pt x="1732787" y="943356"/>
                </a:lnTo>
                <a:lnTo>
                  <a:pt x="1737359" y="940308"/>
                </a:lnTo>
                <a:lnTo>
                  <a:pt x="1743455" y="937260"/>
                </a:lnTo>
                <a:lnTo>
                  <a:pt x="1749551" y="931164"/>
                </a:lnTo>
                <a:lnTo>
                  <a:pt x="1755647" y="926592"/>
                </a:lnTo>
                <a:lnTo>
                  <a:pt x="1766315" y="914400"/>
                </a:lnTo>
                <a:lnTo>
                  <a:pt x="1778508" y="902208"/>
                </a:lnTo>
                <a:lnTo>
                  <a:pt x="1789175" y="890016"/>
                </a:lnTo>
                <a:lnTo>
                  <a:pt x="1799843" y="879348"/>
                </a:lnTo>
                <a:lnTo>
                  <a:pt x="1804415" y="873252"/>
                </a:lnTo>
                <a:lnTo>
                  <a:pt x="1807463" y="870204"/>
                </a:lnTo>
                <a:lnTo>
                  <a:pt x="1810511" y="865632"/>
                </a:lnTo>
                <a:lnTo>
                  <a:pt x="1813559" y="862584"/>
                </a:lnTo>
                <a:lnTo>
                  <a:pt x="1813559" y="861060"/>
                </a:lnTo>
                <a:lnTo>
                  <a:pt x="1816608" y="859536"/>
                </a:lnTo>
                <a:lnTo>
                  <a:pt x="1816608" y="856488"/>
                </a:lnTo>
                <a:lnTo>
                  <a:pt x="1821179" y="844296"/>
                </a:lnTo>
                <a:lnTo>
                  <a:pt x="1792223" y="842772"/>
                </a:lnTo>
                <a:lnTo>
                  <a:pt x="1790699" y="847344"/>
                </a:lnTo>
                <a:lnTo>
                  <a:pt x="1792223" y="842772"/>
                </a:lnTo>
                <a:lnTo>
                  <a:pt x="1791462" y="844296"/>
                </a:lnTo>
                <a:lnTo>
                  <a:pt x="1790699" y="845820"/>
                </a:lnTo>
                <a:lnTo>
                  <a:pt x="1781555" y="854964"/>
                </a:lnTo>
                <a:lnTo>
                  <a:pt x="1778508" y="859536"/>
                </a:lnTo>
                <a:lnTo>
                  <a:pt x="1767839" y="871728"/>
                </a:lnTo>
                <a:lnTo>
                  <a:pt x="1757171" y="882396"/>
                </a:lnTo>
                <a:lnTo>
                  <a:pt x="1746503" y="894588"/>
                </a:lnTo>
                <a:lnTo>
                  <a:pt x="1725167" y="915924"/>
                </a:lnTo>
                <a:lnTo>
                  <a:pt x="1719071" y="917448"/>
                </a:lnTo>
                <a:lnTo>
                  <a:pt x="1722120" y="917448"/>
                </a:lnTo>
                <a:lnTo>
                  <a:pt x="1712975" y="920496"/>
                </a:lnTo>
                <a:lnTo>
                  <a:pt x="1702308" y="922020"/>
                </a:lnTo>
                <a:lnTo>
                  <a:pt x="1691639" y="925068"/>
                </a:lnTo>
                <a:lnTo>
                  <a:pt x="1694687" y="925068"/>
                </a:lnTo>
                <a:lnTo>
                  <a:pt x="1437131" y="928116"/>
                </a:lnTo>
                <a:lnTo>
                  <a:pt x="1179575" y="929640"/>
                </a:lnTo>
                <a:lnTo>
                  <a:pt x="922019" y="934212"/>
                </a:lnTo>
                <a:lnTo>
                  <a:pt x="792479" y="935736"/>
                </a:lnTo>
                <a:lnTo>
                  <a:pt x="662939" y="938784"/>
                </a:lnTo>
                <a:lnTo>
                  <a:pt x="652271" y="940308"/>
                </a:lnTo>
                <a:lnTo>
                  <a:pt x="638555" y="941832"/>
                </a:lnTo>
                <a:lnTo>
                  <a:pt x="624839" y="944880"/>
                </a:lnTo>
                <a:lnTo>
                  <a:pt x="609599" y="947928"/>
                </a:lnTo>
                <a:lnTo>
                  <a:pt x="594359" y="952500"/>
                </a:lnTo>
                <a:lnTo>
                  <a:pt x="577595" y="957072"/>
                </a:lnTo>
                <a:lnTo>
                  <a:pt x="545591" y="967740"/>
                </a:lnTo>
                <a:lnTo>
                  <a:pt x="528827" y="972312"/>
                </a:lnTo>
                <a:lnTo>
                  <a:pt x="498347" y="984504"/>
                </a:lnTo>
                <a:lnTo>
                  <a:pt x="470915" y="996696"/>
                </a:lnTo>
                <a:lnTo>
                  <a:pt x="458723" y="1002792"/>
                </a:lnTo>
                <a:lnTo>
                  <a:pt x="448055" y="1008888"/>
                </a:lnTo>
                <a:lnTo>
                  <a:pt x="438911" y="1014984"/>
                </a:lnTo>
                <a:lnTo>
                  <a:pt x="425195" y="1025652"/>
                </a:lnTo>
                <a:lnTo>
                  <a:pt x="411479" y="1037844"/>
                </a:lnTo>
                <a:lnTo>
                  <a:pt x="385571" y="1059180"/>
                </a:lnTo>
                <a:lnTo>
                  <a:pt x="359663" y="1082040"/>
                </a:lnTo>
                <a:lnTo>
                  <a:pt x="345947" y="1092708"/>
                </a:lnTo>
                <a:lnTo>
                  <a:pt x="332231" y="1101852"/>
                </a:lnTo>
                <a:lnTo>
                  <a:pt x="326135" y="1106424"/>
                </a:lnTo>
                <a:lnTo>
                  <a:pt x="320039" y="1109472"/>
                </a:lnTo>
                <a:lnTo>
                  <a:pt x="315467" y="1110996"/>
                </a:lnTo>
                <a:lnTo>
                  <a:pt x="310895" y="1114044"/>
                </a:lnTo>
                <a:lnTo>
                  <a:pt x="307847" y="1115568"/>
                </a:lnTo>
                <a:lnTo>
                  <a:pt x="306323" y="1115568"/>
                </a:lnTo>
                <a:lnTo>
                  <a:pt x="307847" y="1117092"/>
                </a:lnTo>
                <a:lnTo>
                  <a:pt x="310895" y="1120140"/>
                </a:lnTo>
                <a:lnTo>
                  <a:pt x="309371" y="1120140"/>
                </a:lnTo>
                <a:lnTo>
                  <a:pt x="307847" y="1117092"/>
                </a:lnTo>
                <a:lnTo>
                  <a:pt x="286511" y="1117092"/>
                </a:lnTo>
                <a:lnTo>
                  <a:pt x="284987" y="1120140"/>
                </a:lnTo>
                <a:lnTo>
                  <a:pt x="283463" y="1121664"/>
                </a:lnTo>
                <a:lnTo>
                  <a:pt x="309676" y="1120749"/>
                </a:lnTo>
                <a:lnTo>
                  <a:pt x="306323" y="1117092"/>
                </a:lnTo>
                <a:lnTo>
                  <a:pt x="309676" y="1120749"/>
                </a:lnTo>
                <a:lnTo>
                  <a:pt x="310895" y="1121664"/>
                </a:lnTo>
                <a:lnTo>
                  <a:pt x="312419" y="1124712"/>
                </a:lnTo>
                <a:lnTo>
                  <a:pt x="280415" y="1127760"/>
                </a:lnTo>
                <a:lnTo>
                  <a:pt x="283463" y="1129284"/>
                </a:lnTo>
                <a:lnTo>
                  <a:pt x="284987" y="1132332"/>
                </a:lnTo>
                <a:lnTo>
                  <a:pt x="300939" y="1139477"/>
                </a:lnTo>
                <a:lnTo>
                  <a:pt x="301751" y="1139952"/>
                </a:lnTo>
                <a:lnTo>
                  <a:pt x="289559" y="1141476"/>
                </a:lnTo>
                <a:lnTo>
                  <a:pt x="291083" y="1143000"/>
                </a:lnTo>
                <a:lnTo>
                  <a:pt x="271271" y="1143000"/>
                </a:lnTo>
                <a:lnTo>
                  <a:pt x="268223" y="1149096"/>
                </a:lnTo>
                <a:lnTo>
                  <a:pt x="263651" y="1155192"/>
                </a:lnTo>
                <a:lnTo>
                  <a:pt x="262127" y="1159764"/>
                </a:lnTo>
                <a:close/>
              </a:path>
              <a:path w="2179320" h="1339596">
                <a:moveTo>
                  <a:pt x="284987" y="1135380"/>
                </a:moveTo>
                <a:lnTo>
                  <a:pt x="277367" y="1133856"/>
                </a:lnTo>
                <a:lnTo>
                  <a:pt x="271271" y="1143000"/>
                </a:lnTo>
                <a:lnTo>
                  <a:pt x="288035" y="1138428"/>
                </a:lnTo>
                <a:lnTo>
                  <a:pt x="284987" y="1135380"/>
                </a:lnTo>
                <a:close/>
              </a:path>
              <a:path w="2179320" h="1339596">
                <a:moveTo>
                  <a:pt x="92963" y="1290828"/>
                </a:moveTo>
                <a:lnTo>
                  <a:pt x="123443" y="1286256"/>
                </a:lnTo>
                <a:lnTo>
                  <a:pt x="56301" y="1280884"/>
                </a:lnTo>
                <a:lnTo>
                  <a:pt x="33527" y="1271016"/>
                </a:lnTo>
                <a:lnTo>
                  <a:pt x="28956" y="1269492"/>
                </a:lnTo>
                <a:lnTo>
                  <a:pt x="78519" y="1264535"/>
                </a:lnTo>
                <a:lnTo>
                  <a:pt x="117348" y="1235964"/>
                </a:lnTo>
                <a:lnTo>
                  <a:pt x="123443" y="1231392"/>
                </a:lnTo>
                <a:lnTo>
                  <a:pt x="124968" y="1222248"/>
                </a:lnTo>
                <a:lnTo>
                  <a:pt x="120395" y="1216152"/>
                </a:lnTo>
                <a:lnTo>
                  <a:pt x="27431" y="1269492"/>
                </a:lnTo>
                <a:lnTo>
                  <a:pt x="30480" y="1298448"/>
                </a:lnTo>
                <a:lnTo>
                  <a:pt x="32003" y="1298448"/>
                </a:lnTo>
                <a:lnTo>
                  <a:pt x="62483" y="1293876"/>
                </a:lnTo>
                <a:lnTo>
                  <a:pt x="36575" y="1295400"/>
                </a:lnTo>
                <a:lnTo>
                  <a:pt x="81819" y="1291942"/>
                </a:lnTo>
                <a:lnTo>
                  <a:pt x="92963" y="1290828"/>
                </a:lnTo>
                <a:close/>
              </a:path>
              <a:path w="2179320" h="1339596">
                <a:moveTo>
                  <a:pt x="120395" y="1216152"/>
                </a:moveTo>
                <a:lnTo>
                  <a:pt x="114300" y="1210056"/>
                </a:lnTo>
                <a:lnTo>
                  <a:pt x="106680" y="1208532"/>
                </a:lnTo>
                <a:lnTo>
                  <a:pt x="99059" y="1213104"/>
                </a:lnTo>
                <a:lnTo>
                  <a:pt x="0" y="1286256"/>
                </a:lnTo>
                <a:lnTo>
                  <a:pt x="112775" y="1336548"/>
                </a:lnTo>
                <a:lnTo>
                  <a:pt x="120395" y="1339596"/>
                </a:lnTo>
                <a:lnTo>
                  <a:pt x="129539" y="1336548"/>
                </a:lnTo>
                <a:lnTo>
                  <a:pt x="132587" y="1330452"/>
                </a:lnTo>
                <a:lnTo>
                  <a:pt x="135636" y="1322832"/>
                </a:lnTo>
                <a:lnTo>
                  <a:pt x="132587" y="1313688"/>
                </a:lnTo>
                <a:lnTo>
                  <a:pt x="124968" y="1310640"/>
                </a:lnTo>
                <a:lnTo>
                  <a:pt x="81819" y="1291942"/>
                </a:lnTo>
                <a:lnTo>
                  <a:pt x="36575" y="1295400"/>
                </a:lnTo>
                <a:lnTo>
                  <a:pt x="62483" y="1293876"/>
                </a:lnTo>
                <a:lnTo>
                  <a:pt x="32003" y="1298448"/>
                </a:lnTo>
                <a:lnTo>
                  <a:pt x="30480" y="1298448"/>
                </a:lnTo>
                <a:lnTo>
                  <a:pt x="27431" y="1269492"/>
                </a:lnTo>
                <a:lnTo>
                  <a:pt x="120395" y="1216152"/>
                </a:lnTo>
                <a:close/>
              </a:path>
              <a:path w="2179320" h="1339596">
                <a:moveTo>
                  <a:pt x="243839" y="1173480"/>
                </a:moveTo>
                <a:lnTo>
                  <a:pt x="259079" y="1162812"/>
                </a:lnTo>
                <a:lnTo>
                  <a:pt x="259911" y="1161426"/>
                </a:lnTo>
                <a:lnTo>
                  <a:pt x="243839" y="1173480"/>
                </a:lnTo>
                <a:close/>
              </a:path>
              <a:path w="2179320" h="1339596">
                <a:moveTo>
                  <a:pt x="309371" y="1120140"/>
                </a:moveTo>
                <a:lnTo>
                  <a:pt x="310895" y="1120140"/>
                </a:lnTo>
                <a:lnTo>
                  <a:pt x="307847" y="1117092"/>
                </a:lnTo>
                <a:lnTo>
                  <a:pt x="309371" y="1120140"/>
                </a:lnTo>
                <a:close/>
              </a:path>
              <a:path w="2179320" h="1339596">
                <a:moveTo>
                  <a:pt x="2179320" y="21336"/>
                </a:moveTo>
                <a:lnTo>
                  <a:pt x="2159508" y="0"/>
                </a:lnTo>
                <a:lnTo>
                  <a:pt x="2153411" y="7620"/>
                </a:lnTo>
                <a:lnTo>
                  <a:pt x="2144267" y="13716"/>
                </a:lnTo>
                <a:lnTo>
                  <a:pt x="2136647" y="19812"/>
                </a:lnTo>
                <a:lnTo>
                  <a:pt x="2127503" y="24384"/>
                </a:lnTo>
                <a:lnTo>
                  <a:pt x="2084831" y="42672"/>
                </a:lnTo>
                <a:lnTo>
                  <a:pt x="2060447" y="53340"/>
                </a:lnTo>
                <a:lnTo>
                  <a:pt x="2048255" y="59436"/>
                </a:lnTo>
                <a:lnTo>
                  <a:pt x="2034539" y="65532"/>
                </a:lnTo>
                <a:lnTo>
                  <a:pt x="2022347" y="73152"/>
                </a:lnTo>
                <a:lnTo>
                  <a:pt x="2008631" y="80772"/>
                </a:lnTo>
                <a:lnTo>
                  <a:pt x="1996439" y="91440"/>
                </a:lnTo>
                <a:lnTo>
                  <a:pt x="1982723" y="102108"/>
                </a:lnTo>
                <a:lnTo>
                  <a:pt x="1972055" y="112776"/>
                </a:lnTo>
                <a:lnTo>
                  <a:pt x="1964435" y="124968"/>
                </a:lnTo>
                <a:lnTo>
                  <a:pt x="1955291" y="138684"/>
                </a:lnTo>
                <a:lnTo>
                  <a:pt x="1943099" y="166116"/>
                </a:lnTo>
                <a:lnTo>
                  <a:pt x="1933955" y="196596"/>
                </a:lnTo>
                <a:lnTo>
                  <a:pt x="1924811" y="242316"/>
                </a:lnTo>
                <a:lnTo>
                  <a:pt x="1920239" y="272796"/>
                </a:lnTo>
                <a:lnTo>
                  <a:pt x="1918715" y="288036"/>
                </a:lnTo>
                <a:lnTo>
                  <a:pt x="1915667" y="301752"/>
                </a:lnTo>
                <a:lnTo>
                  <a:pt x="1914143" y="313944"/>
                </a:lnTo>
                <a:lnTo>
                  <a:pt x="1911095" y="327660"/>
                </a:lnTo>
                <a:lnTo>
                  <a:pt x="1903475" y="371856"/>
                </a:lnTo>
                <a:lnTo>
                  <a:pt x="1895855" y="417576"/>
                </a:lnTo>
                <a:lnTo>
                  <a:pt x="1889759" y="463296"/>
                </a:lnTo>
                <a:lnTo>
                  <a:pt x="1882139" y="509016"/>
                </a:lnTo>
                <a:lnTo>
                  <a:pt x="1871471" y="598932"/>
                </a:lnTo>
                <a:lnTo>
                  <a:pt x="1865375" y="644652"/>
                </a:lnTo>
                <a:lnTo>
                  <a:pt x="1857755" y="688848"/>
                </a:lnTo>
                <a:lnTo>
                  <a:pt x="1856231" y="702564"/>
                </a:lnTo>
                <a:lnTo>
                  <a:pt x="1853183" y="714756"/>
                </a:lnTo>
                <a:lnTo>
                  <a:pt x="1850135" y="725424"/>
                </a:lnTo>
                <a:lnTo>
                  <a:pt x="1845563" y="734568"/>
                </a:lnTo>
                <a:lnTo>
                  <a:pt x="1842515" y="743712"/>
                </a:lnTo>
                <a:lnTo>
                  <a:pt x="1837943" y="752856"/>
                </a:lnTo>
                <a:lnTo>
                  <a:pt x="1819655" y="786384"/>
                </a:lnTo>
                <a:lnTo>
                  <a:pt x="1808987" y="803148"/>
                </a:lnTo>
                <a:lnTo>
                  <a:pt x="1804415" y="813816"/>
                </a:lnTo>
                <a:lnTo>
                  <a:pt x="1798320" y="824484"/>
                </a:lnTo>
                <a:lnTo>
                  <a:pt x="1793747" y="835152"/>
                </a:lnTo>
                <a:lnTo>
                  <a:pt x="1791462" y="844296"/>
                </a:lnTo>
                <a:lnTo>
                  <a:pt x="1792223" y="842772"/>
                </a:lnTo>
                <a:lnTo>
                  <a:pt x="1821179" y="844296"/>
                </a:lnTo>
                <a:lnTo>
                  <a:pt x="1825751" y="833628"/>
                </a:lnTo>
                <a:lnTo>
                  <a:pt x="1830323" y="824484"/>
                </a:lnTo>
                <a:lnTo>
                  <a:pt x="1834895" y="816864"/>
                </a:lnTo>
                <a:lnTo>
                  <a:pt x="1853183" y="783336"/>
                </a:lnTo>
                <a:lnTo>
                  <a:pt x="1863851" y="766572"/>
                </a:lnTo>
                <a:lnTo>
                  <a:pt x="1868423" y="757428"/>
                </a:lnTo>
                <a:lnTo>
                  <a:pt x="1872995" y="746760"/>
                </a:lnTo>
                <a:lnTo>
                  <a:pt x="1876043" y="734568"/>
                </a:lnTo>
                <a:lnTo>
                  <a:pt x="1880615" y="722376"/>
                </a:lnTo>
                <a:lnTo>
                  <a:pt x="1883663" y="708660"/>
                </a:lnTo>
                <a:lnTo>
                  <a:pt x="1886711" y="693420"/>
                </a:lnTo>
                <a:lnTo>
                  <a:pt x="1892808" y="647700"/>
                </a:lnTo>
                <a:lnTo>
                  <a:pt x="1898903" y="603504"/>
                </a:lnTo>
                <a:lnTo>
                  <a:pt x="1911095" y="512064"/>
                </a:lnTo>
                <a:lnTo>
                  <a:pt x="1917191" y="467868"/>
                </a:lnTo>
                <a:lnTo>
                  <a:pt x="1923287" y="422148"/>
                </a:lnTo>
                <a:lnTo>
                  <a:pt x="1930908" y="376428"/>
                </a:lnTo>
                <a:lnTo>
                  <a:pt x="1940051" y="332232"/>
                </a:lnTo>
                <a:lnTo>
                  <a:pt x="1941575" y="320040"/>
                </a:lnTo>
                <a:lnTo>
                  <a:pt x="1944623" y="306324"/>
                </a:lnTo>
                <a:lnTo>
                  <a:pt x="1946147" y="291084"/>
                </a:lnTo>
                <a:lnTo>
                  <a:pt x="1947671" y="277368"/>
                </a:lnTo>
                <a:lnTo>
                  <a:pt x="1952243" y="246888"/>
                </a:lnTo>
                <a:lnTo>
                  <a:pt x="1958339" y="217932"/>
                </a:lnTo>
                <a:lnTo>
                  <a:pt x="1961387" y="202692"/>
                </a:lnTo>
                <a:lnTo>
                  <a:pt x="1970531" y="175260"/>
                </a:lnTo>
                <a:lnTo>
                  <a:pt x="1975103" y="163068"/>
                </a:lnTo>
                <a:lnTo>
                  <a:pt x="1981199" y="150876"/>
                </a:lnTo>
                <a:lnTo>
                  <a:pt x="1988820" y="140208"/>
                </a:lnTo>
                <a:lnTo>
                  <a:pt x="1994915" y="131064"/>
                </a:lnTo>
                <a:lnTo>
                  <a:pt x="2004059" y="121920"/>
                </a:lnTo>
                <a:lnTo>
                  <a:pt x="2014727" y="112776"/>
                </a:lnTo>
                <a:lnTo>
                  <a:pt x="2026920" y="103632"/>
                </a:lnTo>
                <a:lnTo>
                  <a:pt x="2037587" y="97536"/>
                </a:lnTo>
                <a:lnTo>
                  <a:pt x="2049779" y="89916"/>
                </a:lnTo>
                <a:lnTo>
                  <a:pt x="2060447" y="83820"/>
                </a:lnTo>
                <a:lnTo>
                  <a:pt x="2072639" y="79248"/>
                </a:lnTo>
                <a:lnTo>
                  <a:pt x="2118360" y="60960"/>
                </a:lnTo>
                <a:lnTo>
                  <a:pt x="2139696" y="50292"/>
                </a:lnTo>
                <a:lnTo>
                  <a:pt x="2161031" y="38100"/>
                </a:lnTo>
                <a:lnTo>
                  <a:pt x="2170175" y="30480"/>
                </a:lnTo>
                <a:lnTo>
                  <a:pt x="2179320" y="21336"/>
                </a:lnTo>
                <a:close/>
              </a:path>
              <a:path w="2179320" h="1339596">
                <a:moveTo>
                  <a:pt x="304799" y="1117092"/>
                </a:moveTo>
                <a:lnTo>
                  <a:pt x="307847" y="1117092"/>
                </a:lnTo>
                <a:lnTo>
                  <a:pt x="306323" y="1115568"/>
                </a:lnTo>
                <a:lnTo>
                  <a:pt x="304799" y="1114044"/>
                </a:lnTo>
                <a:lnTo>
                  <a:pt x="301751" y="1112520"/>
                </a:lnTo>
                <a:lnTo>
                  <a:pt x="294131" y="1112520"/>
                </a:lnTo>
                <a:lnTo>
                  <a:pt x="289559" y="1114044"/>
                </a:lnTo>
                <a:lnTo>
                  <a:pt x="286511" y="1117092"/>
                </a:lnTo>
                <a:lnTo>
                  <a:pt x="304799" y="1117092"/>
                </a:lnTo>
                <a:close/>
              </a:path>
              <a:path w="2179320" h="1339596">
                <a:moveTo>
                  <a:pt x="280415" y="1127760"/>
                </a:moveTo>
                <a:lnTo>
                  <a:pt x="278891" y="1129284"/>
                </a:lnTo>
                <a:lnTo>
                  <a:pt x="277367" y="1133856"/>
                </a:lnTo>
                <a:lnTo>
                  <a:pt x="284987" y="1135380"/>
                </a:lnTo>
                <a:lnTo>
                  <a:pt x="288035" y="1138428"/>
                </a:lnTo>
                <a:lnTo>
                  <a:pt x="271271" y="1143000"/>
                </a:lnTo>
                <a:lnTo>
                  <a:pt x="291083" y="1143000"/>
                </a:lnTo>
                <a:lnTo>
                  <a:pt x="289559" y="1141476"/>
                </a:lnTo>
                <a:lnTo>
                  <a:pt x="300227" y="1139952"/>
                </a:lnTo>
                <a:lnTo>
                  <a:pt x="289559" y="1141476"/>
                </a:lnTo>
                <a:lnTo>
                  <a:pt x="301751" y="1139952"/>
                </a:lnTo>
                <a:lnTo>
                  <a:pt x="300939" y="1139477"/>
                </a:lnTo>
                <a:lnTo>
                  <a:pt x="284987" y="1132332"/>
                </a:lnTo>
                <a:lnTo>
                  <a:pt x="283463" y="1129284"/>
                </a:lnTo>
                <a:lnTo>
                  <a:pt x="280415" y="1127760"/>
                </a:lnTo>
                <a:close/>
              </a:path>
              <a:path w="2179320" h="1339596">
                <a:moveTo>
                  <a:pt x="310895" y="1123188"/>
                </a:moveTo>
                <a:lnTo>
                  <a:pt x="310895" y="1121664"/>
                </a:lnTo>
                <a:lnTo>
                  <a:pt x="309676" y="1120749"/>
                </a:lnTo>
                <a:lnTo>
                  <a:pt x="283463" y="1121664"/>
                </a:lnTo>
                <a:lnTo>
                  <a:pt x="280415" y="1127760"/>
                </a:lnTo>
                <a:lnTo>
                  <a:pt x="312419" y="1124712"/>
                </a:lnTo>
                <a:lnTo>
                  <a:pt x="310895" y="1123188"/>
                </a:lnTo>
                <a:close/>
              </a:path>
              <a:path w="2179320" h="1339596">
                <a:moveTo>
                  <a:pt x="304799" y="1144524"/>
                </a:moveTo>
                <a:lnTo>
                  <a:pt x="294131" y="1143000"/>
                </a:lnTo>
                <a:lnTo>
                  <a:pt x="295655" y="1144524"/>
                </a:lnTo>
                <a:lnTo>
                  <a:pt x="301751" y="1144524"/>
                </a:lnTo>
                <a:lnTo>
                  <a:pt x="303784" y="1145540"/>
                </a:lnTo>
                <a:lnTo>
                  <a:pt x="304799" y="1146048"/>
                </a:lnTo>
                <a:lnTo>
                  <a:pt x="307847" y="1144524"/>
                </a:lnTo>
                <a:lnTo>
                  <a:pt x="313943" y="1143000"/>
                </a:lnTo>
                <a:lnTo>
                  <a:pt x="323087" y="1139952"/>
                </a:lnTo>
                <a:lnTo>
                  <a:pt x="327659" y="1136904"/>
                </a:lnTo>
                <a:lnTo>
                  <a:pt x="339851" y="1130808"/>
                </a:lnTo>
                <a:lnTo>
                  <a:pt x="309371" y="1133856"/>
                </a:lnTo>
                <a:lnTo>
                  <a:pt x="309371" y="1135380"/>
                </a:lnTo>
                <a:lnTo>
                  <a:pt x="304799" y="1144524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9" name="object 19"/>
          <p:cNvSpPr txBox="1"/>
          <p:nvPr/>
        </p:nvSpPr>
        <p:spPr>
          <a:xfrm>
            <a:off x="4134127" y="8406"/>
            <a:ext cx="3412702" cy="434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DV Rou</a:t>
            </a:r>
            <a:r>
              <a:rPr sz="3218" b="1" spc="-9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ing (con</a:t>
            </a:r>
            <a:r>
              <a:rPr sz="3218" b="1" spc="-9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218" b="1" spc="4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3218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4573" y="483352"/>
            <a:ext cx="1229484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Example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9165" y="483352"/>
            <a:ext cx="326834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of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91107" y="483352"/>
            <a:ext cx="1246956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updating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3171" y="483352"/>
            <a:ext cx="224769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3049" y="483352"/>
            <a:ext cx="1042211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routing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20369" y="483352"/>
            <a:ext cx="718544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table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01101" y="2971473"/>
            <a:ext cx="547741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latin typeface="Times New Roman"/>
                <a:cs typeface="Times New Roman"/>
              </a:rPr>
              <a:t>New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49277" y="2971473"/>
            <a:ext cx="391419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latin typeface="Times New Roman"/>
                <a:cs typeface="Times New Roman"/>
              </a:rPr>
              <a:t>RT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41131" y="2971473"/>
            <a:ext cx="276352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latin typeface="Times New Roman"/>
                <a:cs typeface="Times New Roman"/>
              </a:rPr>
              <a:t>o</a:t>
            </a:r>
            <a:r>
              <a:rPr sz="2011" dirty="0">
                <a:latin typeface="Times New Roman"/>
                <a:cs typeface="Times New Roman"/>
              </a:rPr>
              <a:t>f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16972" y="2971473"/>
            <a:ext cx="921552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latin typeface="Times New Roman"/>
                <a:cs typeface="Times New Roman"/>
              </a:rPr>
              <a:t>r</a:t>
            </a:r>
            <a:r>
              <a:rPr sz="2011" spc="4" dirty="0">
                <a:latin typeface="Times New Roman"/>
                <a:cs typeface="Times New Roman"/>
              </a:rPr>
              <a:t>o</a:t>
            </a:r>
            <a:r>
              <a:rPr sz="2011" spc="-4" dirty="0">
                <a:latin typeface="Times New Roman"/>
                <a:cs typeface="Times New Roman"/>
              </a:rPr>
              <a:t>ut</a:t>
            </a:r>
            <a:r>
              <a:rPr sz="2011" dirty="0">
                <a:latin typeface="Times New Roman"/>
                <a:cs typeface="Times New Roman"/>
              </a:rPr>
              <a:t>er</a:t>
            </a:r>
            <a:r>
              <a:rPr sz="2011" spc="-4" dirty="0">
                <a:latin typeface="Times New Roman"/>
                <a:cs typeface="Times New Roman"/>
              </a:rPr>
              <a:t> </a:t>
            </a:r>
            <a:r>
              <a:rPr sz="2011" dirty="0">
                <a:latin typeface="Times New Roman"/>
                <a:cs typeface="Times New Roman"/>
              </a:rPr>
              <a:t>X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3778" y="3124724"/>
            <a:ext cx="447800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4" dirty="0">
                <a:latin typeface="Times New Roman"/>
                <a:cs typeface="Times New Roman"/>
              </a:rPr>
              <a:t>O</a:t>
            </a:r>
            <a:r>
              <a:rPr sz="2011" spc="-4" dirty="0">
                <a:latin typeface="Times New Roman"/>
                <a:cs typeface="Times New Roman"/>
              </a:rPr>
              <a:t>l</a:t>
            </a:r>
            <a:r>
              <a:rPr sz="2011" dirty="0">
                <a:latin typeface="Times New Roman"/>
                <a:cs typeface="Times New Roman"/>
              </a:rPr>
              <a:t>d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2601" y="3124724"/>
            <a:ext cx="1587276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latin typeface="Times New Roman"/>
                <a:cs typeface="Times New Roman"/>
              </a:rPr>
              <a:t>R</a:t>
            </a:r>
            <a:r>
              <a:rPr sz="2011" dirty="0">
                <a:latin typeface="Times New Roman"/>
                <a:cs typeface="Times New Roman"/>
              </a:rPr>
              <a:t>T</a:t>
            </a:r>
            <a:r>
              <a:rPr sz="2011" spc="-9" dirty="0">
                <a:latin typeface="Times New Roman"/>
                <a:cs typeface="Times New Roman"/>
              </a:rPr>
              <a:t> </a:t>
            </a:r>
            <a:r>
              <a:rPr sz="2011" spc="-4" dirty="0">
                <a:latin typeface="Times New Roman"/>
                <a:cs typeface="Times New Roman"/>
              </a:rPr>
              <a:t>o</a:t>
            </a:r>
            <a:r>
              <a:rPr sz="2011" dirty="0">
                <a:latin typeface="Times New Roman"/>
                <a:cs typeface="Times New Roman"/>
              </a:rPr>
              <a:t>f </a:t>
            </a:r>
            <a:r>
              <a:rPr sz="2011" spc="4" dirty="0">
                <a:latin typeface="Times New Roman"/>
                <a:cs typeface="Times New Roman"/>
              </a:rPr>
              <a:t>r</a:t>
            </a:r>
            <a:r>
              <a:rPr sz="2011" spc="-4" dirty="0">
                <a:latin typeface="Times New Roman"/>
                <a:cs typeface="Times New Roman"/>
              </a:rPr>
              <a:t>o</a:t>
            </a:r>
            <a:r>
              <a:rPr sz="2011" spc="4" dirty="0">
                <a:latin typeface="Times New Roman"/>
                <a:cs typeface="Times New Roman"/>
              </a:rPr>
              <a:t>u</a:t>
            </a:r>
            <a:r>
              <a:rPr sz="2011" spc="-14" dirty="0">
                <a:latin typeface="Times New Roman"/>
                <a:cs typeface="Times New Roman"/>
              </a:rPr>
              <a:t>t</a:t>
            </a:r>
            <a:r>
              <a:rPr sz="2011" spc="4" dirty="0">
                <a:latin typeface="Times New Roman"/>
                <a:cs typeface="Times New Roman"/>
              </a:rPr>
              <a:t>e</a:t>
            </a:r>
            <a:r>
              <a:rPr sz="2011" dirty="0">
                <a:latin typeface="Times New Roman"/>
                <a:cs typeface="Times New Roman"/>
              </a:rPr>
              <a:t>r X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5637" y="1902870"/>
            <a:ext cx="4232804" cy="921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51" marR="49872">
              <a:lnSpc>
                <a:spcPct val="100233"/>
              </a:lnSpc>
              <a:spcBef>
                <a:spcPts val="422"/>
              </a:spcBef>
            </a:pP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If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the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entry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“Net2 </a:t>
            </a:r>
            <a:r>
              <a:rPr sz="1810" b="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5”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is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to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be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accepted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b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y 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1810" b="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ro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u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1810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X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,</a:t>
            </a:r>
            <a:r>
              <a:rPr sz="1810" b="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1810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n 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1810" b="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ex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 h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1810" b="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fo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r 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at e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nt</a:t>
            </a:r>
            <a:r>
              <a:rPr sz="1810" b="1" spc="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y</a:t>
            </a:r>
            <a:r>
              <a:rPr sz="1810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1810" b="1" spc="9" dirty="0">
                <a:solidFill>
                  <a:srgbClr val="003766"/>
                </a:solidFill>
                <a:latin typeface="Times New Roman"/>
                <a:cs typeface="Times New Roman"/>
              </a:rPr>
              <a:t>w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ul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d 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b</a:t>
            </a:r>
            <a:r>
              <a:rPr sz="1810" b="1" dirty="0">
                <a:solidFill>
                  <a:srgbClr val="003766"/>
                </a:solidFill>
                <a:latin typeface="Times New Roman"/>
                <a:cs typeface="Times New Roman"/>
              </a:rPr>
              <a:t>e </a:t>
            </a:r>
            <a:r>
              <a:rPr sz="1810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C.</a:t>
            </a:r>
            <a:endParaRPr sz="181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81317" y="906738"/>
            <a:ext cx="4372262" cy="734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3"/>
              </a:lnSpc>
              <a:spcBef>
                <a:spcPts val="32"/>
              </a:spcBef>
            </a:pPr>
            <a:endParaRPr sz="503"/>
          </a:p>
          <a:p>
            <a:pPr marL="107277" marR="125414">
              <a:lnSpc>
                <a:spcPct val="100041"/>
              </a:lnSpc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NOTICE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: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x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p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relate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to 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x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p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netwo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k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pr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v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ou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es.</a:t>
            </a:r>
            <a:endParaRPr sz="201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338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FF53C7-136C-A74C-AF78-56E91ABC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924415" y="612843"/>
            <a:ext cx="3973519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80C1910-AE3D-234F-90E8-8D059923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 Message format</a:t>
            </a:r>
          </a:p>
        </p:txBody>
      </p:sp>
    </p:spTree>
    <p:extLst>
      <p:ext uri="{BB962C8B-B14F-4D97-AF65-F5344CB8AC3E}">
        <p14:creationId xmlns:p14="http://schemas.microsoft.com/office/powerpoint/2010/main" val="201677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734720" y="1213240"/>
            <a:ext cx="8511583" cy="2013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2" name="object 22"/>
          <p:cNvSpPr/>
          <p:nvPr/>
        </p:nvSpPr>
        <p:spPr>
          <a:xfrm>
            <a:off x="3113983" y="4570976"/>
            <a:ext cx="5823553" cy="2006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3" name="object 23"/>
          <p:cNvSpPr/>
          <p:nvPr/>
        </p:nvSpPr>
        <p:spPr>
          <a:xfrm>
            <a:off x="3803615" y="4661397"/>
            <a:ext cx="1149384" cy="229877"/>
          </a:xfrm>
          <a:custGeom>
            <a:avLst/>
            <a:gdLst/>
            <a:ahLst/>
            <a:cxnLst/>
            <a:rect l="l" t="t" r="r" b="b"/>
            <a:pathLst>
              <a:path w="1142999" h="228600">
                <a:moveTo>
                  <a:pt x="1142999" y="0"/>
                </a:moveTo>
                <a:lnTo>
                  <a:pt x="0" y="0"/>
                </a:lnTo>
                <a:lnTo>
                  <a:pt x="0" y="228600"/>
                </a:lnTo>
                <a:lnTo>
                  <a:pt x="1142999" y="228600"/>
                </a:lnTo>
                <a:lnTo>
                  <a:pt x="1142999" y="0"/>
                </a:lnTo>
                <a:close/>
              </a:path>
            </a:pathLst>
          </a:custGeom>
          <a:solidFill>
            <a:srgbClr val="FF97CA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1" name="object 21"/>
          <p:cNvSpPr txBox="1"/>
          <p:nvPr/>
        </p:nvSpPr>
        <p:spPr>
          <a:xfrm>
            <a:off x="4495800" y="2826"/>
            <a:ext cx="1310872" cy="38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b="1" dirty="0">
                <a:solidFill>
                  <a:srgbClr val="000066"/>
                </a:solidFill>
                <a:latin typeface="Times New Roman"/>
                <a:cs typeface="Times New Roman"/>
              </a:rPr>
              <a:t>Request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08391" y="2826"/>
            <a:ext cx="1466798" cy="38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b="1" dirty="0">
                <a:solidFill>
                  <a:srgbClr val="000066"/>
                </a:solidFill>
                <a:latin typeface="Times New Roman"/>
                <a:cs typeface="Times New Roman"/>
              </a:rPr>
              <a:t>mess</a:t>
            </a:r>
            <a:r>
              <a:rPr sz="2816" b="1" spc="-9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816" b="1" spc="4" dirty="0">
                <a:solidFill>
                  <a:srgbClr val="000066"/>
                </a:solidFill>
                <a:latin typeface="Times New Roman"/>
                <a:cs typeface="Times New Roman"/>
              </a:rPr>
              <a:t>g</a:t>
            </a:r>
            <a:r>
              <a:rPr sz="2816" b="1" spc="-4" dirty="0">
                <a:solidFill>
                  <a:srgbClr val="000066"/>
                </a:solidFill>
                <a:latin typeface="Times New Roman"/>
                <a:cs typeface="Times New Roman"/>
              </a:rPr>
              <a:t>es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408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50280" y="519450"/>
            <a:ext cx="5573102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Wh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es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p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,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ha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ti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-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t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ies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50281" y="825951"/>
            <a:ext cx="205921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it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56636" y="825951"/>
            <a:ext cx="2058494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nds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qu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t about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15567" y="825951"/>
            <a:ext cx="1032523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s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p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ec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fic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8525" y="825951"/>
            <a:ext cx="651673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en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y,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0634" y="825951"/>
            <a:ext cx="276813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or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77882" y="825951"/>
            <a:ext cx="630278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bout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08597" y="825951"/>
            <a:ext cx="317557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26435" y="825951"/>
            <a:ext cx="743271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ies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2549" y="3297731"/>
            <a:ext cx="1508834" cy="38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b="1" dirty="0">
                <a:solidFill>
                  <a:srgbClr val="000066"/>
                </a:solidFill>
                <a:latin typeface="Times New Roman"/>
                <a:cs typeface="Times New Roman"/>
              </a:rPr>
              <a:t>Response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1532" y="3297731"/>
            <a:ext cx="1468841" cy="38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b="1" dirty="0">
                <a:solidFill>
                  <a:srgbClr val="000066"/>
                </a:solidFill>
                <a:latin typeface="Times New Roman"/>
                <a:cs typeface="Times New Roman"/>
              </a:rPr>
              <a:t>messages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1704" y="3766847"/>
            <a:ext cx="4419125" cy="5266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931"/>
              </a:lnSpc>
              <a:spcBef>
                <a:spcPts val="273"/>
              </a:spcBef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sp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ns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c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b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c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oli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c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d.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Un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lic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ed re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p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ons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p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odically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8368" y="4012053"/>
            <a:ext cx="630278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v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y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030" y="4012054"/>
            <a:ext cx="709258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30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sec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03615" y="4661397"/>
            <a:ext cx="1149384" cy="229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2945">
              <a:lnSpc>
                <a:spcPts val="1810"/>
              </a:lnSpc>
              <a:spcBef>
                <a:spcPts val="91"/>
              </a:spcBef>
            </a:pPr>
            <a:r>
              <a:rPr sz="2715" baseline="-4831" dirty="0">
                <a:solidFill>
                  <a:srgbClr val="000066"/>
                </a:solidFill>
                <a:latin typeface="Times New Roman"/>
                <a:cs typeface="Times New Roman"/>
              </a:rPr>
              <a:t>Com:</a:t>
            </a:r>
            <a:r>
              <a:rPr sz="2715" spc="4" baseline="-4831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715" baseline="-4831" dirty="0">
                <a:solidFill>
                  <a:srgbClr val="000066"/>
                </a:solidFill>
                <a:latin typeface="Times New Roman"/>
                <a:cs typeface="Times New Roman"/>
              </a:rPr>
              <a:t>2</a:t>
            </a:r>
            <a:endParaRPr sz="181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5393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3343860" y="1596369"/>
            <a:ext cx="5287173" cy="3690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4" name="object 14"/>
          <p:cNvSpPr/>
          <p:nvPr/>
        </p:nvSpPr>
        <p:spPr>
          <a:xfrm>
            <a:off x="1659627" y="92972"/>
            <a:ext cx="1990736" cy="582355"/>
          </a:xfrm>
          <a:custGeom>
            <a:avLst/>
            <a:gdLst/>
            <a:ahLst/>
            <a:cxnLst/>
            <a:rect l="l" t="t" r="r" b="b"/>
            <a:pathLst>
              <a:path w="1979676" h="579120">
                <a:moveTo>
                  <a:pt x="1979676" y="0"/>
                </a:moveTo>
                <a:lnTo>
                  <a:pt x="0" y="0"/>
                </a:lnTo>
                <a:lnTo>
                  <a:pt x="0" y="579120"/>
                </a:lnTo>
                <a:lnTo>
                  <a:pt x="1979676" y="579120"/>
                </a:lnTo>
                <a:lnTo>
                  <a:pt x="1979676" y="0"/>
                </a:lnTo>
                <a:close/>
              </a:path>
            </a:pathLst>
          </a:custGeom>
          <a:solidFill>
            <a:srgbClr val="FFCA68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3" name="object 13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408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7029" y="879590"/>
            <a:ext cx="6641584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Wh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rio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re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sen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b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y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ut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1</a:t>
            </a:r>
            <a:r>
              <a:rPr sz="201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f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igu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b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l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19" dirty="0">
                <a:solidFill>
                  <a:srgbClr val="003766"/>
                </a:solidFill>
                <a:latin typeface="Times New Roman"/>
                <a:cs typeface="Times New Roman"/>
              </a:rPr>
              <a:t>w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?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7029" y="1156967"/>
            <a:ext cx="886464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u</a:t>
            </a:r>
            <a:r>
              <a:rPr sz="2011" spc="-25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3749" y="1156967"/>
            <a:ext cx="361475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R1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6990" y="1156966"/>
            <a:ext cx="3737317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kn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ow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abo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u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w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l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u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no</a:t>
            </a:r>
            <a:r>
              <a:rPr sz="2011" spc="-25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ou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4769" y="1156967"/>
            <a:ext cx="833154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syste</a:t>
            </a:r>
            <a:r>
              <a:rPr sz="2011" spc="-25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0279" y="5500122"/>
            <a:ext cx="5939107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1</a:t>
            </a:r>
            <a:r>
              <a:rPr sz="201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ca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ad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v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se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hr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tw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k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1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4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4.2.7.0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,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1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4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4.2.9.0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,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9337" y="5500122"/>
            <a:ext cx="1214514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1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4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4.2.1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2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0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0280" y="5806623"/>
            <a:ext cx="6297537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The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pe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rio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(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pa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k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)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 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ho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w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 n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xt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l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e.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59627" y="92972"/>
            <a:ext cx="1990736" cy="582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52">
              <a:lnSpc>
                <a:spcPct val="95825"/>
              </a:lnSpc>
              <a:spcBef>
                <a:spcPts val="468"/>
              </a:spcBef>
            </a:pPr>
            <a:r>
              <a:rPr sz="3218" b="1" i="1" dirty="0">
                <a:solidFill>
                  <a:srgbClr val="003766"/>
                </a:solidFill>
                <a:latin typeface="Times New Roman"/>
                <a:cs typeface="Times New Roman"/>
              </a:rPr>
              <a:t>Example 1</a:t>
            </a:r>
            <a:endParaRPr sz="3218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558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414356" y="1059988"/>
            <a:ext cx="6212812" cy="5426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" name="object 8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408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6660" y="366199"/>
            <a:ext cx="2863061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Periodic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packet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sent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f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om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0157" y="366199"/>
            <a:ext cx="758754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uter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9347" y="366199"/>
            <a:ext cx="652084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R1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to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1865" y="366199"/>
            <a:ext cx="1541824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ne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g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hbor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:</a:t>
            </a:r>
            <a:endParaRPr sz="201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4211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2215930" y="1519743"/>
            <a:ext cx="8483997" cy="2258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4" name="object 14"/>
          <p:cNvSpPr/>
          <p:nvPr/>
        </p:nvSpPr>
        <p:spPr>
          <a:xfrm>
            <a:off x="1734721" y="753486"/>
            <a:ext cx="2976142" cy="1624465"/>
          </a:xfrm>
          <a:custGeom>
            <a:avLst/>
            <a:gdLst/>
            <a:ahLst/>
            <a:cxnLst/>
            <a:rect l="l" t="t" r="r" b="b"/>
            <a:pathLst>
              <a:path w="2959608" h="1615439">
                <a:moveTo>
                  <a:pt x="2959608" y="0"/>
                </a:moveTo>
                <a:lnTo>
                  <a:pt x="0" y="0"/>
                </a:lnTo>
                <a:lnTo>
                  <a:pt x="0" y="1615439"/>
                </a:lnTo>
                <a:lnTo>
                  <a:pt x="2959608" y="1615439"/>
                </a:lnTo>
                <a:lnTo>
                  <a:pt x="2959608" y="0"/>
                </a:lnTo>
                <a:close/>
              </a:path>
            </a:pathLst>
          </a:custGeom>
          <a:solidFill>
            <a:srgbClr val="CA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5" name="object 15"/>
          <p:cNvSpPr/>
          <p:nvPr/>
        </p:nvSpPr>
        <p:spPr>
          <a:xfrm>
            <a:off x="2703270" y="2359561"/>
            <a:ext cx="194628" cy="845948"/>
          </a:xfrm>
          <a:custGeom>
            <a:avLst/>
            <a:gdLst/>
            <a:ahLst/>
            <a:cxnLst/>
            <a:rect l="l" t="t" r="r" b="b"/>
            <a:pathLst>
              <a:path w="193547" h="841248">
                <a:moveTo>
                  <a:pt x="25907" y="768096"/>
                </a:moveTo>
                <a:lnTo>
                  <a:pt x="28323" y="754865"/>
                </a:lnTo>
                <a:lnTo>
                  <a:pt x="0" y="749808"/>
                </a:lnTo>
                <a:lnTo>
                  <a:pt x="27431" y="841248"/>
                </a:lnTo>
                <a:lnTo>
                  <a:pt x="25907" y="768096"/>
                </a:lnTo>
                <a:close/>
              </a:path>
              <a:path w="193547" h="841248">
                <a:moveTo>
                  <a:pt x="54863" y="774192"/>
                </a:moveTo>
                <a:lnTo>
                  <a:pt x="85343" y="765048"/>
                </a:lnTo>
                <a:lnTo>
                  <a:pt x="57415" y="760060"/>
                </a:lnTo>
                <a:lnTo>
                  <a:pt x="54863" y="774192"/>
                </a:lnTo>
                <a:close/>
              </a:path>
              <a:path w="193547" h="841248">
                <a:moveTo>
                  <a:pt x="193547" y="6096"/>
                </a:moveTo>
                <a:lnTo>
                  <a:pt x="166115" y="0"/>
                </a:lnTo>
                <a:lnTo>
                  <a:pt x="28323" y="754865"/>
                </a:lnTo>
                <a:lnTo>
                  <a:pt x="25907" y="768096"/>
                </a:lnTo>
                <a:lnTo>
                  <a:pt x="27431" y="841248"/>
                </a:lnTo>
                <a:lnTo>
                  <a:pt x="85343" y="765048"/>
                </a:lnTo>
                <a:lnTo>
                  <a:pt x="54863" y="774192"/>
                </a:lnTo>
                <a:lnTo>
                  <a:pt x="57415" y="760060"/>
                </a:lnTo>
                <a:lnTo>
                  <a:pt x="193547" y="6096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6" name="object 16"/>
          <p:cNvSpPr/>
          <p:nvPr/>
        </p:nvSpPr>
        <p:spPr>
          <a:xfrm>
            <a:off x="1887972" y="4278268"/>
            <a:ext cx="4090279" cy="1930968"/>
          </a:xfrm>
          <a:custGeom>
            <a:avLst/>
            <a:gdLst/>
            <a:ahLst/>
            <a:cxnLst/>
            <a:rect l="l" t="t" r="r" b="b"/>
            <a:pathLst>
              <a:path w="4067555" h="1920240">
                <a:moveTo>
                  <a:pt x="4067555" y="0"/>
                </a:moveTo>
                <a:lnTo>
                  <a:pt x="0" y="0"/>
                </a:lnTo>
                <a:lnTo>
                  <a:pt x="0" y="1920240"/>
                </a:lnTo>
                <a:lnTo>
                  <a:pt x="4067555" y="1920240"/>
                </a:lnTo>
                <a:lnTo>
                  <a:pt x="4067555" y="0"/>
                </a:lnTo>
                <a:close/>
              </a:path>
            </a:pathLst>
          </a:custGeom>
          <a:solidFill>
            <a:srgbClr val="CA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7" name="object 17"/>
          <p:cNvSpPr/>
          <p:nvPr/>
        </p:nvSpPr>
        <p:spPr>
          <a:xfrm>
            <a:off x="5169085" y="3512011"/>
            <a:ext cx="403051" cy="925638"/>
          </a:xfrm>
          <a:custGeom>
            <a:avLst/>
            <a:gdLst/>
            <a:ahLst/>
            <a:cxnLst/>
            <a:rect l="l" t="t" r="r" b="b"/>
            <a:pathLst>
              <a:path w="400812" h="920496">
                <a:moveTo>
                  <a:pt x="348225" y="73763"/>
                </a:moveTo>
                <a:lnTo>
                  <a:pt x="0" y="908303"/>
                </a:lnTo>
                <a:lnTo>
                  <a:pt x="27431" y="920496"/>
                </a:lnTo>
                <a:lnTo>
                  <a:pt x="375333" y="85232"/>
                </a:lnTo>
                <a:lnTo>
                  <a:pt x="381000" y="71627"/>
                </a:lnTo>
                <a:lnTo>
                  <a:pt x="353567" y="60960"/>
                </a:lnTo>
                <a:lnTo>
                  <a:pt x="348225" y="73763"/>
                </a:lnTo>
                <a:close/>
              </a:path>
              <a:path w="400812" h="920496">
                <a:moveTo>
                  <a:pt x="375333" y="85232"/>
                </a:moveTo>
                <a:lnTo>
                  <a:pt x="400812" y="96012"/>
                </a:lnTo>
                <a:lnTo>
                  <a:pt x="394715" y="0"/>
                </a:lnTo>
                <a:lnTo>
                  <a:pt x="321563" y="62484"/>
                </a:lnTo>
                <a:lnTo>
                  <a:pt x="348225" y="73763"/>
                </a:lnTo>
                <a:lnTo>
                  <a:pt x="353567" y="60960"/>
                </a:lnTo>
                <a:lnTo>
                  <a:pt x="381000" y="71627"/>
                </a:lnTo>
                <a:lnTo>
                  <a:pt x="375333" y="85232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8" name="object 18"/>
          <p:cNvSpPr/>
          <p:nvPr/>
        </p:nvSpPr>
        <p:spPr>
          <a:xfrm>
            <a:off x="6332263" y="4201642"/>
            <a:ext cx="4154645" cy="2237470"/>
          </a:xfrm>
          <a:custGeom>
            <a:avLst/>
            <a:gdLst/>
            <a:ahLst/>
            <a:cxnLst/>
            <a:rect l="l" t="t" r="r" b="b"/>
            <a:pathLst>
              <a:path w="4131564" h="2225040">
                <a:moveTo>
                  <a:pt x="4131564" y="0"/>
                </a:moveTo>
                <a:lnTo>
                  <a:pt x="0" y="0"/>
                </a:lnTo>
                <a:lnTo>
                  <a:pt x="0" y="2225040"/>
                </a:lnTo>
                <a:lnTo>
                  <a:pt x="4131564" y="2225040"/>
                </a:lnTo>
                <a:lnTo>
                  <a:pt x="4131564" y="0"/>
                </a:lnTo>
                <a:close/>
              </a:path>
            </a:pathLst>
          </a:custGeom>
          <a:solidFill>
            <a:srgbClr val="CA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9" name="object 19"/>
          <p:cNvSpPr/>
          <p:nvPr/>
        </p:nvSpPr>
        <p:spPr>
          <a:xfrm>
            <a:off x="8985044" y="3512010"/>
            <a:ext cx="196162" cy="922573"/>
          </a:xfrm>
          <a:custGeom>
            <a:avLst/>
            <a:gdLst/>
            <a:ahLst/>
            <a:cxnLst/>
            <a:rect l="l" t="t" r="r" b="b"/>
            <a:pathLst>
              <a:path w="195072" h="917448">
                <a:moveTo>
                  <a:pt x="25907" y="73151"/>
                </a:moveTo>
                <a:lnTo>
                  <a:pt x="54863" y="68579"/>
                </a:lnTo>
                <a:lnTo>
                  <a:pt x="28955" y="0"/>
                </a:lnTo>
                <a:lnTo>
                  <a:pt x="0" y="91439"/>
                </a:lnTo>
                <a:lnTo>
                  <a:pt x="25907" y="73151"/>
                </a:lnTo>
                <a:close/>
              </a:path>
              <a:path w="195072" h="917448">
                <a:moveTo>
                  <a:pt x="0" y="91439"/>
                </a:moveTo>
                <a:lnTo>
                  <a:pt x="28216" y="86905"/>
                </a:lnTo>
                <a:lnTo>
                  <a:pt x="167639" y="917448"/>
                </a:lnTo>
                <a:lnTo>
                  <a:pt x="195072" y="911351"/>
                </a:lnTo>
                <a:lnTo>
                  <a:pt x="57139" y="82256"/>
                </a:lnTo>
                <a:lnTo>
                  <a:pt x="85344" y="77724"/>
                </a:lnTo>
                <a:lnTo>
                  <a:pt x="28955" y="0"/>
                </a:lnTo>
                <a:lnTo>
                  <a:pt x="54863" y="68579"/>
                </a:lnTo>
                <a:lnTo>
                  <a:pt x="25907" y="73151"/>
                </a:lnTo>
                <a:lnTo>
                  <a:pt x="0" y="91439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2" name="object 12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408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8806" y="314909"/>
            <a:ext cx="792388" cy="434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RIP</a:t>
            </a:r>
            <a:endParaRPr sz="321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16939" y="314909"/>
            <a:ext cx="1197478" cy="434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218" b="1" spc="-14" dirty="0">
                <a:solidFill>
                  <a:srgbClr val="0000FF"/>
                </a:solidFill>
                <a:latin typeface="Times New Roman"/>
                <a:cs typeface="Times New Roman"/>
              </a:rPr>
              <a:t>im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ers</a:t>
            </a:r>
            <a:endParaRPr sz="321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7152" y="4657236"/>
            <a:ext cx="3570502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wh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ic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eset</a:t>
            </a:r>
            <a:r>
              <a:rPr sz="2011" spc="-1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wh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v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 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pd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te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7152" y="5270239"/>
            <a:ext cx="3871041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1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8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0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sec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,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co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rr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spo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g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ent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y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7152" y="5883243"/>
            <a:ext cx="2511695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ista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c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f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(1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6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)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.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7972" y="4278268"/>
            <a:ext cx="4090279" cy="193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52">
              <a:lnSpc>
                <a:spcPct val="95825"/>
              </a:lnSpc>
              <a:spcBef>
                <a:spcPts val="411"/>
              </a:spcBef>
            </a:pP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Ti</a:t>
            </a:r>
            <a:r>
              <a:rPr sz="2011" spc="-25" dirty="0">
                <a:solidFill>
                  <a:srgbClr val="660037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660037"/>
                </a:solidFill>
                <a:latin typeface="Times New Roman"/>
                <a:cs typeface="Times New Roman"/>
              </a:rPr>
              <a:t>er</a:t>
            </a:r>
            <a:r>
              <a:rPr sz="2011" spc="9" dirty="0">
                <a:solidFill>
                  <a:srgbClr val="660037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p</a:t>
            </a:r>
            <a:r>
              <a:rPr sz="2011" spc="-14" dirty="0">
                <a:solidFill>
                  <a:srgbClr val="660037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660037"/>
                </a:solidFill>
                <a:latin typeface="Times New Roman"/>
                <a:cs typeface="Times New Roman"/>
              </a:rPr>
              <a:t>r 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660037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u</a:t>
            </a:r>
            <a:r>
              <a:rPr sz="2011" spc="-14" dirty="0">
                <a:solidFill>
                  <a:srgbClr val="660037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660037"/>
                </a:solidFill>
                <a:latin typeface="Times New Roman"/>
                <a:cs typeface="Times New Roman"/>
              </a:rPr>
              <a:t>e</a:t>
            </a:r>
            <a:r>
              <a:rPr sz="2011" spc="9" dirty="0">
                <a:solidFill>
                  <a:srgbClr val="660037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(</a:t>
            </a:r>
            <a:r>
              <a:rPr sz="2011" spc="-14" dirty="0">
                <a:solidFill>
                  <a:srgbClr val="660037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n</a:t>
            </a:r>
            <a:r>
              <a:rPr sz="2011" spc="-14" dirty="0">
                <a:solidFill>
                  <a:srgbClr val="660037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660037"/>
                </a:solidFill>
                <a:latin typeface="Times New Roman"/>
                <a:cs typeface="Times New Roman"/>
              </a:rPr>
              <a:t>y)</a:t>
            </a:r>
            <a:r>
              <a:rPr sz="2011" dirty="0">
                <a:solidFill>
                  <a:srgbClr val="660037"/>
                </a:solidFill>
                <a:latin typeface="Times New Roman"/>
                <a:cs typeface="Times New Roman"/>
              </a:rPr>
              <a:t>.</a:t>
            </a:r>
            <a:endParaRPr sz="2011">
              <a:latin typeface="Times New Roman"/>
              <a:cs typeface="Times New Roman"/>
            </a:endParaRPr>
          </a:p>
          <a:p>
            <a:pPr marL="91952" marR="105609">
              <a:lnSpc>
                <a:spcPts val="2312"/>
              </a:lnSpc>
              <a:spcBef>
                <a:spcPts val="2514"/>
              </a:spcBef>
            </a:pP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iv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 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f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pd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do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’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a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v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 </a:t>
            </a:r>
            <a:endParaRPr sz="2011">
              <a:latin typeface="Times New Roman"/>
              <a:cs typeface="Times New Roman"/>
            </a:endParaRPr>
          </a:p>
          <a:p>
            <a:pPr marL="91952" marR="105609">
              <a:lnSpc>
                <a:spcPts val="2312"/>
              </a:lnSpc>
              <a:spcBef>
                <a:spcPts val="2513"/>
              </a:spcBef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k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spc="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v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li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b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y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sett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g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32263" y="4201642"/>
            <a:ext cx="4154645" cy="2237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51">
              <a:lnSpc>
                <a:spcPct val="95825"/>
              </a:lnSpc>
              <a:spcBef>
                <a:spcPts val="411"/>
              </a:spcBef>
            </a:pP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Ti</a:t>
            </a:r>
            <a:r>
              <a:rPr sz="2011" spc="-25" dirty="0">
                <a:solidFill>
                  <a:srgbClr val="660037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660037"/>
                </a:solidFill>
                <a:latin typeface="Times New Roman"/>
                <a:cs typeface="Times New Roman"/>
              </a:rPr>
              <a:t>er</a:t>
            </a:r>
            <a:r>
              <a:rPr sz="2011" spc="9" dirty="0">
                <a:solidFill>
                  <a:srgbClr val="660037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p</a:t>
            </a:r>
            <a:r>
              <a:rPr sz="2011" spc="-14" dirty="0">
                <a:solidFill>
                  <a:srgbClr val="660037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660037"/>
                </a:solidFill>
                <a:latin typeface="Times New Roman"/>
                <a:cs typeface="Times New Roman"/>
              </a:rPr>
              <a:t>r 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660037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u</a:t>
            </a:r>
            <a:r>
              <a:rPr sz="2011" spc="-14" dirty="0">
                <a:solidFill>
                  <a:srgbClr val="660037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660037"/>
                </a:solidFill>
                <a:latin typeface="Times New Roman"/>
                <a:cs typeface="Times New Roman"/>
              </a:rPr>
              <a:t>e</a:t>
            </a:r>
            <a:r>
              <a:rPr sz="2011" spc="9" dirty="0">
                <a:solidFill>
                  <a:srgbClr val="660037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(</a:t>
            </a:r>
            <a:r>
              <a:rPr sz="2011" spc="-14" dirty="0">
                <a:solidFill>
                  <a:srgbClr val="660037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n</a:t>
            </a:r>
            <a:r>
              <a:rPr sz="2011" spc="-14" dirty="0">
                <a:solidFill>
                  <a:srgbClr val="660037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660037"/>
                </a:solidFill>
                <a:latin typeface="Times New Roman"/>
                <a:cs typeface="Times New Roman"/>
              </a:rPr>
              <a:t>y)</a:t>
            </a:r>
            <a:r>
              <a:rPr sz="2011" dirty="0">
                <a:solidFill>
                  <a:srgbClr val="660037"/>
                </a:solidFill>
                <a:latin typeface="Times New Roman"/>
                <a:cs typeface="Times New Roman"/>
              </a:rPr>
              <a:t>.</a:t>
            </a:r>
            <a:endParaRPr sz="2011">
              <a:latin typeface="Times New Roman"/>
              <a:cs typeface="Times New Roman"/>
            </a:endParaRPr>
          </a:p>
          <a:p>
            <a:pPr marL="91951" marR="583632">
              <a:lnSpc>
                <a:spcPct val="100041"/>
              </a:lnSpc>
              <a:spcBef>
                <a:spcPts val="101"/>
              </a:spcBef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Al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l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nv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li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entrie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p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g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1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2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0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secon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afte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bein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g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ter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ed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in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v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al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b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y X-t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ers. This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g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ves a</a:t>
            </a:r>
            <a:endParaRPr sz="2011">
              <a:latin typeface="Times New Roman"/>
              <a:cs typeface="Times New Roman"/>
            </a:endParaRPr>
          </a:p>
          <a:p>
            <a:pPr marL="91951" marR="110591">
              <a:lnSpc>
                <a:spcPct val="100041"/>
              </a:lnSpc>
            </a:pP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chan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c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at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her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rou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ers le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 that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spec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fi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 network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is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unreach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b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le</a:t>
            </a:r>
            <a:endParaRPr sz="2011">
              <a:latin typeface="Times New Roman"/>
              <a:cs typeface="Times New Roman"/>
            </a:endParaRPr>
          </a:p>
          <a:p>
            <a:pPr marL="91951">
              <a:lnSpc>
                <a:spcPct val="95825"/>
              </a:lnSpc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f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-1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ou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.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34721" y="753486"/>
            <a:ext cx="2976142" cy="16244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51" marR="47966">
              <a:lnSpc>
                <a:spcPct val="100041"/>
              </a:lnSpc>
              <a:spcBef>
                <a:spcPts val="411"/>
              </a:spcBef>
            </a:pP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Ti</a:t>
            </a:r>
            <a:r>
              <a:rPr sz="2011" spc="-25" dirty="0">
                <a:solidFill>
                  <a:srgbClr val="660037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660037"/>
                </a:solidFill>
                <a:latin typeface="Times New Roman"/>
                <a:cs typeface="Times New Roman"/>
              </a:rPr>
              <a:t>er</a:t>
            </a:r>
            <a:r>
              <a:rPr sz="2011" spc="9" dirty="0">
                <a:solidFill>
                  <a:srgbClr val="660037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p</a:t>
            </a:r>
            <a:r>
              <a:rPr sz="2011" spc="-14" dirty="0">
                <a:solidFill>
                  <a:srgbClr val="660037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660037"/>
                </a:solidFill>
                <a:latin typeface="Times New Roman"/>
                <a:cs typeface="Times New Roman"/>
              </a:rPr>
              <a:t>r 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660037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u</a:t>
            </a:r>
            <a:r>
              <a:rPr sz="2011" spc="-14" dirty="0">
                <a:solidFill>
                  <a:srgbClr val="660037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660037"/>
                </a:solidFill>
                <a:latin typeface="Times New Roman"/>
                <a:cs typeface="Times New Roman"/>
              </a:rPr>
              <a:t>er.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on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ad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v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rtis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g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(ti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a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rand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-1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nu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b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 be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w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2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5-3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5 sec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v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sy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c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hro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izat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)</a:t>
            </a:r>
            <a:endParaRPr sz="201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730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399763" y="2848432"/>
            <a:ext cx="219148" cy="219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1" name="object 11"/>
          <p:cNvSpPr/>
          <p:nvPr/>
        </p:nvSpPr>
        <p:spPr>
          <a:xfrm>
            <a:off x="4399763" y="3269873"/>
            <a:ext cx="219148" cy="236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0" name="object 10"/>
          <p:cNvSpPr/>
          <p:nvPr/>
        </p:nvSpPr>
        <p:spPr>
          <a:xfrm>
            <a:off x="4399763" y="3708174"/>
            <a:ext cx="219148" cy="219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" name="object 9"/>
          <p:cNvSpPr/>
          <p:nvPr/>
        </p:nvSpPr>
        <p:spPr>
          <a:xfrm>
            <a:off x="4399763" y="4129615"/>
            <a:ext cx="219148" cy="2360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" name="object 8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3737CA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3737CA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3737CA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3737CA"/>
                </a:solidFill>
                <a:latin typeface="Times New Roman"/>
                <a:cs typeface="Times New Roman"/>
              </a:rPr>
              <a:t>3</a:t>
            </a:r>
            <a:r>
              <a:rPr sz="1408" dirty="0">
                <a:solidFill>
                  <a:srgbClr val="3737CA"/>
                </a:solidFill>
                <a:latin typeface="Times New Roman"/>
                <a:cs typeface="Times New Roman"/>
              </a:rPr>
              <a:t>1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5923" y="1441306"/>
            <a:ext cx="3449693" cy="434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003766"/>
                </a:solidFill>
                <a:latin typeface="Times New Roman"/>
                <a:cs typeface="Times New Roman"/>
              </a:rPr>
              <a:t>Drawbacks of RIP:</a:t>
            </a:r>
            <a:endParaRPr sz="321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6250" y="2761351"/>
            <a:ext cx="2710716" cy="38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dirty="0">
                <a:solidFill>
                  <a:srgbClr val="003766"/>
                </a:solidFill>
                <a:latin typeface="Times New Roman"/>
                <a:cs typeface="Times New Roman"/>
              </a:rPr>
              <a:t>Slow</a:t>
            </a:r>
            <a:r>
              <a:rPr sz="2816" spc="-57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816" dirty="0">
                <a:solidFill>
                  <a:srgbClr val="003766"/>
                </a:solidFill>
                <a:latin typeface="Times New Roman"/>
                <a:cs typeface="Times New Roman"/>
              </a:rPr>
              <a:t>convergence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6250" y="3191988"/>
            <a:ext cx="1697941" cy="1240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dirty="0">
                <a:solidFill>
                  <a:srgbClr val="003766"/>
                </a:solidFill>
                <a:latin typeface="Times New Roman"/>
                <a:cs typeface="Times New Roman"/>
              </a:rPr>
              <a:t>Too</a:t>
            </a:r>
            <a:r>
              <a:rPr sz="2816" spc="-45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816" dirty="0">
                <a:solidFill>
                  <a:srgbClr val="003766"/>
                </a:solidFill>
                <a:latin typeface="Times New Roman"/>
                <a:cs typeface="Times New Roman"/>
              </a:rPr>
              <a:t>si</a:t>
            </a:r>
            <a:r>
              <a:rPr sz="2816" spc="-14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816" spc="19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816" dirty="0">
                <a:solidFill>
                  <a:srgbClr val="003766"/>
                </a:solidFill>
                <a:latin typeface="Times New Roman"/>
                <a:cs typeface="Times New Roman"/>
              </a:rPr>
              <a:t>le</a:t>
            </a:r>
            <a:endParaRPr sz="2816">
              <a:latin typeface="Times New Roman"/>
              <a:cs typeface="Times New Roman"/>
            </a:endParaRPr>
          </a:p>
          <a:p>
            <a:pPr marL="12771" marR="53561">
              <a:lnSpc>
                <a:spcPct val="95825"/>
              </a:lnSpc>
            </a:pPr>
            <a:r>
              <a:rPr sz="2816" dirty="0">
                <a:solidFill>
                  <a:srgbClr val="003766"/>
                </a:solidFill>
                <a:latin typeface="Times New Roman"/>
                <a:cs typeface="Times New Roman"/>
              </a:rPr>
              <a:t>Instability</a:t>
            </a:r>
            <a:endParaRPr sz="2816">
              <a:latin typeface="Times New Roman"/>
              <a:cs typeface="Times New Roman"/>
            </a:endParaRPr>
          </a:p>
          <a:p>
            <a:pPr marL="12771" marR="53561">
              <a:lnSpc>
                <a:spcPct val="95825"/>
              </a:lnSpc>
              <a:spcBef>
                <a:spcPts val="141"/>
              </a:spcBef>
            </a:pPr>
            <a:r>
              <a:rPr sz="2816" dirty="0">
                <a:solidFill>
                  <a:srgbClr val="003766"/>
                </a:solidFill>
                <a:latin typeface="Times New Roman"/>
                <a:cs typeface="Times New Roman"/>
              </a:rPr>
              <a:t>Scalability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3965" y="3191987"/>
            <a:ext cx="990039" cy="38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spc="-14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816" spc="-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816" dirty="0">
                <a:solidFill>
                  <a:srgbClr val="003766"/>
                </a:solidFill>
                <a:latin typeface="Times New Roman"/>
                <a:cs typeface="Times New Roman"/>
              </a:rPr>
              <a:t>tric</a:t>
            </a:r>
            <a:endParaRPr sz="2816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7661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811347" y="1938120"/>
            <a:ext cx="8585144" cy="1892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6" name="object 16"/>
          <p:cNvSpPr/>
          <p:nvPr/>
        </p:nvSpPr>
        <p:spPr>
          <a:xfrm>
            <a:off x="8247905" y="1826246"/>
            <a:ext cx="996134" cy="367803"/>
          </a:xfrm>
          <a:custGeom>
            <a:avLst/>
            <a:gdLst/>
            <a:ahLst/>
            <a:cxnLst/>
            <a:rect l="l" t="t" r="r" b="b"/>
            <a:pathLst>
              <a:path w="990600" h="365760">
                <a:moveTo>
                  <a:pt x="990600" y="0"/>
                </a:moveTo>
                <a:lnTo>
                  <a:pt x="0" y="0"/>
                </a:lnTo>
                <a:lnTo>
                  <a:pt x="0" y="365759"/>
                </a:lnTo>
                <a:lnTo>
                  <a:pt x="990600" y="365759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7" name="object 17"/>
          <p:cNvSpPr/>
          <p:nvPr/>
        </p:nvSpPr>
        <p:spPr>
          <a:xfrm>
            <a:off x="5693203" y="1516678"/>
            <a:ext cx="116471" cy="386194"/>
          </a:xfrm>
          <a:custGeom>
            <a:avLst/>
            <a:gdLst/>
            <a:ahLst/>
            <a:cxnLst/>
            <a:rect l="l" t="t" r="r" b="b"/>
            <a:pathLst>
              <a:path w="115824" h="384048">
                <a:moveTo>
                  <a:pt x="25908" y="310895"/>
                </a:moveTo>
                <a:lnTo>
                  <a:pt x="28754" y="296732"/>
                </a:lnTo>
                <a:lnTo>
                  <a:pt x="0" y="291083"/>
                </a:lnTo>
                <a:lnTo>
                  <a:pt x="25908" y="384047"/>
                </a:lnTo>
                <a:lnTo>
                  <a:pt x="25908" y="310895"/>
                </a:lnTo>
                <a:close/>
              </a:path>
              <a:path w="115824" h="384048">
                <a:moveTo>
                  <a:pt x="53340" y="316991"/>
                </a:moveTo>
                <a:lnTo>
                  <a:pt x="85344" y="307847"/>
                </a:lnTo>
                <a:lnTo>
                  <a:pt x="56323" y="302147"/>
                </a:lnTo>
                <a:lnTo>
                  <a:pt x="53340" y="316991"/>
                </a:lnTo>
                <a:close/>
              </a:path>
              <a:path w="115824" h="384048">
                <a:moveTo>
                  <a:pt x="115824" y="6095"/>
                </a:moveTo>
                <a:lnTo>
                  <a:pt x="88392" y="0"/>
                </a:lnTo>
                <a:lnTo>
                  <a:pt x="28754" y="296732"/>
                </a:lnTo>
                <a:lnTo>
                  <a:pt x="25908" y="310895"/>
                </a:lnTo>
                <a:lnTo>
                  <a:pt x="25908" y="384047"/>
                </a:lnTo>
                <a:lnTo>
                  <a:pt x="85344" y="307847"/>
                </a:lnTo>
                <a:lnTo>
                  <a:pt x="53340" y="316991"/>
                </a:lnTo>
                <a:lnTo>
                  <a:pt x="56323" y="302147"/>
                </a:lnTo>
                <a:lnTo>
                  <a:pt x="115824" y="6095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8" name="object 18"/>
          <p:cNvSpPr/>
          <p:nvPr/>
        </p:nvSpPr>
        <p:spPr>
          <a:xfrm>
            <a:off x="2571473" y="3588637"/>
            <a:ext cx="249800" cy="542510"/>
          </a:xfrm>
          <a:custGeom>
            <a:avLst/>
            <a:gdLst/>
            <a:ahLst/>
            <a:cxnLst/>
            <a:rect l="l" t="t" r="r" b="b"/>
            <a:pathLst>
              <a:path w="248412" h="539496">
                <a:moveTo>
                  <a:pt x="21336" y="71627"/>
                </a:moveTo>
                <a:lnTo>
                  <a:pt x="47243" y="59436"/>
                </a:lnTo>
                <a:lnTo>
                  <a:pt x="6096" y="0"/>
                </a:lnTo>
                <a:lnTo>
                  <a:pt x="0" y="96012"/>
                </a:lnTo>
                <a:lnTo>
                  <a:pt x="21336" y="71627"/>
                </a:lnTo>
                <a:close/>
              </a:path>
              <a:path w="248412" h="539496">
                <a:moveTo>
                  <a:pt x="0" y="96012"/>
                </a:moveTo>
                <a:lnTo>
                  <a:pt x="26886" y="84636"/>
                </a:lnTo>
                <a:lnTo>
                  <a:pt x="220980" y="539496"/>
                </a:lnTo>
                <a:lnTo>
                  <a:pt x="248412" y="527303"/>
                </a:lnTo>
                <a:lnTo>
                  <a:pt x="53278" y="73471"/>
                </a:lnTo>
                <a:lnTo>
                  <a:pt x="79248" y="62484"/>
                </a:lnTo>
                <a:lnTo>
                  <a:pt x="6096" y="0"/>
                </a:lnTo>
                <a:lnTo>
                  <a:pt x="47243" y="59436"/>
                </a:lnTo>
                <a:lnTo>
                  <a:pt x="21336" y="71627"/>
                </a:lnTo>
                <a:lnTo>
                  <a:pt x="0" y="96012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9" name="object 19"/>
          <p:cNvSpPr/>
          <p:nvPr/>
        </p:nvSpPr>
        <p:spPr>
          <a:xfrm>
            <a:off x="8080860" y="3128882"/>
            <a:ext cx="403051" cy="925638"/>
          </a:xfrm>
          <a:custGeom>
            <a:avLst/>
            <a:gdLst/>
            <a:ahLst/>
            <a:cxnLst/>
            <a:rect l="l" t="t" r="r" b="b"/>
            <a:pathLst>
              <a:path w="400812" h="920496">
                <a:moveTo>
                  <a:pt x="348225" y="73763"/>
                </a:moveTo>
                <a:lnTo>
                  <a:pt x="0" y="908303"/>
                </a:lnTo>
                <a:lnTo>
                  <a:pt x="27432" y="920496"/>
                </a:lnTo>
                <a:lnTo>
                  <a:pt x="375333" y="85232"/>
                </a:lnTo>
                <a:lnTo>
                  <a:pt x="381000" y="71627"/>
                </a:lnTo>
                <a:lnTo>
                  <a:pt x="353568" y="60960"/>
                </a:lnTo>
                <a:lnTo>
                  <a:pt x="348225" y="73763"/>
                </a:lnTo>
                <a:close/>
              </a:path>
              <a:path w="400812" h="920496">
                <a:moveTo>
                  <a:pt x="375333" y="85232"/>
                </a:moveTo>
                <a:lnTo>
                  <a:pt x="400812" y="96012"/>
                </a:lnTo>
                <a:lnTo>
                  <a:pt x="394716" y="0"/>
                </a:lnTo>
                <a:lnTo>
                  <a:pt x="321564" y="62484"/>
                </a:lnTo>
                <a:lnTo>
                  <a:pt x="348225" y="73763"/>
                </a:lnTo>
                <a:lnTo>
                  <a:pt x="353568" y="60960"/>
                </a:lnTo>
                <a:lnTo>
                  <a:pt x="381000" y="71627"/>
                </a:lnTo>
                <a:lnTo>
                  <a:pt x="375333" y="85232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4" name="object 14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52927" y="85032"/>
            <a:ext cx="4275129" cy="1083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2314" marR="505625" algn="ctr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Slow co</a:t>
            </a:r>
            <a:r>
              <a:rPr sz="3218" b="1" spc="-19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218" b="1" spc="4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ergence</a:t>
            </a:r>
            <a:endParaRPr sz="3218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2602"/>
              </a:spcBef>
            </a:pP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Per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d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c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ad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v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r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ise</a:t>
            </a:r>
            <a:r>
              <a:rPr sz="2011" spc="-25" dirty="0">
                <a:solidFill>
                  <a:srgbClr val="3799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v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er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y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3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0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seco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ds,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2928" y="1193762"/>
            <a:ext cx="2140827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v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g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pr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op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gation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5597" y="1193762"/>
            <a:ext cx="747929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ti</a:t>
            </a:r>
            <a:r>
              <a:rPr sz="2011" spc="-25" dirty="0">
                <a:solidFill>
                  <a:srgbClr val="3799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is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43962" y="1193762"/>
            <a:ext cx="516952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3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0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/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2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2118" y="1193762"/>
            <a:ext cx="525116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=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15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7541" y="1193762"/>
            <a:ext cx="871773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secon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d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s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27085" y="1896925"/>
            <a:ext cx="807065" cy="256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961"/>
              </a:lnSpc>
              <a:spcBef>
                <a:spcPts val="98"/>
              </a:spcBef>
            </a:pPr>
            <a:r>
              <a:rPr sz="1810" b="1" i="1" dirty="0">
                <a:latin typeface="Times New Roman"/>
                <a:cs typeface="Times New Roman"/>
              </a:rPr>
              <a:t>n</a:t>
            </a:r>
            <a:r>
              <a:rPr sz="1810" b="1" i="1" spc="50" dirty="0">
                <a:latin typeface="Times New Roman"/>
                <a:cs typeface="Times New Roman"/>
              </a:rPr>
              <a:t> </a:t>
            </a:r>
            <a:r>
              <a:rPr sz="1810" dirty="0">
                <a:latin typeface="Arial"/>
                <a:cs typeface="Arial"/>
              </a:rPr>
              <a:t>x</a:t>
            </a:r>
            <a:r>
              <a:rPr sz="1810" spc="-4" dirty="0">
                <a:latin typeface="Arial"/>
                <a:cs typeface="Arial"/>
              </a:rPr>
              <a:t> </a:t>
            </a:r>
            <a:r>
              <a:rPr sz="1810" b="1" dirty="0">
                <a:latin typeface="Times New Roman"/>
                <a:cs typeface="Times New Roman"/>
              </a:rPr>
              <a:t>15</a:t>
            </a:r>
            <a:r>
              <a:rPr sz="1810" b="1" spc="4" dirty="0">
                <a:latin typeface="Times New Roman"/>
                <a:cs typeface="Times New Roman"/>
              </a:rPr>
              <a:t> </a:t>
            </a:r>
            <a:r>
              <a:rPr sz="1810" b="1" dirty="0">
                <a:latin typeface="Times New Roman"/>
                <a:cs typeface="Times New Roman"/>
              </a:rPr>
              <a:t>s</a:t>
            </a:r>
            <a:endParaRPr sz="181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8191" y="4044233"/>
            <a:ext cx="4231108" cy="894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marR="38390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s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ro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r</a:t>
            </a:r>
            <a:r>
              <a:rPr sz="2011" spc="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l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r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s 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ab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ou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 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g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in</a:t>
            </a:r>
            <a:endParaRPr sz="2011">
              <a:latin typeface="Times New Roman"/>
              <a:cs typeface="Times New Roman"/>
            </a:endParaRPr>
          </a:p>
          <a:p>
            <a:pPr marL="12771" marR="38390">
              <a:lnSpc>
                <a:spcPct val="95825"/>
              </a:lnSpc>
            </a:pP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two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k 1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afte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r n x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1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5</a:t>
            </a:r>
            <a:r>
              <a:rPr sz="2011" spc="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seconds.</a:t>
            </a:r>
            <a:endParaRPr sz="2011">
              <a:latin typeface="Times New Roman"/>
              <a:cs typeface="Times New Roman"/>
            </a:endParaRPr>
          </a:p>
          <a:p>
            <a:pPr marL="12771">
              <a:lnSpc>
                <a:spcPct val="95825"/>
              </a:lnSpc>
              <a:spcBef>
                <a:spcPts val="101"/>
              </a:spcBef>
            </a:pP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(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f n</a:t>
            </a:r>
            <a:r>
              <a:rPr sz="2011" spc="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=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2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0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,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d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la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y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w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ul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d 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b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5</a:t>
            </a:r>
            <a:r>
              <a:rPr sz="2011" spc="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25" dirty="0">
                <a:solidFill>
                  <a:srgbClr val="3799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in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tes)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7169" y="4197482"/>
            <a:ext cx="2141646" cy="587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marR="38390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S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u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p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p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ose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ere</a:t>
            </a:r>
            <a:r>
              <a:rPr sz="2011" spc="-1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s a</a:t>
            </a:r>
            <a:endParaRPr sz="2011">
              <a:latin typeface="Times New Roman"/>
              <a:cs typeface="Times New Roman"/>
            </a:endParaRPr>
          </a:p>
          <a:p>
            <a:pPr marL="12771">
              <a:lnSpc>
                <a:spcPct val="95825"/>
              </a:lnSpc>
            </a:pP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cha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g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n 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tw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k 1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6056" y="5423495"/>
            <a:ext cx="7316685" cy="894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marR="31285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or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r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l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spc="-25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lay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, </a:t>
            </a:r>
            <a:r>
              <a:rPr sz="2011" spc="-25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ax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01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co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li</a:t>
            </a:r>
            <a:r>
              <a:rPr sz="2011" spc="-25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ite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o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1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5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endParaRPr sz="2011">
              <a:latin typeface="Times New Roman"/>
              <a:cs typeface="Times New Roman"/>
            </a:endParaRPr>
          </a:p>
          <a:p>
            <a:pPr marL="12771">
              <a:lnSpc>
                <a:spcPct val="100041"/>
              </a:lnSpc>
            </a:pP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l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l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es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v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anc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1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1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6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de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va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l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ar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g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d.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ons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q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ue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ntl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y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spc="-25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er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f an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at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us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li</a:t>
            </a:r>
            <a:r>
              <a:rPr sz="2011" spc="-25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it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ed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15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ho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endParaRPr sz="201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051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503311" y="-14303"/>
            <a:ext cx="9196616" cy="6897845"/>
          </a:xfrm>
          <a:custGeom>
            <a:avLst/>
            <a:gdLst/>
            <a:ahLst/>
            <a:cxnLst/>
            <a:rect l="l" t="t" r="r" b="b"/>
            <a:pathLst>
              <a:path w="9145524" h="6859524">
                <a:moveTo>
                  <a:pt x="9120124" y="14224"/>
                </a:moveTo>
                <a:lnTo>
                  <a:pt x="14224" y="14224"/>
                </a:lnTo>
                <a:lnTo>
                  <a:pt x="14224" y="6834124"/>
                </a:lnTo>
                <a:lnTo>
                  <a:pt x="9120124" y="6834124"/>
                </a:lnTo>
                <a:lnTo>
                  <a:pt x="9120124" y="14224"/>
                </a:lnTo>
                <a:close/>
              </a:path>
            </a:pathLst>
          </a:custGeom>
          <a:solidFill>
            <a:srgbClr val="F8ECC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7" name="object 17"/>
          <p:cNvSpPr txBox="1"/>
          <p:nvPr/>
        </p:nvSpPr>
        <p:spPr>
          <a:xfrm>
            <a:off x="10265714" y="49332"/>
            <a:ext cx="381568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-4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36046" y="79452"/>
            <a:ext cx="3835111" cy="382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b="1" dirty="0">
                <a:solidFill>
                  <a:srgbClr val="000066"/>
                </a:solidFill>
                <a:latin typeface="Times New Roman"/>
                <a:cs typeface="Times New Roman"/>
              </a:rPr>
              <a:t>Distance</a:t>
            </a:r>
            <a:r>
              <a:rPr sz="2816" b="1" spc="-93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16" b="1" dirty="0">
                <a:solidFill>
                  <a:srgbClr val="000066"/>
                </a:solidFill>
                <a:latin typeface="Times New Roman"/>
                <a:cs typeface="Times New Roman"/>
              </a:rPr>
              <a:t>Vector</a:t>
            </a:r>
            <a:r>
              <a:rPr sz="2816" b="1" spc="-7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16" b="1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816" b="1" spc="19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816" b="1" dirty="0">
                <a:solidFill>
                  <a:srgbClr val="000066"/>
                </a:solidFill>
                <a:latin typeface="Times New Roman"/>
                <a:cs typeface="Times New Roman"/>
              </a:rPr>
              <a:t>uting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4319" y="1261856"/>
            <a:ext cx="8505237" cy="500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marR="16">
              <a:lnSpc>
                <a:spcPts val="1824"/>
              </a:lnSpc>
              <a:spcBef>
                <a:spcPts val="91"/>
              </a:spcBef>
            </a:pPr>
            <a:r>
              <a:rPr sz="1659" spc="-14" dirty="0">
                <a:latin typeface="Arial"/>
                <a:cs typeface="Arial"/>
              </a:rPr>
              <a:t>E</a:t>
            </a:r>
            <a:r>
              <a:rPr sz="1659" spc="39" dirty="0">
                <a:latin typeface="Arial"/>
                <a:cs typeface="Arial"/>
              </a:rPr>
              <a:t>a</a:t>
            </a:r>
            <a:r>
              <a:rPr sz="1659" spc="9" dirty="0">
                <a:latin typeface="Arial"/>
                <a:cs typeface="Arial"/>
              </a:rPr>
              <a:t>c</a:t>
            </a:r>
            <a:r>
              <a:rPr sz="1659" dirty="0">
                <a:latin typeface="Arial"/>
                <a:cs typeface="Arial"/>
              </a:rPr>
              <a:t>h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ode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c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-9" dirty="0">
                <a:latin typeface="Arial"/>
                <a:cs typeface="Arial"/>
              </a:rPr>
              <a:t>l</a:t>
            </a:r>
            <a:r>
              <a:rPr sz="1659" spc="4" dirty="0">
                <a:latin typeface="Arial"/>
                <a:cs typeface="Arial"/>
              </a:rPr>
              <a:t>l</a:t>
            </a:r>
            <a:r>
              <a:rPr sz="1659" spc="39" dirty="0">
                <a:latin typeface="Arial"/>
                <a:cs typeface="Arial"/>
              </a:rPr>
              <a:t>e</a:t>
            </a:r>
            <a:r>
              <a:rPr sz="1659" spc="9" dirty="0">
                <a:latin typeface="Arial"/>
                <a:cs typeface="Arial"/>
              </a:rPr>
              <a:t>c</a:t>
            </a:r>
            <a:r>
              <a:rPr sz="1659" spc="-4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he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k</a:t>
            </a:r>
            <a:r>
              <a:rPr sz="1659" dirty="0">
                <a:latin typeface="Arial"/>
                <a:cs typeface="Arial"/>
              </a:rPr>
              <a:t>no</a:t>
            </a:r>
            <a:r>
              <a:rPr sz="1659" spc="39" dirty="0">
                <a:latin typeface="Arial"/>
                <a:cs typeface="Arial"/>
              </a:rPr>
              <a:t>w</a:t>
            </a:r>
            <a:r>
              <a:rPr sz="1659" spc="4" dirty="0">
                <a:latin typeface="Arial"/>
                <a:cs typeface="Arial"/>
              </a:rPr>
              <a:t>l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39" dirty="0">
                <a:latin typeface="Arial"/>
                <a:cs typeface="Arial"/>
              </a:rPr>
              <a:t>d</a:t>
            </a:r>
            <a:r>
              <a:rPr sz="1659" dirty="0">
                <a:latin typeface="Arial"/>
                <a:cs typeface="Arial"/>
              </a:rPr>
              <a:t>ge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o</a:t>
            </a:r>
            <a:r>
              <a:rPr sz="1659" dirty="0">
                <a:latin typeface="Arial"/>
                <a:cs typeface="Arial"/>
              </a:rPr>
              <a:t>f</a:t>
            </a:r>
            <a:r>
              <a:rPr sz="1659" spc="11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14" dirty="0">
                <a:latin typeface="Arial"/>
                <a:cs typeface="Arial"/>
              </a:rPr>
              <a:t>h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u="heavy" dirty="0">
                <a:latin typeface="Arial"/>
                <a:cs typeface="Arial"/>
              </a:rPr>
              <a:t>en</a:t>
            </a:r>
            <a:r>
              <a:rPr sz="1659" u="heavy" spc="19" dirty="0">
                <a:latin typeface="Arial"/>
                <a:cs typeface="Arial"/>
              </a:rPr>
              <a:t>t</a:t>
            </a:r>
            <a:r>
              <a:rPr sz="1659" u="heavy" spc="4" dirty="0">
                <a:latin typeface="Arial"/>
                <a:cs typeface="Arial"/>
              </a:rPr>
              <a:t>i</a:t>
            </a:r>
            <a:r>
              <a:rPr sz="1659" u="heavy" spc="9" dirty="0">
                <a:latin typeface="Arial"/>
                <a:cs typeface="Arial"/>
              </a:rPr>
              <a:t>r</a:t>
            </a:r>
            <a:r>
              <a:rPr sz="1659" u="heavy" dirty="0">
                <a:latin typeface="Arial"/>
                <a:cs typeface="Arial"/>
              </a:rPr>
              <a:t>e</a:t>
            </a:r>
            <a:r>
              <a:rPr sz="1659" spc="160" dirty="0">
                <a:latin typeface="Arial"/>
                <a:cs typeface="Arial"/>
              </a:rPr>
              <a:t> </a:t>
            </a:r>
            <a:r>
              <a:rPr sz="1659" spc="14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14" dirty="0">
                <a:latin typeface="Arial"/>
                <a:cs typeface="Arial"/>
              </a:rPr>
              <a:t>w</a:t>
            </a:r>
            <a:r>
              <a:rPr sz="1659" spc="4" dirty="0">
                <a:latin typeface="Arial"/>
                <a:cs typeface="Arial"/>
              </a:rPr>
              <a:t>o</a:t>
            </a:r>
            <a:r>
              <a:rPr sz="1659" spc="9" dirty="0">
                <a:latin typeface="Arial"/>
                <a:cs typeface="Arial"/>
              </a:rPr>
              <a:t>rk</a:t>
            </a:r>
            <a:r>
              <a:rPr sz="1659" dirty="0">
                <a:latin typeface="Arial"/>
                <a:cs typeface="Arial"/>
              </a:rPr>
              <a:t>,</a:t>
            </a:r>
            <a:r>
              <a:rPr sz="1659" spc="165" dirty="0">
                <a:latin typeface="Arial"/>
                <a:cs typeface="Arial"/>
              </a:rPr>
              <a:t> </a:t>
            </a:r>
            <a:r>
              <a:rPr sz="1659" spc="4" dirty="0">
                <a:latin typeface="Arial"/>
                <a:cs typeface="Arial"/>
              </a:rPr>
              <a:t>a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d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h</a:t>
            </a:r>
            <a:r>
              <a:rPr sz="1659" spc="39" dirty="0">
                <a:latin typeface="Arial"/>
                <a:cs typeface="Arial"/>
              </a:rPr>
              <a:t>a</a:t>
            </a:r>
            <a:r>
              <a:rPr sz="1659" dirty="0">
                <a:latin typeface="Arial"/>
                <a:cs typeface="Arial"/>
              </a:rPr>
              <a:t>r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t</a:t>
            </a:r>
            <a:r>
              <a:rPr sz="1659" spc="151" dirty="0">
                <a:latin typeface="Arial"/>
                <a:cs typeface="Arial"/>
              </a:rPr>
              <a:t> </a:t>
            </a:r>
            <a:r>
              <a:rPr sz="1659" spc="4" dirty="0">
                <a:latin typeface="Arial"/>
                <a:cs typeface="Arial"/>
              </a:rPr>
              <a:t>p</a:t>
            </a:r>
            <a:r>
              <a:rPr sz="1659" spc="39" dirty="0">
                <a:latin typeface="Arial"/>
                <a:cs typeface="Arial"/>
              </a:rPr>
              <a:t>e</a:t>
            </a:r>
            <a:r>
              <a:rPr sz="1659" spc="9" dirty="0">
                <a:latin typeface="Arial"/>
                <a:cs typeface="Arial"/>
              </a:rPr>
              <a:t>r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14" dirty="0">
                <a:latin typeface="Arial"/>
                <a:cs typeface="Arial"/>
              </a:rPr>
              <a:t>o</a:t>
            </a:r>
            <a:r>
              <a:rPr sz="1659" spc="25" dirty="0">
                <a:latin typeface="Arial"/>
                <a:cs typeface="Arial"/>
              </a:rPr>
              <a:t>d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spc="9" dirty="0">
                <a:latin typeface="Arial"/>
                <a:cs typeface="Arial"/>
              </a:rPr>
              <a:t>c</a:t>
            </a:r>
            <a:r>
              <a:rPr sz="1659" spc="14" dirty="0">
                <a:latin typeface="Arial"/>
                <a:cs typeface="Arial"/>
              </a:rPr>
              <a:t>al</a:t>
            </a:r>
            <a:r>
              <a:rPr sz="1659" spc="4" dirty="0">
                <a:latin typeface="Arial"/>
                <a:cs typeface="Arial"/>
              </a:rPr>
              <a:t>l</a:t>
            </a:r>
            <a:r>
              <a:rPr sz="1659" dirty="0">
                <a:latin typeface="Arial"/>
                <a:cs typeface="Arial"/>
              </a:rPr>
              <a:t>y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(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spc="19" dirty="0">
                <a:latin typeface="Arial"/>
                <a:cs typeface="Arial"/>
              </a:rPr>
              <a:t>.</a:t>
            </a:r>
            <a:r>
              <a:rPr sz="1659" dirty="0">
                <a:latin typeface="Arial"/>
                <a:cs typeface="Arial"/>
              </a:rPr>
              <a:t>g.</a:t>
            </a:r>
            <a:endParaRPr sz="1659">
              <a:latin typeface="Arial"/>
              <a:cs typeface="Arial"/>
            </a:endParaRPr>
          </a:p>
          <a:p>
            <a:pPr marL="12782">
              <a:lnSpc>
                <a:spcPct val="95825"/>
              </a:lnSpc>
              <a:spcBef>
                <a:spcPts val="39"/>
              </a:spcBef>
            </a:pPr>
            <a:r>
              <a:rPr sz="1659" dirty="0">
                <a:latin typeface="Arial"/>
                <a:cs typeface="Arial"/>
              </a:rPr>
              <a:t>e</a:t>
            </a:r>
            <a:r>
              <a:rPr sz="1659" spc="25" dirty="0">
                <a:latin typeface="Arial"/>
                <a:cs typeface="Arial"/>
              </a:rPr>
              <a:t>v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9" dirty="0">
                <a:latin typeface="Arial"/>
                <a:cs typeface="Arial"/>
              </a:rPr>
              <a:t>r</a:t>
            </a:r>
            <a:r>
              <a:rPr sz="1659" dirty="0">
                <a:latin typeface="Arial"/>
                <a:cs typeface="Arial"/>
              </a:rPr>
              <a:t>y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14" dirty="0">
                <a:latin typeface="Arial"/>
                <a:cs typeface="Arial"/>
              </a:rPr>
              <a:t>3</a:t>
            </a:r>
            <a:r>
              <a:rPr sz="1659" dirty="0">
                <a:latin typeface="Arial"/>
                <a:cs typeface="Arial"/>
              </a:rPr>
              <a:t>0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25" dirty="0">
                <a:latin typeface="Arial"/>
                <a:cs typeface="Arial"/>
              </a:rPr>
              <a:t>c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d</a:t>
            </a:r>
            <a:r>
              <a:rPr sz="1659" spc="9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)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spc="-9" dirty="0">
                <a:latin typeface="Arial"/>
                <a:cs typeface="Arial"/>
              </a:rPr>
              <a:t>l</a:t>
            </a:r>
            <a:r>
              <a:rPr sz="1659" dirty="0">
                <a:latin typeface="Arial"/>
                <a:cs typeface="Arial"/>
              </a:rPr>
              <a:t>y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spc="14" dirty="0">
                <a:latin typeface="Arial"/>
                <a:cs typeface="Arial"/>
              </a:rPr>
              <a:t>wi</a:t>
            </a:r>
            <a:r>
              <a:rPr sz="1659" dirty="0">
                <a:latin typeface="Arial"/>
                <a:cs typeface="Arial"/>
              </a:rPr>
              <a:t>th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u="heavy" dirty="0">
                <a:latin typeface="Arial"/>
                <a:cs typeface="Arial"/>
              </a:rPr>
              <a:t>nei</a:t>
            </a:r>
            <a:r>
              <a:rPr sz="1659" u="heavy" spc="39" dirty="0">
                <a:latin typeface="Arial"/>
                <a:cs typeface="Arial"/>
              </a:rPr>
              <a:t>g</a:t>
            </a:r>
            <a:r>
              <a:rPr sz="1659" u="heavy" dirty="0">
                <a:latin typeface="Arial"/>
                <a:cs typeface="Arial"/>
              </a:rPr>
              <a:t>h</a:t>
            </a:r>
            <a:r>
              <a:rPr sz="1659" u="heavy" spc="39" dirty="0">
                <a:latin typeface="Arial"/>
                <a:cs typeface="Arial"/>
              </a:rPr>
              <a:t>b</a:t>
            </a:r>
            <a:r>
              <a:rPr sz="1659" u="heavy" dirty="0">
                <a:latin typeface="Arial"/>
                <a:cs typeface="Arial"/>
              </a:rPr>
              <a:t>o</a:t>
            </a:r>
            <a:r>
              <a:rPr sz="1659" u="heavy" spc="9" dirty="0">
                <a:latin typeface="Arial"/>
                <a:cs typeface="Arial"/>
              </a:rPr>
              <a:t>r</a:t>
            </a:r>
            <a:r>
              <a:rPr sz="1659" u="heavy" spc="14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.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2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he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k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14" dirty="0">
                <a:latin typeface="Arial"/>
                <a:cs typeface="Arial"/>
              </a:rPr>
              <a:t>w</a:t>
            </a:r>
            <a:r>
              <a:rPr sz="1659" spc="29" dirty="0">
                <a:latin typeface="Arial"/>
                <a:cs typeface="Arial"/>
              </a:rPr>
              <a:t>l</a:t>
            </a:r>
            <a:r>
              <a:rPr sz="1659" dirty="0">
                <a:latin typeface="Arial"/>
                <a:cs typeface="Arial"/>
              </a:rPr>
              <a:t>ed</a:t>
            </a:r>
            <a:r>
              <a:rPr sz="1659" spc="39" dirty="0">
                <a:latin typeface="Arial"/>
                <a:cs typeface="Arial"/>
              </a:rPr>
              <a:t>g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a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4" dirty="0">
                <a:latin typeface="Arial"/>
                <a:cs typeface="Arial"/>
              </a:rPr>
              <a:t>q</a:t>
            </a:r>
            <a:r>
              <a:rPr sz="1659" spc="39" dirty="0">
                <a:latin typeface="Arial"/>
                <a:cs typeface="Arial"/>
              </a:rPr>
              <a:t>u</a:t>
            </a:r>
            <a:r>
              <a:rPr sz="1659" dirty="0">
                <a:latin typeface="Arial"/>
                <a:cs typeface="Arial"/>
              </a:rPr>
              <a:t>en</a:t>
            </a:r>
            <a:r>
              <a:rPr sz="1659" spc="25" dirty="0">
                <a:latin typeface="Arial"/>
                <a:cs typeface="Arial"/>
              </a:rPr>
              <a:t>c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of</a:t>
            </a:r>
            <a:r>
              <a:rPr sz="1659" spc="151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m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spc="9" dirty="0">
                <a:latin typeface="Arial"/>
                <a:cs typeface="Arial"/>
              </a:rPr>
              <a:t>ss</a:t>
            </a:r>
            <a:r>
              <a:rPr sz="1659" spc="14" dirty="0">
                <a:latin typeface="Arial"/>
                <a:cs typeface="Arial"/>
              </a:rPr>
              <a:t>a</a:t>
            </a:r>
            <a:r>
              <a:rPr sz="1659" spc="25" dirty="0">
                <a:latin typeface="Arial"/>
                <a:cs typeface="Arial"/>
              </a:rPr>
              <a:t>g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spc="9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:</a:t>
            </a:r>
            <a:endParaRPr sz="165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20404" y="2301596"/>
            <a:ext cx="8160763" cy="38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dirty="0">
                <a:solidFill>
                  <a:srgbClr val="A30027"/>
                </a:solidFill>
                <a:latin typeface="Times New Roman"/>
                <a:cs typeface="Times New Roman"/>
              </a:rPr>
              <a:t>{&lt;source</a:t>
            </a:r>
            <a:r>
              <a:rPr sz="2816" spc="-103" dirty="0">
                <a:solidFill>
                  <a:srgbClr val="A30027"/>
                </a:solidFill>
                <a:latin typeface="Times New Roman"/>
                <a:cs typeface="Times New Roman"/>
              </a:rPr>
              <a:t> </a:t>
            </a:r>
            <a:r>
              <a:rPr sz="2816" dirty="0">
                <a:solidFill>
                  <a:srgbClr val="A30027"/>
                </a:solidFill>
                <a:latin typeface="Times New Roman"/>
                <a:cs typeface="Times New Roman"/>
              </a:rPr>
              <a:t>node&gt;</a:t>
            </a:r>
            <a:r>
              <a:rPr sz="2816" spc="-70" dirty="0">
                <a:solidFill>
                  <a:srgbClr val="A30027"/>
                </a:solidFill>
                <a:latin typeface="Times New Roman"/>
                <a:cs typeface="Times New Roman"/>
              </a:rPr>
              <a:t> </a:t>
            </a:r>
            <a:r>
              <a:rPr sz="2816" dirty="0">
                <a:solidFill>
                  <a:srgbClr val="A30027"/>
                </a:solidFill>
                <a:latin typeface="Times New Roman"/>
                <a:cs typeface="Times New Roman"/>
              </a:rPr>
              <a:t>&lt;dest.</a:t>
            </a:r>
            <a:r>
              <a:rPr sz="2816" spc="-67" dirty="0">
                <a:solidFill>
                  <a:srgbClr val="A30027"/>
                </a:solidFill>
                <a:latin typeface="Times New Roman"/>
                <a:cs typeface="Times New Roman"/>
              </a:rPr>
              <a:t> </a:t>
            </a:r>
            <a:r>
              <a:rPr sz="2816" dirty="0">
                <a:solidFill>
                  <a:srgbClr val="A30027"/>
                </a:solidFill>
                <a:latin typeface="Times New Roman"/>
                <a:cs typeface="Times New Roman"/>
              </a:rPr>
              <a:t>node&gt;</a:t>
            </a:r>
            <a:r>
              <a:rPr sz="2816" spc="-70" dirty="0">
                <a:solidFill>
                  <a:srgbClr val="A30027"/>
                </a:solidFill>
                <a:latin typeface="Times New Roman"/>
                <a:cs typeface="Times New Roman"/>
              </a:rPr>
              <a:t> </a:t>
            </a:r>
            <a:r>
              <a:rPr sz="2816" dirty="0">
                <a:solidFill>
                  <a:srgbClr val="A30027"/>
                </a:solidFill>
                <a:latin typeface="Times New Roman"/>
                <a:cs typeface="Times New Roman"/>
              </a:rPr>
              <a:t>&lt;next</a:t>
            </a:r>
            <a:r>
              <a:rPr sz="2816" spc="-63" dirty="0">
                <a:solidFill>
                  <a:srgbClr val="A30027"/>
                </a:solidFill>
                <a:latin typeface="Times New Roman"/>
                <a:cs typeface="Times New Roman"/>
              </a:rPr>
              <a:t> </a:t>
            </a:r>
            <a:r>
              <a:rPr sz="2816" dirty="0">
                <a:solidFill>
                  <a:srgbClr val="A30027"/>
                </a:solidFill>
                <a:latin typeface="Times New Roman"/>
                <a:cs typeface="Times New Roman"/>
              </a:rPr>
              <a:t>node&gt;</a:t>
            </a:r>
            <a:r>
              <a:rPr sz="2816" spc="-70" dirty="0">
                <a:solidFill>
                  <a:srgbClr val="A30027"/>
                </a:solidFill>
                <a:latin typeface="Times New Roman"/>
                <a:cs typeface="Times New Roman"/>
              </a:rPr>
              <a:t> </a:t>
            </a:r>
            <a:r>
              <a:rPr sz="2816" dirty="0">
                <a:solidFill>
                  <a:srgbClr val="A30027"/>
                </a:solidFill>
                <a:latin typeface="Times New Roman"/>
                <a:cs typeface="Times New Roman"/>
              </a:rPr>
              <a:t>&lt;total cost&gt;}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4303" y="3330745"/>
            <a:ext cx="8617570" cy="75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92" marR="32328">
              <a:lnSpc>
                <a:spcPts val="1824"/>
              </a:lnSpc>
              <a:spcBef>
                <a:spcPts val="91"/>
              </a:spcBef>
            </a:pPr>
            <a:r>
              <a:rPr sz="1659" spc="-14" dirty="0">
                <a:latin typeface="Arial"/>
                <a:cs typeface="Arial"/>
              </a:rPr>
              <a:t>E</a:t>
            </a:r>
            <a:r>
              <a:rPr sz="1659" spc="39" dirty="0">
                <a:latin typeface="Arial"/>
                <a:cs typeface="Arial"/>
              </a:rPr>
              <a:t>a</a:t>
            </a:r>
            <a:r>
              <a:rPr sz="1659" spc="9" dirty="0">
                <a:latin typeface="Arial"/>
                <a:cs typeface="Arial"/>
              </a:rPr>
              <a:t>c</a:t>
            </a:r>
            <a:r>
              <a:rPr sz="1659" dirty="0">
                <a:latin typeface="Arial"/>
                <a:cs typeface="Arial"/>
              </a:rPr>
              <a:t>h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m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spc="9" dirty="0">
                <a:latin typeface="Arial"/>
                <a:cs typeface="Arial"/>
              </a:rPr>
              <a:t>ss</a:t>
            </a:r>
            <a:r>
              <a:rPr sz="1659" spc="39" dirty="0">
                <a:latin typeface="Arial"/>
                <a:cs typeface="Arial"/>
              </a:rPr>
              <a:t>a</a:t>
            </a:r>
            <a:r>
              <a:rPr sz="1659" spc="4" dirty="0">
                <a:latin typeface="Arial"/>
                <a:cs typeface="Arial"/>
              </a:rPr>
              <a:t>g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s</a:t>
            </a:r>
            <a:r>
              <a:rPr sz="1659" spc="39" dirty="0">
                <a:latin typeface="Arial"/>
                <a:cs typeface="Arial"/>
              </a:rPr>
              <a:t>h</a:t>
            </a:r>
            <a:r>
              <a:rPr sz="1659" spc="4" dirty="0">
                <a:latin typeface="Arial"/>
                <a:cs typeface="Arial"/>
              </a:rPr>
              <a:t>o</a:t>
            </a:r>
            <a:r>
              <a:rPr sz="1659" spc="14" dirty="0">
                <a:latin typeface="Arial"/>
                <a:cs typeface="Arial"/>
              </a:rPr>
              <a:t>w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"s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f</a:t>
            </a:r>
            <a:r>
              <a:rPr sz="1659" dirty="0">
                <a:latin typeface="Arial"/>
                <a:cs typeface="Arial"/>
              </a:rPr>
              <a:t>ar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14" dirty="0">
                <a:latin typeface="Arial"/>
                <a:cs typeface="Arial"/>
              </a:rPr>
              <a:t>o</a:t>
            </a:r>
            <a:r>
              <a:rPr sz="1659" spc="39" dirty="0">
                <a:latin typeface="Arial"/>
                <a:cs typeface="Arial"/>
              </a:rPr>
              <a:t>p</a:t>
            </a:r>
            <a:r>
              <a:rPr sz="1659" spc="-14" dirty="0">
                <a:latin typeface="Arial"/>
                <a:cs typeface="Arial"/>
              </a:rPr>
              <a:t>t</a:t>
            </a:r>
            <a:r>
              <a:rPr sz="1659" spc="29" dirty="0">
                <a:latin typeface="Arial"/>
                <a:cs typeface="Arial"/>
              </a:rPr>
              <a:t>i</a:t>
            </a:r>
            <a:r>
              <a:rPr sz="1659" spc="25" dirty="0">
                <a:latin typeface="Arial"/>
                <a:cs typeface="Arial"/>
              </a:rPr>
              <a:t>m</a:t>
            </a:r>
            <a:r>
              <a:rPr sz="1659" dirty="0">
                <a:latin typeface="Arial"/>
                <a:cs typeface="Arial"/>
              </a:rPr>
              <a:t>a</a:t>
            </a:r>
            <a:r>
              <a:rPr sz="1659" spc="4" dirty="0">
                <a:latin typeface="Arial"/>
                <a:cs typeface="Arial"/>
              </a:rPr>
              <a:t>l</a:t>
            </a:r>
            <a:r>
              <a:rPr sz="1659" dirty="0">
                <a:latin typeface="Arial"/>
                <a:cs typeface="Arial"/>
              </a:rPr>
              <a:t>"</a:t>
            </a:r>
            <a:r>
              <a:rPr sz="1659" spc="165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r</a:t>
            </a:r>
            <a:r>
              <a:rPr sz="1659" spc="4" dirty="0">
                <a:latin typeface="Arial"/>
                <a:cs typeface="Arial"/>
              </a:rPr>
              <a:t>ou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f</a:t>
            </a:r>
            <a:r>
              <a:rPr sz="1659" spc="9" dirty="0">
                <a:latin typeface="Arial"/>
                <a:cs typeface="Arial"/>
              </a:rPr>
              <a:t>r</a:t>
            </a:r>
            <a:r>
              <a:rPr sz="1659" spc="4" dirty="0">
                <a:latin typeface="Arial"/>
                <a:cs typeface="Arial"/>
              </a:rPr>
              <a:t>o</a:t>
            </a:r>
            <a:r>
              <a:rPr sz="1659" dirty="0">
                <a:latin typeface="Arial"/>
                <a:cs typeface="Arial"/>
              </a:rPr>
              <a:t>m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14" dirty="0">
                <a:latin typeface="Arial"/>
                <a:cs typeface="Arial"/>
              </a:rPr>
              <a:t>h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i="1" spc="14" dirty="0">
                <a:latin typeface="Arial"/>
                <a:cs typeface="Arial"/>
              </a:rPr>
              <a:t>&lt;</a:t>
            </a:r>
            <a:r>
              <a:rPr sz="1659" i="1" spc="9" dirty="0">
                <a:latin typeface="Arial"/>
                <a:cs typeface="Arial"/>
              </a:rPr>
              <a:t>s</a:t>
            </a:r>
            <a:r>
              <a:rPr sz="1659" i="1" spc="4" dirty="0">
                <a:latin typeface="Arial"/>
                <a:cs typeface="Arial"/>
              </a:rPr>
              <a:t>o</a:t>
            </a:r>
            <a:r>
              <a:rPr sz="1659" i="1" spc="14" dirty="0">
                <a:latin typeface="Arial"/>
                <a:cs typeface="Arial"/>
              </a:rPr>
              <a:t>u</a:t>
            </a:r>
            <a:r>
              <a:rPr sz="1659" i="1" spc="9" dirty="0">
                <a:latin typeface="Arial"/>
                <a:cs typeface="Arial"/>
              </a:rPr>
              <a:t>rc</a:t>
            </a:r>
            <a:r>
              <a:rPr sz="1659" i="1" dirty="0">
                <a:latin typeface="Arial"/>
                <a:cs typeface="Arial"/>
              </a:rPr>
              <a:t>e</a:t>
            </a:r>
            <a:r>
              <a:rPr sz="1659" i="1" spc="135" dirty="0">
                <a:latin typeface="Arial"/>
                <a:cs typeface="Arial"/>
              </a:rPr>
              <a:t> </a:t>
            </a:r>
            <a:r>
              <a:rPr sz="1659" i="1" spc="39" dirty="0">
                <a:latin typeface="Arial"/>
                <a:cs typeface="Arial"/>
              </a:rPr>
              <a:t>n</a:t>
            </a:r>
            <a:r>
              <a:rPr sz="1659" i="1" spc="14" dirty="0">
                <a:latin typeface="Arial"/>
                <a:cs typeface="Arial"/>
              </a:rPr>
              <a:t>o</a:t>
            </a:r>
            <a:r>
              <a:rPr sz="1659" i="1" spc="25" dirty="0">
                <a:latin typeface="Arial"/>
                <a:cs typeface="Arial"/>
              </a:rPr>
              <a:t>d</a:t>
            </a:r>
            <a:r>
              <a:rPr sz="1659" i="1" spc="14" dirty="0">
                <a:latin typeface="Arial"/>
                <a:cs typeface="Arial"/>
              </a:rPr>
              <a:t>e</a:t>
            </a:r>
            <a:r>
              <a:rPr sz="1659" i="1" dirty="0">
                <a:latin typeface="Arial"/>
                <a:cs typeface="Arial"/>
              </a:rPr>
              <a:t>&gt;</a:t>
            </a:r>
            <a:r>
              <a:rPr sz="1659" i="1" spc="145" dirty="0">
                <a:latin typeface="Arial"/>
                <a:cs typeface="Arial"/>
              </a:rPr>
              <a:t> </a:t>
            </a:r>
            <a:r>
              <a:rPr sz="1659" spc="-14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-4" dirty="0">
                <a:latin typeface="Arial"/>
                <a:cs typeface="Arial"/>
              </a:rPr>
              <a:t>t</a:t>
            </a:r>
            <a:r>
              <a:rPr sz="1659" spc="39" dirty="0">
                <a:latin typeface="Arial"/>
                <a:cs typeface="Arial"/>
              </a:rPr>
              <a:t>h</a:t>
            </a:r>
            <a:r>
              <a:rPr sz="1659" dirty="0">
                <a:latin typeface="Arial"/>
                <a:cs typeface="Arial"/>
              </a:rPr>
              <a:t>e</a:t>
            </a:r>
            <a:endParaRPr sz="1659">
              <a:latin typeface="Arial"/>
              <a:cs typeface="Arial"/>
            </a:endParaRPr>
          </a:p>
          <a:p>
            <a:pPr marL="12792" marR="32328">
              <a:lnSpc>
                <a:spcPct val="95825"/>
              </a:lnSpc>
              <a:spcBef>
                <a:spcPts val="39"/>
              </a:spcBef>
            </a:pPr>
            <a:r>
              <a:rPr sz="1659" i="1" spc="19" dirty="0">
                <a:latin typeface="Arial"/>
                <a:cs typeface="Arial"/>
              </a:rPr>
              <a:t>&lt;</a:t>
            </a:r>
            <a:r>
              <a:rPr sz="1659" i="1" dirty="0">
                <a:latin typeface="Arial"/>
                <a:cs typeface="Arial"/>
              </a:rPr>
              <a:t>d</a:t>
            </a:r>
            <a:r>
              <a:rPr sz="1659" i="1" spc="19" dirty="0">
                <a:latin typeface="Arial"/>
                <a:cs typeface="Arial"/>
              </a:rPr>
              <a:t>est</a:t>
            </a:r>
            <a:r>
              <a:rPr sz="1659" i="1" spc="-9" dirty="0">
                <a:latin typeface="Arial"/>
                <a:cs typeface="Arial"/>
              </a:rPr>
              <a:t>i</a:t>
            </a:r>
            <a:r>
              <a:rPr sz="1659" i="1" spc="39" dirty="0">
                <a:latin typeface="Arial"/>
                <a:cs typeface="Arial"/>
              </a:rPr>
              <a:t>n</a:t>
            </a:r>
            <a:r>
              <a:rPr sz="1659" i="1" dirty="0">
                <a:latin typeface="Arial"/>
                <a:cs typeface="Arial"/>
              </a:rPr>
              <a:t>a</a:t>
            </a:r>
            <a:r>
              <a:rPr sz="1659" i="1" spc="19" dirty="0">
                <a:latin typeface="Arial"/>
                <a:cs typeface="Arial"/>
              </a:rPr>
              <a:t>t</a:t>
            </a:r>
            <a:r>
              <a:rPr sz="1659" i="1" spc="4" dirty="0">
                <a:latin typeface="Arial"/>
                <a:cs typeface="Arial"/>
              </a:rPr>
              <a:t>i</a:t>
            </a:r>
            <a:r>
              <a:rPr sz="1659" i="1" dirty="0">
                <a:latin typeface="Arial"/>
                <a:cs typeface="Arial"/>
              </a:rPr>
              <a:t>on</a:t>
            </a:r>
            <a:r>
              <a:rPr sz="1659" i="1" spc="170" dirty="0">
                <a:latin typeface="Arial"/>
                <a:cs typeface="Arial"/>
              </a:rPr>
              <a:t> </a:t>
            </a:r>
            <a:r>
              <a:rPr sz="1659" i="1" dirty="0">
                <a:latin typeface="Arial"/>
                <a:cs typeface="Arial"/>
              </a:rPr>
              <a:t>n</a:t>
            </a:r>
            <a:r>
              <a:rPr sz="1659" i="1" spc="14" dirty="0">
                <a:latin typeface="Arial"/>
                <a:cs typeface="Arial"/>
              </a:rPr>
              <a:t>o</a:t>
            </a:r>
            <a:r>
              <a:rPr sz="1659" i="1" spc="19" dirty="0">
                <a:latin typeface="Arial"/>
                <a:cs typeface="Arial"/>
              </a:rPr>
              <a:t>de</a:t>
            </a:r>
            <a:r>
              <a:rPr sz="1659" i="1" spc="14" dirty="0">
                <a:latin typeface="Arial"/>
                <a:cs typeface="Arial"/>
              </a:rPr>
              <a:t>&gt;</a:t>
            </a:r>
            <a:r>
              <a:rPr sz="1659" dirty="0">
                <a:latin typeface="Arial"/>
                <a:cs typeface="Arial"/>
              </a:rPr>
              <a:t>,</a:t>
            </a:r>
            <a:r>
              <a:rPr sz="1659" spc="126" dirty="0">
                <a:latin typeface="Arial"/>
                <a:cs typeface="Arial"/>
              </a:rPr>
              <a:t> </a:t>
            </a:r>
            <a:r>
              <a:rPr sz="1659" spc="4" dirty="0">
                <a:latin typeface="Arial"/>
                <a:cs typeface="Arial"/>
              </a:rPr>
              <a:t>w</a:t>
            </a:r>
            <a:r>
              <a:rPr sz="1659" spc="39" dirty="0">
                <a:latin typeface="Arial"/>
                <a:cs typeface="Arial"/>
              </a:rPr>
              <a:t>h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dirty="0">
                <a:latin typeface="Arial"/>
                <a:cs typeface="Arial"/>
              </a:rPr>
              <a:t>re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he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-4" dirty="0">
                <a:latin typeface="Arial"/>
                <a:cs typeface="Arial"/>
              </a:rPr>
              <a:t>f</a:t>
            </a:r>
            <a:r>
              <a:rPr sz="1659" spc="14" dirty="0">
                <a:latin typeface="Arial"/>
                <a:cs typeface="Arial"/>
              </a:rPr>
              <a:t>i</a:t>
            </a:r>
            <a:r>
              <a:rPr sz="1659" spc="9" dirty="0">
                <a:latin typeface="Arial"/>
                <a:cs typeface="Arial"/>
              </a:rPr>
              <a:t>r</a:t>
            </a:r>
            <a:r>
              <a:rPr sz="1659" spc="25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t</a:t>
            </a:r>
            <a:r>
              <a:rPr sz="1659" spc="115" dirty="0">
                <a:latin typeface="Arial"/>
                <a:cs typeface="Arial"/>
              </a:rPr>
              <a:t> </a:t>
            </a:r>
            <a:r>
              <a:rPr sz="1659" spc="29" dirty="0">
                <a:latin typeface="Arial"/>
                <a:cs typeface="Arial"/>
              </a:rPr>
              <a:t>l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dirty="0">
                <a:latin typeface="Arial"/>
                <a:cs typeface="Arial"/>
              </a:rPr>
              <a:t>g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o</a:t>
            </a:r>
            <a:r>
              <a:rPr sz="1659" dirty="0">
                <a:latin typeface="Arial"/>
                <a:cs typeface="Arial"/>
              </a:rPr>
              <a:t>f</a:t>
            </a:r>
            <a:r>
              <a:rPr sz="1659" spc="12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he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14" dirty="0">
                <a:latin typeface="Arial"/>
                <a:cs typeface="Arial"/>
              </a:rPr>
              <a:t>p</a:t>
            </a:r>
            <a:r>
              <a:rPr sz="1659" spc="9" dirty="0">
                <a:latin typeface="Arial"/>
                <a:cs typeface="Arial"/>
              </a:rPr>
              <a:t>t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spc="25" dirty="0">
                <a:latin typeface="Arial"/>
                <a:cs typeface="Arial"/>
              </a:rPr>
              <a:t>m</a:t>
            </a:r>
            <a:r>
              <a:rPr sz="1659" spc="39" dirty="0">
                <a:latin typeface="Arial"/>
                <a:cs typeface="Arial"/>
              </a:rPr>
              <a:t>a</a:t>
            </a:r>
            <a:r>
              <a:rPr sz="1659" dirty="0">
                <a:latin typeface="Arial"/>
                <a:cs typeface="Arial"/>
              </a:rPr>
              <a:t>l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r</a:t>
            </a:r>
            <a:r>
              <a:rPr sz="1659" spc="14" dirty="0">
                <a:latin typeface="Arial"/>
                <a:cs typeface="Arial"/>
              </a:rPr>
              <a:t>o</a:t>
            </a:r>
            <a:r>
              <a:rPr sz="1659" spc="25" dirty="0">
                <a:latin typeface="Arial"/>
                <a:cs typeface="Arial"/>
              </a:rPr>
              <a:t>u</a:t>
            </a:r>
            <a:r>
              <a:rPr sz="1659" spc="-4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80" dirty="0">
                <a:latin typeface="Arial"/>
                <a:cs typeface="Arial"/>
              </a:rPr>
              <a:t> </a:t>
            </a:r>
            <a:r>
              <a:rPr sz="1659" i="1" spc="14" dirty="0">
                <a:latin typeface="Arial"/>
                <a:cs typeface="Arial"/>
              </a:rPr>
              <a:t>&lt;n</a:t>
            </a:r>
            <a:r>
              <a:rPr sz="1659" i="1" dirty="0">
                <a:latin typeface="Arial"/>
                <a:cs typeface="Arial"/>
              </a:rPr>
              <a:t>e</a:t>
            </a:r>
            <a:r>
              <a:rPr sz="1659" i="1" spc="9" dirty="0">
                <a:latin typeface="Arial"/>
                <a:cs typeface="Arial"/>
              </a:rPr>
              <a:t>x</a:t>
            </a:r>
            <a:r>
              <a:rPr sz="1659" i="1" dirty="0">
                <a:latin typeface="Arial"/>
                <a:cs typeface="Arial"/>
              </a:rPr>
              <a:t>t</a:t>
            </a:r>
            <a:r>
              <a:rPr sz="1659" i="1" spc="151" dirty="0">
                <a:latin typeface="Arial"/>
                <a:cs typeface="Arial"/>
              </a:rPr>
              <a:t> </a:t>
            </a:r>
            <a:r>
              <a:rPr sz="1659" i="1" spc="14" dirty="0">
                <a:latin typeface="Arial"/>
                <a:cs typeface="Arial"/>
              </a:rPr>
              <a:t>n</a:t>
            </a:r>
            <a:r>
              <a:rPr sz="1659" i="1" spc="39" dirty="0">
                <a:latin typeface="Arial"/>
                <a:cs typeface="Arial"/>
              </a:rPr>
              <a:t>o</a:t>
            </a:r>
            <a:r>
              <a:rPr sz="1659" i="1" dirty="0">
                <a:latin typeface="Arial"/>
                <a:cs typeface="Arial"/>
              </a:rPr>
              <a:t>de</a:t>
            </a:r>
            <a:r>
              <a:rPr sz="1659" i="1" spc="54" dirty="0">
                <a:latin typeface="Arial"/>
                <a:cs typeface="Arial"/>
              </a:rPr>
              <a:t>&gt;</a:t>
            </a:r>
            <a:r>
              <a:rPr sz="1659" dirty="0">
                <a:latin typeface="Arial"/>
                <a:cs typeface="Arial"/>
              </a:rPr>
              <a:t>,</a:t>
            </a:r>
            <a:r>
              <a:rPr sz="1659" spc="11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a</a:t>
            </a:r>
            <a:r>
              <a:rPr sz="1659" spc="14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d</a:t>
            </a:r>
            <a:endParaRPr sz="1659">
              <a:latin typeface="Arial"/>
              <a:cs typeface="Arial"/>
            </a:endParaRPr>
          </a:p>
          <a:p>
            <a:pPr marL="12771">
              <a:lnSpc>
                <a:spcPct val="95825"/>
              </a:lnSpc>
              <a:spcBef>
                <a:spcPts val="115"/>
              </a:spcBef>
            </a:pPr>
            <a:r>
              <a:rPr sz="1659" spc="-14" dirty="0">
                <a:latin typeface="Arial"/>
                <a:cs typeface="Arial"/>
              </a:rPr>
              <a:t>t</a:t>
            </a:r>
            <a:r>
              <a:rPr sz="1659" spc="39" dirty="0">
                <a:latin typeface="Arial"/>
                <a:cs typeface="Arial"/>
              </a:rPr>
              <a:t>h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25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al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m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spc="25" dirty="0">
                <a:latin typeface="Arial"/>
                <a:cs typeface="Arial"/>
              </a:rPr>
              <a:t>n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spc="25" dirty="0">
                <a:latin typeface="Arial"/>
                <a:cs typeface="Arial"/>
              </a:rPr>
              <a:t>m</a:t>
            </a:r>
            <a:r>
              <a:rPr sz="1659" dirty="0">
                <a:latin typeface="Arial"/>
                <a:cs typeface="Arial"/>
              </a:rPr>
              <a:t>al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c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25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t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51" dirty="0">
                <a:latin typeface="Arial"/>
                <a:cs typeface="Arial"/>
              </a:rPr>
              <a:t> </a:t>
            </a:r>
            <a:r>
              <a:rPr sz="1659" i="1" spc="14" dirty="0">
                <a:latin typeface="Arial"/>
                <a:cs typeface="Arial"/>
              </a:rPr>
              <a:t>&lt;</a:t>
            </a:r>
            <a:r>
              <a:rPr sz="1659" i="1" spc="-14" dirty="0">
                <a:latin typeface="Arial"/>
                <a:cs typeface="Arial"/>
              </a:rPr>
              <a:t>t</a:t>
            </a:r>
            <a:r>
              <a:rPr sz="1659" i="1" spc="39" dirty="0">
                <a:latin typeface="Arial"/>
                <a:cs typeface="Arial"/>
              </a:rPr>
              <a:t>o</a:t>
            </a:r>
            <a:r>
              <a:rPr sz="1659" i="1" spc="-14" dirty="0">
                <a:latin typeface="Arial"/>
                <a:cs typeface="Arial"/>
              </a:rPr>
              <a:t>t</a:t>
            </a:r>
            <a:r>
              <a:rPr sz="1659" i="1" spc="39" dirty="0">
                <a:latin typeface="Arial"/>
                <a:cs typeface="Arial"/>
              </a:rPr>
              <a:t>a</a:t>
            </a:r>
            <a:r>
              <a:rPr sz="1659" i="1" dirty="0">
                <a:latin typeface="Arial"/>
                <a:cs typeface="Arial"/>
              </a:rPr>
              <a:t>l</a:t>
            </a:r>
            <a:r>
              <a:rPr sz="1659" i="1" spc="135" dirty="0">
                <a:latin typeface="Arial"/>
                <a:cs typeface="Arial"/>
              </a:rPr>
              <a:t> </a:t>
            </a:r>
            <a:r>
              <a:rPr sz="1659" i="1" spc="9" dirty="0">
                <a:latin typeface="Arial"/>
                <a:cs typeface="Arial"/>
              </a:rPr>
              <a:t>c</a:t>
            </a:r>
            <a:r>
              <a:rPr sz="1659" i="1" dirty="0">
                <a:latin typeface="Arial"/>
                <a:cs typeface="Arial"/>
              </a:rPr>
              <a:t>o</a:t>
            </a:r>
            <a:r>
              <a:rPr sz="1659" i="1" spc="25" dirty="0">
                <a:latin typeface="Arial"/>
                <a:cs typeface="Arial"/>
              </a:rPr>
              <a:t>s</a:t>
            </a:r>
            <a:r>
              <a:rPr sz="1659" i="1" spc="19" dirty="0">
                <a:latin typeface="Arial"/>
                <a:cs typeface="Arial"/>
              </a:rPr>
              <a:t>t</a:t>
            </a:r>
            <a:r>
              <a:rPr sz="1659" i="1" spc="14" dirty="0">
                <a:latin typeface="Arial"/>
                <a:cs typeface="Arial"/>
              </a:rPr>
              <a:t>&gt;</a:t>
            </a:r>
            <a:r>
              <a:rPr sz="1659" i="1" dirty="0">
                <a:latin typeface="Arial"/>
                <a:cs typeface="Arial"/>
              </a:rPr>
              <a:t>.</a:t>
            </a:r>
            <a:r>
              <a:rPr sz="1659" i="1" spc="175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T</a:t>
            </a:r>
            <a:r>
              <a:rPr sz="1659" spc="14" dirty="0">
                <a:latin typeface="Arial"/>
                <a:cs typeface="Arial"/>
              </a:rPr>
              <a:t>h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c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25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t</a:t>
            </a:r>
            <a:r>
              <a:rPr sz="1659" spc="150" dirty="0">
                <a:latin typeface="Arial"/>
                <a:cs typeface="Arial"/>
              </a:rPr>
              <a:t> 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25" dirty="0">
                <a:latin typeface="Arial"/>
                <a:cs typeface="Arial"/>
              </a:rPr>
              <a:t>xp</a:t>
            </a:r>
            <a:r>
              <a:rPr sz="1659" spc="9" dirty="0">
                <a:latin typeface="Arial"/>
                <a:cs typeface="Arial"/>
              </a:rPr>
              <a:t>r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spc="9" dirty="0">
                <a:latin typeface="Arial"/>
                <a:cs typeface="Arial"/>
              </a:rPr>
              <a:t>ss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dirty="0">
                <a:latin typeface="Arial"/>
                <a:cs typeface="Arial"/>
              </a:rPr>
              <a:t>d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n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t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spc="9" dirty="0">
                <a:latin typeface="Arial"/>
                <a:cs typeface="Arial"/>
              </a:rPr>
              <a:t>r</a:t>
            </a:r>
            <a:r>
              <a:rPr sz="1659" spc="25" dirty="0">
                <a:latin typeface="Arial"/>
                <a:cs typeface="Arial"/>
              </a:rPr>
              <a:t>m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o</a:t>
            </a:r>
            <a:r>
              <a:rPr sz="1659" dirty="0">
                <a:latin typeface="Arial"/>
                <a:cs typeface="Arial"/>
              </a:rPr>
              <a:t>f</a:t>
            </a:r>
            <a:r>
              <a:rPr sz="1659" spc="126" dirty="0">
                <a:latin typeface="Arial"/>
                <a:cs typeface="Arial"/>
              </a:rPr>
              <a:t> </a:t>
            </a:r>
            <a:r>
              <a:rPr sz="1659" u="heavy" dirty="0">
                <a:latin typeface="Arial"/>
                <a:cs typeface="Arial"/>
              </a:rPr>
              <a:t>n</a:t>
            </a:r>
            <a:r>
              <a:rPr sz="1659" u="heavy" spc="14" dirty="0">
                <a:latin typeface="Arial"/>
                <a:cs typeface="Arial"/>
              </a:rPr>
              <a:t>u</a:t>
            </a:r>
            <a:r>
              <a:rPr sz="1659" u="heavy" spc="25" dirty="0">
                <a:latin typeface="Arial"/>
                <a:cs typeface="Arial"/>
              </a:rPr>
              <a:t>m</a:t>
            </a:r>
            <a:r>
              <a:rPr sz="1659" u="heavy" dirty="0">
                <a:latin typeface="Arial"/>
                <a:cs typeface="Arial"/>
              </a:rPr>
              <a:t>b</a:t>
            </a:r>
            <a:r>
              <a:rPr sz="1659" u="heavy" spc="39" dirty="0">
                <a:latin typeface="Arial"/>
                <a:cs typeface="Arial"/>
              </a:rPr>
              <a:t>e</a:t>
            </a:r>
            <a:r>
              <a:rPr sz="1659" u="heavy" dirty="0">
                <a:latin typeface="Arial"/>
                <a:cs typeface="Arial"/>
              </a:rPr>
              <a:t>r</a:t>
            </a:r>
            <a:r>
              <a:rPr sz="1659" u="heavy" spc="143" dirty="0">
                <a:latin typeface="Arial"/>
                <a:cs typeface="Arial"/>
              </a:rPr>
              <a:t> </a:t>
            </a:r>
            <a:r>
              <a:rPr sz="1659" u="heavy" dirty="0">
                <a:latin typeface="Arial"/>
                <a:cs typeface="Arial"/>
              </a:rPr>
              <a:t>of</a:t>
            </a:r>
            <a:r>
              <a:rPr sz="1659" u="heavy" spc="158" dirty="0">
                <a:latin typeface="Arial"/>
                <a:cs typeface="Arial"/>
              </a:rPr>
              <a:t> </a:t>
            </a:r>
            <a:r>
              <a:rPr sz="1659" u="heavy" dirty="0">
                <a:latin typeface="Arial"/>
                <a:cs typeface="Arial"/>
              </a:rPr>
              <a:t>ho</a:t>
            </a:r>
            <a:r>
              <a:rPr sz="1659" u="heavy" spc="39" dirty="0">
                <a:latin typeface="Arial"/>
                <a:cs typeface="Arial"/>
              </a:rPr>
              <a:t>p</a:t>
            </a:r>
            <a:r>
              <a:rPr sz="1659" u="heavy" spc="50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.</a:t>
            </a:r>
            <a:endParaRPr sz="165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4333" y="4106191"/>
            <a:ext cx="8493096" cy="1534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marR="23575">
              <a:lnSpc>
                <a:spcPts val="1824"/>
              </a:lnSpc>
              <a:spcBef>
                <a:spcPts val="91"/>
              </a:spcBef>
            </a:pPr>
            <a:r>
              <a:rPr sz="1659" spc="-14" dirty="0">
                <a:latin typeface="Arial"/>
                <a:cs typeface="Arial"/>
              </a:rPr>
              <a:t>B</a:t>
            </a:r>
            <a:r>
              <a:rPr sz="1659" dirty="0">
                <a:latin typeface="Arial"/>
                <a:cs typeface="Arial"/>
              </a:rPr>
              <a:t>y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g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9" dirty="0">
                <a:latin typeface="Arial"/>
                <a:cs typeface="Arial"/>
              </a:rPr>
              <a:t>tt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14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g</a:t>
            </a:r>
            <a:r>
              <a:rPr sz="1659" spc="160" dirty="0">
                <a:latin typeface="Arial"/>
                <a:cs typeface="Arial"/>
              </a:rPr>
              <a:t> </a:t>
            </a:r>
            <a:r>
              <a:rPr sz="1659" spc="-14" dirty="0">
                <a:latin typeface="Arial"/>
                <a:cs typeface="Arial"/>
              </a:rPr>
              <a:t>s</a:t>
            </a:r>
            <a:r>
              <a:rPr sz="1659" spc="39" dirty="0">
                <a:latin typeface="Arial"/>
                <a:cs typeface="Arial"/>
              </a:rPr>
              <a:t>u</a:t>
            </a:r>
            <a:r>
              <a:rPr sz="1659" spc="9" dirty="0">
                <a:latin typeface="Arial"/>
                <a:cs typeface="Arial"/>
              </a:rPr>
              <a:t>c</a:t>
            </a:r>
            <a:r>
              <a:rPr sz="1659" dirty="0">
                <a:latin typeface="Arial"/>
                <a:cs typeface="Arial"/>
              </a:rPr>
              <a:t>h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m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spc="9" dirty="0">
                <a:latin typeface="Arial"/>
                <a:cs typeface="Arial"/>
              </a:rPr>
              <a:t>ss</a:t>
            </a:r>
            <a:r>
              <a:rPr sz="1659" spc="39" dirty="0">
                <a:latin typeface="Arial"/>
                <a:cs typeface="Arial"/>
              </a:rPr>
              <a:t>a</a:t>
            </a:r>
            <a:r>
              <a:rPr sz="1659" spc="4" dirty="0">
                <a:latin typeface="Arial"/>
                <a:cs typeface="Arial"/>
              </a:rPr>
              <a:t>g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spc="9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,</a:t>
            </a:r>
            <a:r>
              <a:rPr sz="1659" spc="151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he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spc="4" dirty="0">
                <a:latin typeface="Arial"/>
                <a:cs typeface="Arial"/>
              </a:rPr>
              <a:t>od</a:t>
            </a:r>
            <a:r>
              <a:rPr sz="1659" spc="39" dirty="0">
                <a:latin typeface="Arial"/>
                <a:cs typeface="Arial"/>
              </a:rPr>
              <a:t>e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c</a:t>
            </a:r>
            <a:r>
              <a:rPr sz="1659" dirty="0">
                <a:latin typeface="Arial"/>
                <a:cs typeface="Arial"/>
              </a:rPr>
              <a:t>an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c</a:t>
            </a:r>
            <a:r>
              <a:rPr sz="1659" spc="39" dirty="0">
                <a:latin typeface="Arial"/>
                <a:cs typeface="Arial"/>
              </a:rPr>
              <a:t>o</a:t>
            </a:r>
            <a:r>
              <a:rPr sz="1659" spc="25" dirty="0">
                <a:latin typeface="Arial"/>
                <a:cs typeface="Arial"/>
              </a:rPr>
              <a:t>m</a:t>
            </a:r>
            <a:r>
              <a:rPr sz="1659" spc="14" dirty="0">
                <a:latin typeface="Arial"/>
                <a:cs typeface="Arial"/>
              </a:rPr>
              <a:t>b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14" dirty="0">
                <a:latin typeface="Arial"/>
                <a:cs typeface="Arial"/>
              </a:rPr>
              <a:t>h</a:t>
            </a:r>
            <a:r>
              <a:rPr sz="1659" spc="4" dirty="0">
                <a:latin typeface="Arial"/>
                <a:cs typeface="Arial"/>
              </a:rPr>
              <a:t>e</a:t>
            </a:r>
            <a:r>
              <a:rPr sz="1659" dirty="0">
                <a:latin typeface="Arial"/>
                <a:cs typeface="Arial"/>
              </a:rPr>
              <a:t>m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spc="29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n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4" dirty="0">
                <a:latin typeface="Arial"/>
                <a:cs typeface="Arial"/>
              </a:rPr>
              <a:t>o</a:t>
            </a:r>
            <a:r>
              <a:rPr sz="1659" spc="9" dirty="0">
                <a:latin typeface="Arial"/>
                <a:cs typeface="Arial"/>
              </a:rPr>
              <a:t>r</a:t>
            </a:r>
            <a:r>
              <a:rPr sz="1659" spc="39" dirty="0">
                <a:latin typeface="Arial"/>
                <a:cs typeface="Arial"/>
              </a:rPr>
              <a:t>d</a:t>
            </a:r>
            <a:r>
              <a:rPr sz="1659" dirty="0">
                <a:latin typeface="Arial"/>
                <a:cs typeface="Arial"/>
              </a:rPr>
              <a:t>er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4" dirty="0">
                <a:latin typeface="Arial"/>
                <a:cs typeface="Arial"/>
              </a:rPr>
              <a:t>b</a:t>
            </a:r>
            <a:r>
              <a:rPr sz="1659" spc="39" dirty="0">
                <a:latin typeface="Arial"/>
                <a:cs typeface="Arial"/>
              </a:rPr>
              <a:t>u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4" dirty="0">
                <a:latin typeface="Arial"/>
                <a:cs typeface="Arial"/>
              </a:rPr>
              <a:t>l</a:t>
            </a:r>
            <a:r>
              <a:rPr sz="1659" dirty="0">
                <a:latin typeface="Arial"/>
                <a:cs typeface="Arial"/>
              </a:rPr>
              <a:t>d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-14" dirty="0">
                <a:latin typeface="Arial"/>
                <a:cs typeface="Arial"/>
              </a:rPr>
              <a:t>t</a:t>
            </a:r>
            <a:r>
              <a:rPr sz="1659" spc="39" dirty="0">
                <a:latin typeface="Arial"/>
                <a:cs typeface="Arial"/>
              </a:rPr>
              <a:t>h</a:t>
            </a:r>
            <a:r>
              <a:rPr sz="1659" spc="4" dirty="0">
                <a:latin typeface="Arial"/>
                <a:cs typeface="Arial"/>
              </a:rPr>
              <a:t>ei</a:t>
            </a:r>
            <a:r>
              <a:rPr sz="1659" dirty="0">
                <a:latin typeface="Arial"/>
                <a:cs typeface="Arial"/>
              </a:rPr>
              <a:t>r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r</a:t>
            </a:r>
            <a:r>
              <a:rPr sz="1659" spc="25" dirty="0">
                <a:latin typeface="Arial"/>
                <a:cs typeface="Arial"/>
              </a:rPr>
              <a:t>o</a:t>
            </a:r>
            <a:r>
              <a:rPr sz="1659" spc="14" dirty="0">
                <a:latin typeface="Arial"/>
                <a:cs typeface="Arial"/>
              </a:rPr>
              <a:t>u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ng</a:t>
            </a:r>
            <a:endParaRPr sz="1659">
              <a:latin typeface="Arial"/>
              <a:cs typeface="Arial"/>
            </a:endParaRPr>
          </a:p>
          <a:p>
            <a:pPr marL="12771">
              <a:lnSpc>
                <a:spcPts val="1908"/>
              </a:lnSpc>
              <a:spcBef>
                <a:spcPts val="39"/>
              </a:spcBef>
            </a:pPr>
            <a:r>
              <a:rPr sz="1659" spc="-14" dirty="0">
                <a:latin typeface="Arial"/>
                <a:cs typeface="Arial"/>
              </a:rPr>
              <a:t>t</a:t>
            </a:r>
            <a:r>
              <a:rPr sz="1659" spc="39" dirty="0">
                <a:latin typeface="Arial"/>
                <a:cs typeface="Arial"/>
              </a:rPr>
              <a:t>a</a:t>
            </a:r>
            <a:r>
              <a:rPr sz="1659" dirty="0">
                <a:latin typeface="Arial"/>
                <a:cs typeface="Arial"/>
              </a:rPr>
              <a:t>b</a:t>
            </a:r>
            <a:r>
              <a:rPr sz="1659" spc="4" dirty="0">
                <a:latin typeface="Arial"/>
                <a:cs typeface="Arial"/>
              </a:rPr>
              <a:t>l</a:t>
            </a:r>
            <a:r>
              <a:rPr sz="1659" spc="39" dirty="0">
                <a:latin typeface="Arial"/>
                <a:cs typeface="Arial"/>
              </a:rPr>
              <a:t>e</a:t>
            </a:r>
            <a:r>
              <a:rPr sz="1659" dirty="0">
                <a:latin typeface="Arial"/>
                <a:cs typeface="Arial"/>
              </a:rPr>
              <a:t>.</a:t>
            </a:r>
            <a:r>
              <a:rPr sz="1659" spc="115" dirty="0">
                <a:latin typeface="Arial"/>
                <a:cs typeface="Arial"/>
              </a:rPr>
              <a:t> </a:t>
            </a:r>
            <a:r>
              <a:rPr sz="1659" spc="14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n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d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g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14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h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25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,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14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hey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spc="14" dirty="0">
                <a:latin typeface="Arial"/>
                <a:cs typeface="Arial"/>
              </a:rPr>
              <a:t>w</a:t>
            </a:r>
            <a:r>
              <a:rPr sz="1659" spc="29" dirty="0">
                <a:latin typeface="Arial"/>
                <a:cs typeface="Arial"/>
              </a:rPr>
              <a:t>i</a:t>
            </a:r>
            <a:r>
              <a:rPr sz="1659" spc="-9" dirty="0">
                <a:latin typeface="Arial"/>
                <a:cs typeface="Arial"/>
              </a:rPr>
              <a:t>l</a:t>
            </a:r>
            <a:r>
              <a:rPr sz="1659" dirty="0">
                <a:latin typeface="Arial"/>
                <a:cs typeface="Arial"/>
              </a:rPr>
              <a:t>l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h</a:t>
            </a:r>
            <a:r>
              <a:rPr sz="1659" spc="14" dirty="0">
                <a:latin typeface="Arial"/>
                <a:cs typeface="Arial"/>
              </a:rPr>
              <a:t>av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14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e</a:t>
            </a:r>
            <a:r>
              <a:rPr sz="1659" spc="-9" dirty="0">
                <a:latin typeface="Arial"/>
                <a:cs typeface="Arial"/>
              </a:rPr>
              <a:t>l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spc="25" dirty="0">
                <a:latin typeface="Arial"/>
                <a:cs typeface="Arial"/>
              </a:rPr>
              <a:t>m</a:t>
            </a:r>
            <a:r>
              <a:rPr sz="1659" spc="29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n</a:t>
            </a:r>
            <a:r>
              <a:rPr sz="1659" spc="14" dirty="0">
                <a:latin typeface="Arial"/>
                <a:cs typeface="Arial"/>
              </a:rPr>
              <a:t>at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d</a:t>
            </a:r>
            <a:r>
              <a:rPr sz="1659" dirty="0">
                <a:latin typeface="Arial"/>
                <a:cs typeface="Arial"/>
              </a:rPr>
              <a:t>u</a:t>
            </a:r>
            <a:r>
              <a:rPr sz="1659" spc="14" dirty="0">
                <a:latin typeface="Arial"/>
                <a:cs typeface="Arial"/>
              </a:rPr>
              <a:t>pl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spc="9" dirty="0">
                <a:latin typeface="Arial"/>
                <a:cs typeface="Arial"/>
              </a:rPr>
              <a:t>c</a:t>
            </a:r>
            <a:r>
              <a:rPr sz="1659" spc="14" dirty="0">
                <a:latin typeface="Arial"/>
                <a:cs typeface="Arial"/>
              </a:rPr>
              <a:t>ate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b</a:t>
            </a:r>
            <a:r>
              <a:rPr sz="1659" dirty="0">
                <a:latin typeface="Arial"/>
                <a:cs typeface="Arial"/>
              </a:rPr>
              <a:t>y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spc="14" dirty="0">
                <a:latin typeface="Arial"/>
                <a:cs typeface="Arial"/>
              </a:rPr>
              <a:t>c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25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t</a:t>
            </a:r>
            <a:r>
              <a:rPr sz="1659" spc="150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m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14" dirty="0">
                <a:latin typeface="Arial"/>
                <a:cs typeface="Arial"/>
              </a:rPr>
              <a:t>n</a:t>
            </a:r>
            <a:r>
              <a:rPr sz="1659" spc="29" dirty="0">
                <a:latin typeface="Arial"/>
                <a:cs typeface="Arial"/>
              </a:rPr>
              <a:t>i</a:t>
            </a:r>
            <a:r>
              <a:rPr sz="1659" spc="25" dirty="0">
                <a:latin typeface="Arial"/>
                <a:cs typeface="Arial"/>
              </a:rPr>
              <a:t>m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25" dirty="0">
                <a:latin typeface="Arial"/>
                <a:cs typeface="Arial"/>
              </a:rPr>
              <a:t>z</a:t>
            </a:r>
            <a:r>
              <a:rPr sz="1659" dirty="0">
                <a:latin typeface="Arial"/>
                <a:cs typeface="Arial"/>
              </a:rPr>
              <a:t>a</a:t>
            </a:r>
            <a:r>
              <a:rPr sz="1659" spc="14" dirty="0">
                <a:latin typeface="Arial"/>
                <a:cs typeface="Arial"/>
              </a:rPr>
              <a:t>t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14" dirty="0">
                <a:latin typeface="Arial"/>
                <a:cs typeface="Arial"/>
              </a:rPr>
              <a:t>o</a:t>
            </a:r>
            <a:r>
              <a:rPr sz="1659" spc="25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,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spc="-14" dirty="0">
                <a:latin typeface="Arial"/>
                <a:cs typeface="Arial"/>
              </a:rPr>
              <a:t>.</a:t>
            </a:r>
            <a:r>
              <a:rPr sz="1659" spc="39" dirty="0">
                <a:latin typeface="Arial"/>
                <a:cs typeface="Arial"/>
              </a:rPr>
              <a:t>e</a:t>
            </a:r>
            <a:r>
              <a:rPr sz="1659" dirty="0">
                <a:latin typeface="Arial"/>
                <a:cs typeface="Arial"/>
              </a:rPr>
              <a:t>.</a:t>
            </a:r>
            <a:r>
              <a:rPr sz="1659" spc="151" dirty="0">
                <a:latin typeface="Arial"/>
                <a:cs typeface="Arial"/>
              </a:rPr>
              <a:t> </a:t>
            </a:r>
            <a:r>
              <a:rPr sz="1659" spc="-4" dirty="0">
                <a:latin typeface="Arial"/>
                <a:cs typeface="Arial"/>
              </a:rPr>
              <a:t>t</a:t>
            </a:r>
            <a:r>
              <a:rPr sz="1659" spc="25" dirty="0">
                <a:latin typeface="Arial"/>
                <a:cs typeface="Arial"/>
              </a:rPr>
              <a:t>h</a:t>
            </a:r>
            <a:r>
              <a:rPr sz="1659" spc="14" dirty="0">
                <a:latin typeface="Arial"/>
                <a:cs typeface="Arial"/>
              </a:rPr>
              <a:t>ey </a:t>
            </a:r>
            <a:endParaRPr sz="1659">
              <a:latin typeface="Arial"/>
              <a:cs typeface="Arial"/>
            </a:endParaRPr>
          </a:p>
          <a:p>
            <a:pPr marL="12771">
              <a:lnSpc>
                <a:spcPts val="1908"/>
              </a:lnSpc>
              <a:spcBef>
                <a:spcPts val="128"/>
              </a:spcBef>
            </a:pPr>
            <a:r>
              <a:rPr sz="1659" spc="4" dirty="0">
                <a:latin typeface="Arial"/>
                <a:cs typeface="Arial"/>
              </a:rPr>
              <a:t>d</a:t>
            </a:r>
            <a:r>
              <a:rPr sz="1659" spc="9" dirty="0">
                <a:latin typeface="Arial"/>
                <a:cs typeface="Arial"/>
              </a:rPr>
              <a:t>r</a:t>
            </a:r>
            <a:r>
              <a:rPr sz="1659" spc="14" dirty="0">
                <a:latin typeface="Arial"/>
                <a:cs typeface="Arial"/>
              </a:rPr>
              <a:t>o</a:t>
            </a:r>
            <a:r>
              <a:rPr sz="1659" dirty="0">
                <a:latin typeface="Arial"/>
                <a:cs typeface="Arial"/>
              </a:rPr>
              <a:t>p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a</a:t>
            </a:r>
            <a:r>
              <a:rPr sz="1659" spc="-9" dirty="0">
                <a:latin typeface="Arial"/>
                <a:cs typeface="Arial"/>
              </a:rPr>
              <a:t>l</a:t>
            </a:r>
            <a:r>
              <a:rPr sz="1659" dirty="0">
                <a:latin typeface="Arial"/>
                <a:cs typeface="Arial"/>
              </a:rPr>
              <a:t>l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d</a:t>
            </a:r>
            <a:r>
              <a:rPr sz="1659" spc="4" dirty="0">
                <a:latin typeface="Arial"/>
                <a:cs typeface="Arial"/>
              </a:rPr>
              <a:t>up</a:t>
            </a:r>
            <a:r>
              <a:rPr sz="1659" spc="29" dirty="0">
                <a:latin typeface="Arial"/>
                <a:cs typeface="Arial"/>
              </a:rPr>
              <a:t>l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spc="9" dirty="0">
                <a:latin typeface="Arial"/>
                <a:cs typeface="Arial"/>
              </a:rPr>
              <a:t>c</a:t>
            </a:r>
            <a:r>
              <a:rPr sz="1659" spc="4" dirty="0">
                <a:latin typeface="Arial"/>
                <a:cs typeface="Arial"/>
              </a:rPr>
              <a:t>a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o</a:t>
            </a:r>
            <a:r>
              <a:rPr sz="1659" dirty="0">
                <a:latin typeface="Arial"/>
                <a:cs typeface="Arial"/>
              </a:rPr>
              <a:t>f</a:t>
            </a:r>
            <a:r>
              <a:rPr sz="1659" spc="126" dirty="0">
                <a:latin typeface="Arial"/>
                <a:cs typeface="Arial"/>
              </a:rPr>
              <a:t> </a:t>
            </a:r>
            <a:r>
              <a:rPr sz="1659" spc="4" dirty="0">
                <a:latin typeface="Arial"/>
                <a:cs typeface="Arial"/>
              </a:rPr>
              <a:t>t</a:t>
            </a:r>
            <a:r>
              <a:rPr sz="1659" spc="14" dirty="0">
                <a:latin typeface="Arial"/>
                <a:cs typeface="Arial"/>
              </a:rPr>
              <a:t>h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a</a:t>
            </a:r>
            <a:r>
              <a:rPr sz="1659" spc="34" dirty="0">
                <a:latin typeface="Arial"/>
                <a:cs typeface="Arial"/>
              </a:rPr>
              <a:t>m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p</a:t>
            </a:r>
            <a:r>
              <a:rPr sz="1659" dirty="0">
                <a:latin typeface="Arial"/>
                <a:cs typeface="Arial"/>
              </a:rPr>
              <a:t>a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h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14" dirty="0">
                <a:latin typeface="Arial"/>
                <a:cs typeface="Arial"/>
              </a:rPr>
              <a:t>w</a:t>
            </a:r>
            <a:r>
              <a:rPr sz="1659" spc="25" dirty="0">
                <a:latin typeface="Arial"/>
                <a:cs typeface="Arial"/>
              </a:rPr>
              <a:t>h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spc="9" dirty="0">
                <a:latin typeface="Arial"/>
                <a:cs typeface="Arial"/>
              </a:rPr>
              <a:t>c</a:t>
            </a:r>
            <a:r>
              <a:rPr sz="1659" dirty="0">
                <a:latin typeface="Arial"/>
                <a:cs typeface="Arial"/>
              </a:rPr>
              <a:t>h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s</a:t>
            </a:r>
            <a:r>
              <a:rPr sz="1659" spc="39" dirty="0">
                <a:latin typeface="Arial"/>
                <a:cs typeface="Arial"/>
              </a:rPr>
              <a:t>h</a:t>
            </a:r>
            <a:r>
              <a:rPr sz="1659" spc="4" dirty="0">
                <a:latin typeface="Arial"/>
                <a:cs typeface="Arial"/>
              </a:rPr>
              <a:t>o</a:t>
            </a:r>
            <a:r>
              <a:rPr sz="1659" dirty="0">
                <a:latin typeface="Arial"/>
                <a:cs typeface="Arial"/>
              </a:rPr>
              <a:t>w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b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14" dirty="0">
                <a:latin typeface="Arial"/>
                <a:cs typeface="Arial"/>
              </a:rPr>
              <a:t>g</a:t>
            </a:r>
            <a:r>
              <a:rPr sz="1659" spc="25" dirty="0">
                <a:latin typeface="Arial"/>
                <a:cs typeface="Arial"/>
              </a:rPr>
              <a:t>g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dirty="0">
                <a:latin typeface="Arial"/>
                <a:cs typeface="Arial"/>
              </a:rPr>
              <a:t>r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al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c</a:t>
            </a:r>
            <a:r>
              <a:rPr sz="1659" spc="39" dirty="0">
                <a:latin typeface="Arial"/>
                <a:cs typeface="Arial"/>
              </a:rPr>
              <a:t>o</a:t>
            </a:r>
            <a:r>
              <a:rPr sz="1659" spc="9" dirty="0">
                <a:latin typeface="Arial"/>
                <a:cs typeface="Arial"/>
              </a:rPr>
              <a:t>s</a:t>
            </a:r>
            <a:r>
              <a:rPr sz="1659" spc="-4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,</a:t>
            </a:r>
            <a:r>
              <a:rPr sz="1659" spc="150" dirty="0">
                <a:latin typeface="Arial"/>
                <a:cs typeface="Arial"/>
              </a:rPr>
              <a:t> </a:t>
            </a:r>
            <a:r>
              <a:rPr sz="1659" spc="4" dirty="0">
                <a:latin typeface="Arial"/>
                <a:cs typeface="Arial"/>
              </a:rPr>
              <a:t>a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d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k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39" dirty="0">
                <a:latin typeface="Arial"/>
                <a:cs typeface="Arial"/>
              </a:rPr>
              <a:t>e</a:t>
            </a:r>
            <a:r>
              <a:rPr sz="1659" dirty="0">
                <a:latin typeface="Arial"/>
                <a:cs typeface="Arial"/>
              </a:rPr>
              <a:t>p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4" dirty="0">
                <a:latin typeface="Arial"/>
                <a:cs typeface="Arial"/>
              </a:rPr>
              <a:t>h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o</a:t>
            </a:r>
            <a:r>
              <a:rPr sz="1659" spc="14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e </a:t>
            </a:r>
            <a:endParaRPr sz="1659">
              <a:latin typeface="Arial"/>
              <a:cs typeface="Arial"/>
            </a:endParaRPr>
          </a:p>
          <a:p>
            <a:pPr marL="12771">
              <a:lnSpc>
                <a:spcPts val="1908"/>
              </a:lnSpc>
              <a:spcBef>
                <a:spcPts val="128"/>
              </a:spcBef>
            </a:pPr>
            <a:r>
              <a:rPr sz="1659" spc="19" dirty="0">
                <a:latin typeface="Arial"/>
                <a:cs typeface="Arial"/>
              </a:rPr>
              <a:t>w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h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t</a:t>
            </a:r>
            <a:r>
              <a:rPr sz="1659" spc="14" dirty="0">
                <a:latin typeface="Arial"/>
                <a:cs typeface="Arial"/>
              </a:rPr>
              <a:t>h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34" dirty="0">
                <a:latin typeface="Arial"/>
                <a:cs typeface="Arial"/>
              </a:rPr>
              <a:t>m</a:t>
            </a:r>
            <a:r>
              <a:rPr sz="1659" spc="14" dirty="0">
                <a:latin typeface="Arial"/>
                <a:cs typeface="Arial"/>
              </a:rPr>
              <a:t>i</a:t>
            </a:r>
            <a:r>
              <a:rPr sz="1659" spc="19" dirty="0">
                <a:latin typeface="Arial"/>
                <a:cs typeface="Arial"/>
              </a:rPr>
              <a:t>n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34" dirty="0">
                <a:latin typeface="Arial"/>
                <a:cs typeface="Arial"/>
              </a:rPr>
              <a:t>m</a:t>
            </a:r>
            <a:r>
              <a:rPr sz="1659" spc="25" dirty="0">
                <a:latin typeface="Arial"/>
                <a:cs typeface="Arial"/>
              </a:rPr>
              <a:t>a</a:t>
            </a:r>
            <a:r>
              <a:rPr sz="1659" dirty="0">
                <a:latin typeface="Arial"/>
                <a:cs typeface="Arial"/>
              </a:rPr>
              <a:t>l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cost</a:t>
            </a:r>
            <a:r>
              <a:rPr sz="1659" dirty="0">
                <a:latin typeface="Arial"/>
                <a:cs typeface="Arial"/>
              </a:rPr>
              <a:t>.</a:t>
            </a:r>
            <a:r>
              <a:rPr sz="1659" spc="151" dirty="0">
                <a:latin typeface="Arial"/>
                <a:cs typeface="Arial"/>
              </a:rPr>
              <a:t> </a:t>
            </a:r>
            <a:r>
              <a:rPr sz="1659" spc="-4" dirty="0">
                <a:latin typeface="Arial"/>
                <a:cs typeface="Arial"/>
              </a:rPr>
              <a:t>T</a:t>
            </a:r>
            <a:r>
              <a:rPr sz="1659" spc="39" dirty="0">
                <a:latin typeface="Arial"/>
                <a:cs typeface="Arial"/>
              </a:rPr>
              <a:t>h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w</a:t>
            </a:r>
            <a:r>
              <a:rPr sz="1659" spc="39" dirty="0">
                <a:latin typeface="Arial"/>
                <a:cs typeface="Arial"/>
              </a:rPr>
              <a:t>a</a:t>
            </a:r>
            <a:r>
              <a:rPr sz="1659" spc="19" dirty="0">
                <a:latin typeface="Arial"/>
                <a:cs typeface="Arial"/>
              </a:rPr>
              <a:t>y</a:t>
            </a:r>
            <a:r>
              <a:rPr sz="1659" dirty="0">
                <a:latin typeface="Arial"/>
                <a:cs typeface="Arial"/>
              </a:rPr>
              <a:t>,</a:t>
            </a:r>
            <a:r>
              <a:rPr sz="1659" spc="126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a</a:t>
            </a:r>
            <a:r>
              <a:rPr sz="1659" spc="-4" dirty="0">
                <a:latin typeface="Arial"/>
                <a:cs typeface="Arial"/>
              </a:rPr>
              <a:t>f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er</a:t>
            </a:r>
            <a:r>
              <a:rPr sz="1659" spc="150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som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50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34" dirty="0">
                <a:latin typeface="Arial"/>
                <a:cs typeface="Arial"/>
              </a:rPr>
              <a:t>m</a:t>
            </a:r>
            <a:r>
              <a:rPr sz="1659" dirty="0">
                <a:latin typeface="Arial"/>
                <a:cs typeface="Arial"/>
              </a:rPr>
              <a:t>e,</a:t>
            </a:r>
            <a:r>
              <a:rPr sz="1659" spc="150" dirty="0">
                <a:latin typeface="Arial"/>
                <a:cs typeface="Arial"/>
              </a:rPr>
              <a:t> </a:t>
            </a:r>
            <a:r>
              <a:rPr sz="1659" spc="-4" dirty="0">
                <a:latin typeface="Arial"/>
                <a:cs typeface="Arial"/>
              </a:rPr>
              <a:t>t</a:t>
            </a:r>
            <a:r>
              <a:rPr sz="1659" spc="25" dirty="0">
                <a:latin typeface="Arial"/>
                <a:cs typeface="Arial"/>
              </a:rPr>
              <a:t>h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50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r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39" dirty="0">
                <a:latin typeface="Arial"/>
                <a:cs typeface="Arial"/>
              </a:rPr>
              <a:t>u</a:t>
            </a:r>
            <a:r>
              <a:rPr sz="1659" spc="-14" dirty="0">
                <a:latin typeface="Arial"/>
                <a:cs typeface="Arial"/>
              </a:rPr>
              <a:t>t</a:t>
            </a:r>
            <a:r>
              <a:rPr sz="1659" spc="19" dirty="0">
                <a:latin typeface="Arial"/>
                <a:cs typeface="Arial"/>
              </a:rPr>
              <a:t>in</a:t>
            </a:r>
            <a:r>
              <a:rPr sz="1659" dirty="0">
                <a:latin typeface="Arial"/>
                <a:cs typeface="Arial"/>
              </a:rPr>
              <a:t>g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a</a:t>
            </a:r>
            <a:r>
              <a:rPr sz="1659" spc="39" dirty="0">
                <a:latin typeface="Arial"/>
                <a:cs typeface="Arial"/>
              </a:rPr>
              <a:t>b</a:t>
            </a:r>
            <a:r>
              <a:rPr sz="1659" spc="4" dirty="0">
                <a:latin typeface="Arial"/>
                <a:cs typeface="Arial"/>
              </a:rPr>
              <a:t>l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o</a:t>
            </a:r>
            <a:r>
              <a:rPr sz="1659" dirty="0">
                <a:latin typeface="Arial"/>
                <a:cs typeface="Arial"/>
              </a:rPr>
              <a:t>f</a:t>
            </a:r>
            <a:r>
              <a:rPr sz="1659" spc="126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eac</a:t>
            </a:r>
            <a:r>
              <a:rPr sz="1659" dirty="0">
                <a:latin typeface="Arial"/>
                <a:cs typeface="Arial"/>
              </a:rPr>
              <a:t>h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nod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51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w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19" dirty="0">
                <a:latin typeface="Arial"/>
                <a:cs typeface="Arial"/>
              </a:rPr>
              <a:t>ll </a:t>
            </a:r>
            <a:endParaRPr sz="1659">
              <a:latin typeface="Arial"/>
              <a:cs typeface="Arial"/>
            </a:endParaRPr>
          </a:p>
          <a:p>
            <a:pPr marL="12771">
              <a:lnSpc>
                <a:spcPts val="1908"/>
              </a:lnSpc>
              <a:spcBef>
                <a:spcPts val="128"/>
              </a:spcBef>
            </a:pPr>
            <a:r>
              <a:rPr sz="1659" spc="-14" dirty="0">
                <a:latin typeface="Arial"/>
                <a:cs typeface="Arial"/>
              </a:rPr>
              <a:t>c</a:t>
            </a:r>
            <a:r>
              <a:rPr sz="1659" spc="39" dirty="0">
                <a:latin typeface="Arial"/>
                <a:cs typeface="Arial"/>
              </a:rPr>
              <a:t>o</a:t>
            </a:r>
            <a:r>
              <a:rPr sz="1659" spc="4" dirty="0">
                <a:latin typeface="Arial"/>
                <a:cs typeface="Arial"/>
              </a:rPr>
              <a:t>n</a:t>
            </a:r>
            <a:r>
              <a:rPr sz="1659" spc="9" dirty="0">
                <a:latin typeface="Arial"/>
                <a:cs typeface="Arial"/>
              </a:rPr>
              <a:t>v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spc="9" dirty="0">
                <a:latin typeface="Arial"/>
                <a:cs typeface="Arial"/>
              </a:rPr>
              <a:t>r</a:t>
            </a:r>
            <a:r>
              <a:rPr sz="1659" spc="25" dirty="0">
                <a:latin typeface="Arial"/>
                <a:cs typeface="Arial"/>
              </a:rPr>
              <a:t>g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he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14" dirty="0">
                <a:latin typeface="Arial"/>
                <a:cs typeface="Arial"/>
              </a:rPr>
              <a:t>o</a:t>
            </a:r>
            <a:r>
              <a:rPr sz="1659" dirty="0">
                <a:latin typeface="Arial"/>
                <a:cs typeface="Arial"/>
              </a:rPr>
              <a:t>p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34" dirty="0">
                <a:latin typeface="Arial"/>
                <a:cs typeface="Arial"/>
              </a:rPr>
              <a:t>m</a:t>
            </a:r>
            <a:r>
              <a:rPr sz="1659" dirty="0">
                <a:latin typeface="Arial"/>
                <a:cs typeface="Arial"/>
              </a:rPr>
              <a:t>al</a:t>
            </a:r>
            <a:r>
              <a:rPr sz="1659" spc="160" dirty="0">
                <a:latin typeface="Arial"/>
                <a:cs typeface="Arial"/>
              </a:rPr>
              <a:t> </a:t>
            </a:r>
            <a:r>
              <a:rPr sz="1659" spc="9" dirty="0">
                <a:latin typeface="Arial"/>
                <a:cs typeface="Arial"/>
              </a:rPr>
              <a:t>r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14" dirty="0">
                <a:latin typeface="Arial"/>
                <a:cs typeface="Arial"/>
              </a:rPr>
              <a:t>u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g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14" dirty="0">
                <a:latin typeface="Arial"/>
                <a:cs typeface="Arial"/>
              </a:rPr>
              <a:t>a</a:t>
            </a:r>
            <a:r>
              <a:rPr sz="1659" spc="4" dirty="0">
                <a:latin typeface="Arial"/>
                <a:cs typeface="Arial"/>
              </a:rPr>
              <a:t>b</a:t>
            </a:r>
            <a:r>
              <a:rPr sz="1659" spc="29" dirty="0">
                <a:latin typeface="Arial"/>
                <a:cs typeface="Arial"/>
              </a:rPr>
              <a:t>l</a:t>
            </a:r>
            <a:r>
              <a:rPr sz="1659" spc="4" dirty="0">
                <a:latin typeface="Arial"/>
                <a:cs typeface="Arial"/>
              </a:rPr>
              <a:t>e</a:t>
            </a:r>
            <a:r>
              <a:rPr sz="1659" dirty="0">
                <a:latin typeface="Arial"/>
                <a:cs typeface="Arial"/>
              </a:rPr>
              <a:t>.</a:t>
            </a:r>
            <a:r>
              <a:rPr sz="1659" spc="150" dirty="0">
                <a:latin typeface="Arial"/>
                <a:cs typeface="Arial"/>
              </a:rPr>
              <a:t> </a:t>
            </a:r>
            <a:r>
              <a:rPr sz="1659" spc="4" dirty="0">
                <a:latin typeface="Arial"/>
                <a:cs typeface="Arial"/>
              </a:rPr>
              <a:t>T</a:t>
            </a:r>
            <a:r>
              <a:rPr sz="1659" spc="25" dirty="0">
                <a:latin typeface="Arial"/>
                <a:cs typeface="Arial"/>
              </a:rPr>
              <a:t>h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a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14" dirty="0">
                <a:latin typeface="Arial"/>
                <a:cs typeface="Arial"/>
              </a:rPr>
              <a:t>d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25" dirty="0">
                <a:latin typeface="Arial"/>
                <a:cs typeface="Arial"/>
              </a:rPr>
              <a:t>s</a:t>
            </a:r>
            <a:r>
              <a:rPr sz="1659" spc="9" dirty="0">
                <a:latin typeface="Arial"/>
                <a:cs typeface="Arial"/>
              </a:rPr>
              <a:t>tr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spc="25" dirty="0">
                <a:latin typeface="Arial"/>
                <a:cs typeface="Arial"/>
              </a:rPr>
              <a:t>b</a:t>
            </a:r>
            <a:r>
              <a:rPr sz="1659" spc="14" dirty="0">
                <a:latin typeface="Arial"/>
                <a:cs typeface="Arial"/>
              </a:rPr>
              <a:t>u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4" dirty="0">
                <a:latin typeface="Arial"/>
                <a:cs typeface="Arial"/>
              </a:rPr>
              <a:t>e</a:t>
            </a:r>
            <a:r>
              <a:rPr sz="1659" dirty="0">
                <a:latin typeface="Arial"/>
                <a:cs typeface="Arial"/>
              </a:rPr>
              <a:t>d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14" dirty="0">
                <a:latin typeface="Arial"/>
                <a:cs typeface="Arial"/>
              </a:rPr>
              <a:t>i</a:t>
            </a:r>
            <a:r>
              <a:rPr sz="1659" spc="34" dirty="0">
                <a:latin typeface="Arial"/>
                <a:cs typeface="Arial"/>
              </a:rPr>
              <a:t>m</a:t>
            </a:r>
            <a:r>
              <a:rPr sz="1659" spc="4" dirty="0">
                <a:latin typeface="Arial"/>
                <a:cs typeface="Arial"/>
              </a:rPr>
              <a:t>p</a:t>
            </a:r>
            <a:r>
              <a:rPr sz="1659" spc="-9" dirty="0">
                <a:latin typeface="Arial"/>
                <a:cs typeface="Arial"/>
              </a:rPr>
              <a:t>l</a:t>
            </a:r>
            <a:r>
              <a:rPr sz="1659" spc="29" dirty="0">
                <a:latin typeface="Arial"/>
                <a:cs typeface="Arial"/>
              </a:rPr>
              <a:t>i</a:t>
            </a:r>
            <a:r>
              <a:rPr sz="1659" spc="34" dirty="0">
                <a:latin typeface="Arial"/>
                <a:cs typeface="Arial"/>
              </a:rPr>
              <a:t>m</a:t>
            </a:r>
            <a:r>
              <a:rPr sz="1659" spc="4" dirty="0">
                <a:latin typeface="Arial"/>
                <a:cs typeface="Arial"/>
              </a:rPr>
              <a:t>en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4" dirty="0">
                <a:latin typeface="Arial"/>
                <a:cs typeface="Arial"/>
              </a:rPr>
              <a:t>a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4" dirty="0">
                <a:latin typeface="Arial"/>
                <a:cs typeface="Arial"/>
              </a:rPr>
              <a:t>i</a:t>
            </a:r>
            <a:r>
              <a:rPr sz="1659" spc="39" dirty="0">
                <a:latin typeface="Arial"/>
                <a:cs typeface="Arial"/>
              </a:rPr>
              <a:t>o</a:t>
            </a:r>
            <a:r>
              <a:rPr sz="1659" dirty="0">
                <a:latin typeface="Arial"/>
                <a:cs typeface="Arial"/>
              </a:rPr>
              <a:t>n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4" dirty="0">
                <a:latin typeface="Arial"/>
                <a:cs typeface="Arial"/>
              </a:rPr>
              <a:t>o</a:t>
            </a:r>
            <a:r>
              <a:rPr sz="1659" dirty="0">
                <a:latin typeface="Arial"/>
                <a:cs typeface="Arial"/>
              </a:rPr>
              <a:t>f</a:t>
            </a:r>
            <a:r>
              <a:rPr sz="1659" spc="165" dirty="0">
                <a:latin typeface="Arial"/>
                <a:cs typeface="Arial"/>
              </a:rPr>
              <a:t> </a:t>
            </a:r>
            <a:r>
              <a:rPr sz="1659" spc="4" dirty="0">
                <a:latin typeface="Arial"/>
                <a:cs typeface="Arial"/>
              </a:rPr>
              <a:t>t</a:t>
            </a:r>
            <a:r>
              <a:rPr sz="1659" spc="14" dirty="0">
                <a:latin typeface="Arial"/>
                <a:cs typeface="Arial"/>
              </a:rPr>
              <a:t>h</a:t>
            </a:r>
            <a:r>
              <a:rPr sz="1659" dirty="0">
                <a:latin typeface="Arial"/>
                <a:cs typeface="Arial"/>
              </a:rPr>
              <a:t>e</a:t>
            </a:r>
            <a:endParaRPr sz="1659">
              <a:latin typeface="Arial"/>
              <a:cs typeface="Arial"/>
            </a:endParaRPr>
          </a:p>
          <a:p>
            <a:pPr marL="12771" marR="23575">
              <a:lnSpc>
                <a:spcPct val="95825"/>
              </a:lnSpc>
              <a:spcBef>
                <a:spcPts val="133"/>
              </a:spcBef>
            </a:pPr>
            <a:r>
              <a:rPr sz="1659" u="heavy" spc="-14" dirty="0">
                <a:latin typeface="Arial"/>
                <a:cs typeface="Arial"/>
              </a:rPr>
              <a:t>B</a:t>
            </a:r>
            <a:r>
              <a:rPr sz="1659" u="heavy" spc="39" dirty="0">
                <a:latin typeface="Arial"/>
                <a:cs typeface="Arial"/>
              </a:rPr>
              <a:t>e</a:t>
            </a:r>
            <a:r>
              <a:rPr sz="1659" u="heavy" spc="4" dirty="0">
                <a:latin typeface="Arial"/>
                <a:cs typeface="Arial"/>
              </a:rPr>
              <a:t>l</a:t>
            </a:r>
            <a:r>
              <a:rPr sz="1659" u="heavy" spc="-9" dirty="0">
                <a:latin typeface="Arial"/>
                <a:cs typeface="Arial"/>
              </a:rPr>
              <a:t>l</a:t>
            </a:r>
            <a:r>
              <a:rPr sz="1659" u="heavy" spc="25" dirty="0">
                <a:latin typeface="Arial"/>
                <a:cs typeface="Arial"/>
              </a:rPr>
              <a:t>m</a:t>
            </a:r>
            <a:r>
              <a:rPr sz="1659" u="heavy" spc="39" dirty="0">
                <a:latin typeface="Arial"/>
                <a:cs typeface="Arial"/>
              </a:rPr>
              <a:t>a</a:t>
            </a:r>
            <a:r>
              <a:rPr sz="1659" u="heavy" dirty="0">
                <a:latin typeface="Arial"/>
                <a:cs typeface="Arial"/>
              </a:rPr>
              <a:t>n</a:t>
            </a:r>
            <a:r>
              <a:rPr sz="1659" u="heavy" spc="50" dirty="0">
                <a:latin typeface="Arial"/>
                <a:cs typeface="Arial"/>
              </a:rPr>
              <a:t>-</a:t>
            </a:r>
            <a:r>
              <a:rPr sz="1659" u="heavy" spc="-4" dirty="0">
                <a:latin typeface="Arial"/>
                <a:cs typeface="Arial"/>
              </a:rPr>
              <a:t>F</a:t>
            </a:r>
            <a:r>
              <a:rPr sz="1659" u="heavy" dirty="0">
                <a:latin typeface="Arial"/>
                <a:cs typeface="Arial"/>
              </a:rPr>
              <a:t>o</a:t>
            </a:r>
            <a:r>
              <a:rPr sz="1659" u="heavy" spc="14" dirty="0">
                <a:latin typeface="Arial"/>
                <a:cs typeface="Arial"/>
              </a:rPr>
              <a:t>rd</a:t>
            </a:r>
            <a:r>
              <a:rPr sz="1659" u="heavy" spc="153" dirty="0">
                <a:latin typeface="Arial"/>
                <a:cs typeface="Arial"/>
              </a:rPr>
              <a:t> </a:t>
            </a:r>
            <a:r>
              <a:rPr sz="1659" u="heavy" dirty="0">
                <a:latin typeface="Arial"/>
                <a:cs typeface="Arial"/>
              </a:rPr>
              <a:t>a</a:t>
            </a:r>
            <a:r>
              <a:rPr sz="1659" u="heavy" spc="4" dirty="0">
                <a:latin typeface="Arial"/>
                <a:cs typeface="Arial"/>
              </a:rPr>
              <a:t>l</a:t>
            </a:r>
            <a:r>
              <a:rPr sz="1659" u="heavy" spc="39" dirty="0">
                <a:latin typeface="Arial"/>
                <a:cs typeface="Arial"/>
              </a:rPr>
              <a:t>g</a:t>
            </a:r>
            <a:r>
              <a:rPr sz="1659" u="heavy" dirty="0">
                <a:latin typeface="Arial"/>
                <a:cs typeface="Arial"/>
              </a:rPr>
              <a:t>o</a:t>
            </a:r>
            <a:r>
              <a:rPr sz="1659" u="heavy" spc="14" dirty="0">
                <a:latin typeface="Arial"/>
                <a:cs typeface="Arial"/>
              </a:rPr>
              <a:t>r</a:t>
            </a:r>
            <a:r>
              <a:rPr sz="1659" u="heavy" spc="-9" dirty="0">
                <a:latin typeface="Arial"/>
                <a:cs typeface="Arial"/>
              </a:rPr>
              <a:t>i</a:t>
            </a:r>
            <a:r>
              <a:rPr sz="1659" u="heavy" spc="14" dirty="0">
                <a:latin typeface="Arial"/>
                <a:cs typeface="Arial"/>
              </a:rPr>
              <a:t>th</a:t>
            </a:r>
            <a:r>
              <a:rPr sz="1659" u="heavy" dirty="0">
                <a:latin typeface="Arial"/>
                <a:cs typeface="Arial"/>
              </a:rPr>
              <a:t>m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f</a:t>
            </a:r>
            <a:r>
              <a:rPr sz="1659" spc="25" dirty="0">
                <a:latin typeface="Arial"/>
                <a:cs typeface="Arial"/>
              </a:rPr>
              <a:t>o</a:t>
            </a:r>
            <a:r>
              <a:rPr sz="1659" dirty="0">
                <a:latin typeface="Arial"/>
                <a:cs typeface="Arial"/>
              </a:rPr>
              <a:t>r</a:t>
            </a:r>
            <a:r>
              <a:rPr sz="1659" spc="120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f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di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g</a:t>
            </a:r>
            <a:r>
              <a:rPr sz="1659" spc="130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he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spc="-14" dirty="0">
                <a:latin typeface="Arial"/>
                <a:cs typeface="Arial"/>
              </a:rPr>
              <a:t>s</a:t>
            </a:r>
            <a:r>
              <a:rPr sz="1659" spc="39" dirty="0">
                <a:latin typeface="Arial"/>
                <a:cs typeface="Arial"/>
              </a:rPr>
              <a:t>h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9" dirty="0">
                <a:latin typeface="Arial"/>
                <a:cs typeface="Arial"/>
              </a:rPr>
              <a:t>r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spc="9" dirty="0">
                <a:latin typeface="Arial"/>
                <a:cs typeface="Arial"/>
              </a:rPr>
              <a:t>s</a:t>
            </a:r>
            <a:r>
              <a:rPr sz="1659" dirty="0">
                <a:latin typeface="Arial"/>
                <a:cs typeface="Arial"/>
              </a:rPr>
              <a:t>t</a:t>
            </a:r>
            <a:r>
              <a:rPr sz="1659" spc="150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p</a:t>
            </a:r>
            <a:r>
              <a:rPr sz="1659" spc="14" dirty="0">
                <a:latin typeface="Arial"/>
                <a:cs typeface="Arial"/>
              </a:rPr>
              <a:t>a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h</a:t>
            </a:r>
            <a:r>
              <a:rPr sz="1659" spc="160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t</a:t>
            </a:r>
            <a:r>
              <a:rPr sz="1659" spc="39" dirty="0">
                <a:latin typeface="Arial"/>
                <a:cs typeface="Arial"/>
              </a:rPr>
              <a:t>h</a:t>
            </a:r>
            <a:r>
              <a:rPr sz="1659" spc="-25" dirty="0">
                <a:latin typeface="Arial"/>
                <a:cs typeface="Arial"/>
              </a:rPr>
              <a:t>r</a:t>
            </a:r>
            <a:r>
              <a:rPr sz="1659" spc="39" dirty="0">
                <a:latin typeface="Arial"/>
                <a:cs typeface="Arial"/>
              </a:rPr>
              <a:t>o</a:t>
            </a:r>
            <a:r>
              <a:rPr sz="1659" dirty="0">
                <a:latin typeface="Arial"/>
                <a:cs typeface="Arial"/>
              </a:rPr>
              <a:t>u</a:t>
            </a:r>
            <a:r>
              <a:rPr sz="1659" spc="39" dirty="0">
                <a:latin typeface="Arial"/>
                <a:cs typeface="Arial"/>
              </a:rPr>
              <a:t>g</a:t>
            </a:r>
            <a:r>
              <a:rPr sz="1659" dirty="0">
                <a:latin typeface="Arial"/>
                <a:cs typeface="Arial"/>
              </a:rPr>
              <a:t>h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a</a:t>
            </a:r>
            <a:r>
              <a:rPr sz="1659" spc="130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spc="14" dirty="0">
                <a:latin typeface="Arial"/>
                <a:cs typeface="Arial"/>
              </a:rPr>
              <a:t>w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9" dirty="0">
                <a:latin typeface="Arial"/>
                <a:cs typeface="Arial"/>
              </a:rPr>
              <a:t>rk</a:t>
            </a:r>
            <a:r>
              <a:rPr sz="1659" dirty="0">
                <a:latin typeface="Arial"/>
                <a:cs typeface="Arial"/>
              </a:rPr>
              <a:t>.</a:t>
            </a:r>
            <a:r>
              <a:rPr sz="1659" spc="165" dirty="0">
                <a:latin typeface="Arial"/>
                <a:cs typeface="Arial"/>
              </a:rPr>
              <a:t> </a:t>
            </a:r>
            <a:r>
              <a:rPr sz="1659" dirty="0">
                <a:latin typeface="Arial"/>
                <a:cs typeface="Arial"/>
              </a:rPr>
              <a:t>T</a:t>
            </a:r>
            <a:r>
              <a:rPr sz="1659" spc="39" dirty="0">
                <a:latin typeface="Arial"/>
                <a:cs typeface="Arial"/>
              </a:rPr>
              <a:t>h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s</a:t>
            </a:r>
            <a:r>
              <a:rPr sz="1659" spc="155" dirty="0">
                <a:latin typeface="Arial"/>
                <a:cs typeface="Arial"/>
              </a:rPr>
              <a:t> </a:t>
            </a:r>
            <a:r>
              <a:rPr sz="1659" spc="19" dirty="0">
                <a:latin typeface="Arial"/>
                <a:cs typeface="Arial"/>
              </a:rPr>
              <a:t>t</a:t>
            </a:r>
            <a:r>
              <a:rPr sz="1659" dirty="0">
                <a:latin typeface="Arial"/>
                <a:cs typeface="Arial"/>
              </a:rPr>
              <a:t>ab</a:t>
            </a:r>
            <a:r>
              <a:rPr sz="1659" spc="29" dirty="0">
                <a:latin typeface="Arial"/>
                <a:cs typeface="Arial"/>
              </a:rPr>
              <a:t>l</a:t>
            </a:r>
            <a:r>
              <a:rPr sz="1659" dirty="0">
                <a:latin typeface="Arial"/>
                <a:cs typeface="Arial"/>
              </a:rPr>
              <a:t>e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s</a:t>
            </a:r>
            <a:endParaRPr sz="165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4330" y="5658628"/>
            <a:ext cx="6495448" cy="241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824"/>
              </a:lnSpc>
              <a:spcBef>
                <a:spcPts val="91"/>
              </a:spcBef>
            </a:pPr>
            <a:r>
              <a:rPr sz="1659" spc="4" dirty="0">
                <a:latin typeface="Arial"/>
                <a:cs typeface="Arial"/>
              </a:rPr>
              <a:t>b</a:t>
            </a:r>
            <a:r>
              <a:rPr sz="1659" spc="14" dirty="0">
                <a:latin typeface="Arial"/>
                <a:cs typeface="Arial"/>
              </a:rPr>
              <a:t>e</a:t>
            </a:r>
            <a:r>
              <a:rPr sz="1659" spc="-9" dirty="0">
                <a:latin typeface="Arial"/>
                <a:cs typeface="Arial"/>
              </a:rPr>
              <a:t>i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dirty="0">
                <a:latin typeface="Arial"/>
                <a:cs typeface="Arial"/>
              </a:rPr>
              <a:t>g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u</a:t>
            </a:r>
            <a:r>
              <a:rPr sz="1659" dirty="0">
                <a:latin typeface="Arial"/>
                <a:cs typeface="Arial"/>
              </a:rPr>
              <a:t>p</a:t>
            </a:r>
            <a:r>
              <a:rPr sz="1659" spc="14" dirty="0">
                <a:latin typeface="Arial"/>
                <a:cs typeface="Arial"/>
              </a:rPr>
              <a:t>d</a:t>
            </a:r>
            <a:r>
              <a:rPr sz="1659" spc="39" dirty="0">
                <a:latin typeface="Arial"/>
                <a:cs typeface="Arial"/>
              </a:rPr>
              <a:t>a</a:t>
            </a:r>
            <a:r>
              <a:rPr sz="1659" spc="-14" dirty="0">
                <a:latin typeface="Arial"/>
                <a:cs typeface="Arial"/>
              </a:rPr>
              <a:t>t</a:t>
            </a:r>
            <a:r>
              <a:rPr sz="1659" spc="39" dirty="0">
                <a:latin typeface="Arial"/>
                <a:cs typeface="Arial"/>
              </a:rPr>
              <a:t>e</a:t>
            </a:r>
            <a:r>
              <a:rPr sz="1659" dirty="0">
                <a:latin typeface="Arial"/>
                <a:cs typeface="Arial"/>
              </a:rPr>
              <a:t>d</a:t>
            </a:r>
            <a:r>
              <a:rPr sz="1659" spc="135" dirty="0">
                <a:latin typeface="Arial"/>
                <a:cs typeface="Arial"/>
              </a:rPr>
              <a:t> </a:t>
            </a:r>
            <a:r>
              <a:rPr sz="1659" spc="25" dirty="0">
                <a:latin typeface="Arial"/>
                <a:cs typeface="Arial"/>
              </a:rPr>
              <a:t>c</a:t>
            </a:r>
            <a:r>
              <a:rPr sz="1659" dirty="0">
                <a:latin typeface="Arial"/>
                <a:cs typeface="Arial"/>
              </a:rPr>
              <a:t>o</a:t>
            </a:r>
            <a:r>
              <a:rPr sz="1659" spc="39" dirty="0">
                <a:latin typeface="Arial"/>
                <a:cs typeface="Arial"/>
              </a:rPr>
              <a:t>n</a:t>
            </a:r>
            <a:r>
              <a:rPr sz="1659" spc="-14" dirty="0">
                <a:latin typeface="Arial"/>
                <a:cs typeface="Arial"/>
              </a:rPr>
              <a:t>t</a:t>
            </a:r>
            <a:r>
              <a:rPr sz="1659" spc="29" dirty="0">
                <a:latin typeface="Arial"/>
                <a:cs typeface="Arial"/>
              </a:rPr>
              <a:t>i</a:t>
            </a:r>
            <a:r>
              <a:rPr sz="1659" dirty="0">
                <a:latin typeface="Arial"/>
                <a:cs typeface="Arial"/>
              </a:rPr>
              <a:t>n</a:t>
            </a:r>
            <a:r>
              <a:rPr sz="1659" spc="39" dirty="0">
                <a:latin typeface="Arial"/>
                <a:cs typeface="Arial"/>
              </a:rPr>
              <a:t>u</a:t>
            </a:r>
            <a:r>
              <a:rPr sz="1659" spc="14" dirty="0">
                <a:latin typeface="Arial"/>
                <a:cs typeface="Arial"/>
              </a:rPr>
              <a:t>o</a:t>
            </a:r>
            <a:r>
              <a:rPr sz="1659" spc="4" dirty="0">
                <a:latin typeface="Arial"/>
                <a:cs typeface="Arial"/>
              </a:rPr>
              <a:t>u</a:t>
            </a:r>
            <a:r>
              <a:rPr sz="1659" spc="9" dirty="0">
                <a:latin typeface="Arial"/>
                <a:cs typeface="Arial"/>
              </a:rPr>
              <a:t>s</a:t>
            </a:r>
            <a:r>
              <a:rPr sz="1659" spc="4" dirty="0">
                <a:latin typeface="Arial"/>
                <a:cs typeface="Arial"/>
              </a:rPr>
              <a:t>l</a:t>
            </a:r>
            <a:r>
              <a:rPr sz="1659" dirty="0">
                <a:latin typeface="Arial"/>
                <a:cs typeface="Arial"/>
              </a:rPr>
              <a:t>y</a:t>
            </a:r>
            <a:r>
              <a:rPr sz="1659" spc="145" dirty="0">
                <a:latin typeface="Arial"/>
                <a:cs typeface="Arial"/>
              </a:rPr>
              <a:t> </a:t>
            </a:r>
            <a:r>
              <a:rPr sz="1659" spc="39" dirty="0">
                <a:latin typeface="Arial"/>
                <a:cs typeface="Arial"/>
              </a:rPr>
              <a:t>a</a:t>
            </a:r>
            <a:r>
              <a:rPr sz="1659" dirty="0">
                <a:latin typeface="Arial"/>
                <a:cs typeface="Arial"/>
              </a:rPr>
              <a:t>nd</a:t>
            </a:r>
            <a:r>
              <a:rPr sz="1659" spc="170" dirty="0">
                <a:latin typeface="Arial"/>
                <a:cs typeface="Arial"/>
              </a:rPr>
              <a:t> </a:t>
            </a:r>
            <a:r>
              <a:rPr sz="1659" u="heavy" spc="-14" dirty="0">
                <a:latin typeface="Arial"/>
                <a:cs typeface="Arial"/>
              </a:rPr>
              <a:t>s</a:t>
            </a:r>
            <a:r>
              <a:rPr sz="1659" u="heavy" spc="39" dirty="0">
                <a:latin typeface="Arial"/>
                <a:cs typeface="Arial"/>
              </a:rPr>
              <a:t>h</a:t>
            </a:r>
            <a:r>
              <a:rPr sz="1659" u="heavy" spc="4" dirty="0">
                <a:latin typeface="Arial"/>
                <a:cs typeface="Arial"/>
              </a:rPr>
              <a:t>a</a:t>
            </a:r>
            <a:r>
              <a:rPr sz="1659" u="heavy" spc="9" dirty="0">
                <a:latin typeface="Arial"/>
                <a:cs typeface="Arial"/>
              </a:rPr>
              <a:t>r</a:t>
            </a:r>
            <a:r>
              <a:rPr sz="1659" u="heavy" spc="14" dirty="0">
                <a:latin typeface="Arial"/>
                <a:cs typeface="Arial"/>
              </a:rPr>
              <a:t>e</a:t>
            </a:r>
            <a:r>
              <a:rPr sz="1659" u="heavy" dirty="0">
                <a:latin typeface="Arial"/>
                <a:cs typeface="Arial"/>
              </a:rPr>
              <a:t>d</a:t>
            </a:r>
            <a:r>
              <a:rPr sz="1659" u="heavy" spc="168" dirty="0">
                <a:latin typeface="Arial"/>
                <a:cs typeface="Arial"/>
              </a:rPr>
              <a:t> </a:t>
            </a:r>
            <a:r>
              <a:rPr sz="1659" u="heavy" spc="4" dirty="0">
                <a:latin typeface="Arial"/>
                <a:cs typeface="Arial"/>
              </a:rPr>
              <a:t>wi</a:t>
            </a:r>
            <a:r>
              <a:rPr sz="1659" u="heavy" spc="19" dirty="0">
                <a:latin typeface="Arial"/>
                <a:cs typeface="Arial"/>
              </a:rPr>
              <a:t>t</a:t>
            </a:r>
            <a:r>
              <a:rPr sz="1659" u="heavy" dirty="0">
                <a:latin typeface="Arial"/>
                <a:cs typeface="Arial"/>
              </a:rPr>
              <a:t>h</a:t>
            </a:r>
            <a:r>
              <a:rPr sz="1659" u="heavy" spc="133" dirty="0">
                <a:latin typeface="Arial"/>
                <a:cs typeface="Arial"/>
              </a:rPr>
              <a:t> </a:t>
            </a:r>
            <a:r>
              <a:rPr sz="1659" u="heavy" spc="19" dirty="0">
                <a:latin typeface="Arial"/>
                <a:cs typeface="Arial"/>
              </a:rPr>
              <a:t>t</a:t>
            </a:r>
            <a:r>
              <a:rPr sz="1659" u="heavy" dirty="0">
                <a:latin typeface="Arial"/>
                <a:cs typeface="Arial"/>
              </a:rPr>
              <a:t>he</a:t>
            </a:r>
            <a:r>
              <a:rPr sz="1659" u="heavy" spc="168" dirty="0">
                <a:latin typeface="Arial"/>
                <a:cs typeface="Arial"/>
              </a:rPr>
              <a:t> </a:t>
            </a:r>
            <a:r>
              <a:rPr sz="1659" u="heavy" spc="14" dirty="0">
                <a:latin typeface="Arial"/>
                <a:cs typeface="Arial"/>
              </a:rPr>
              <a:t>n</a:t>
            </a:r>
            <a:r>
              <a:rPr sz="1659" u="heavy" dirty="0">
                <a:latin typeface="Arial"/>
                <a:cs typeface="Arial"/>
              </a:rPr>
              <a:t>o</a:t>
            </a:r>
            <a:r>
              <a:rPr sz="1659" u="heavy" spc="39" dirty="0">
                <a:latin typeface="Arial"/>
                <a:cs typeface="Arial"/>
              </a:rPr>
              <a:t>d</a:t>
            </a:r>
            <a:r>
              <a:rPr sz="1659" u="heavy" dirty="0">
                <a:latin typeface="Arial"/>
                <a:cs typeface="Arial"/>
              </a:rPr>
              <a:t>e</a:t>
            </a:r>
            <a:r>
              <a:rPr sz="1659" u="heavy" spc="19" dirty="0">
                <a:latin typeface="Arial"/>
                <a:cs typeface="Arial"/>
              </a:rPr>
              <a:t>'</a:t>
            </a:r>
            <a:r>
              <a:rPr sz="1659" u="heavy" dirty="0">
                <a:latin typeface="Arial"/>
                <a:cs typeface="Arial"/>
              </a:rPr>
              <a:t>s</a:t>
            </a:r>
            <a:r>
              <a:rPr sz="1659" u="heavy" spc="153" dirty="0">
                <a:latin typeface="Arial"/>
                <a:cs typeface="Arial"/>
              </a:rPr>
              <a:t> </a:t>
            </a:r>
            <a:r>
              <a:rPr sz="1659" u="heavy" spc="4" dirty="0">
                <a:latin typeface="Arial"/>
                <a:cs typeface="Arial"/>
              </a:rPr>
              <a:t>n</a:t>
            </a:r>
            <a:r>
              <a:rPr sz="1659" u="heavy" spc="14" dirty="0">
                <a:latin typeface="Arial"/>
                <a:cs typeface="Arial"/>
              </a:rPr>
              <a:t>eig</a:t>
            </a:r>
            <a:r>
              <a:rPr sz="1659" u="heavy" spc="4" dirty="0">
                <a:latin typeface="Arial"/>
                <a:cs typeface="Arial"/>
              </a:rPr>
              <a:t>h</a:t>
            </a:r>
            <a:r>
              <a:rPr sz="1659" u="heavy" spc="39" dirty="0">
                <a:latin typeface="Arial"/>
                <a:cs typeface="Arial"/>
              </a:rPr>
              <a:t>b</a:t>
            </a:r>
            <a:r>
              <a:rPr sz="1659" u="heavy" spc="4" dirty="0">
                <a:latin typeface="Arial"/>
                <a:cs typeface="Arial"/>
              </a:rPr>
              <a:t>o</a:t>
            </a:r>
            <a:r>
              <a:rPr sz="1659" u="heavy" spc="9" dirty="0">
                <a:latin typeface="Arial"/>
                <a:cs typeface="Arial"/>
              </a:rPr>
              <a:t>rs</a:t>
            </a:r>
            <a:r>
              <a:rPr sz="1659" u="heavy" dirty="0">
                <a:latin typeface="Arial"/>
                <a:cs typeface="Arial"/>
              </a:rPr>
              <a:t>.</a:t>
            </a:r>
            <a:endParaRPr sz="165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4023" y="6638124"/>
            <a:ext cx="1023754" cy="205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9"/>
              </a:lnSpc>
              <a:spcBef>
                <a:spcPts val="77"/>
              </a:spcBef>
            </a:pPr>
            <a:r>
              <a:rPr sz="1408" spc="-1176" dirty="0">
                <a:solidFill>
                  <a:srgbClr val="F8E0B5"/>
                </a:solidFill>
                <a:latin typeface="Arial"/>
                <a:cs typeface="Arial"/>
              </a:rPr>
              <a:t>M</a:t>
            </a:r>
            <a:r>
              <a:rPr sz="1408" i="1" spc="4" dirty="0">
                <a:solidFill>
                  <a:srgbClr val="808080"/>
                </a:solidFill>
                <a:latin typeface="Times New Roman"/>
                <a:cs typeface="Times New Roman"/>
              </a:rPr>
              <a:t>S</a:t>
            </a:r>
            <a:r>
              <a:rPr sz="1408" i="1" spc="-557" dirty="0">
                <a:solidFill>
                  <a:srgbClr val="808080"/>
                </a:solidFill>
                <a:latin typeface="Times New Roman"/>
                <a:cs typeface="Times New Roman"/>
              </a:rPr>
              <a:t>D</a:t>
            </a:r>
            <a:r>
              <a:rPr sz="1408" spc="-155" dirty="0">
                <a:solidFill>
                  <a:srgbClr val="F8E0B5"/>
                </a:solidFill>
                <a:latin typeface="Arial"/>
                <a:cs typeface="Arial"/>
              </a:rPr>
              <a:t>c</a:t>
            </a:r>
            <a:r>
              <a:rPr sz="1408" i="1" spc="-553" dirty="0">
                <a:solidFill>
                  <a:srgbClr val="808080"/>
                </a:solidFill>
                <a:latin typeface="Times New Roman"/>
                <a:cs typeface="Times New Roman"/>
              </a:rPr>
              <a:t>S</a:t>
            </a:r>
            <a:r>
              <a:rPr sz="1408" spc="-542" dirty="0">
                <a:solidFill>
                  <a:srgbClr val="F8E0B5"/>
                </a:solidFill>
                <a:latin typeface="Arial"/>
                <a:cs typeface="Arial"/>
              </a:rPr>
              <a:t>G</a:t>
            </a:r>
            <a:r>
              <a:rPr sz="1408" i="1" spc="-492" dirty="0">
                <a:solidFill>
                  <a:srgbClr val="808080"/>
                </a:solidFill>
                <a:latin typeface="Times New Roman"/>
                <a:cs typeface="Times New Roman"/>
              </a:rPr>
              <a:t>U</a:t>
            </a:r>
            <a:r>
              <a:rPr sz="1408" dirty="0">
                <a:solidFill>
                  <a:srgbClr val="F8E0B5"/>
                </a:solidFill>
                <a:latin typeface="Arial"/>
                <a:cs typeface="Arial"/>
              </a:rPr>
              <a:t>ra</a:t>
            </a:r>
            <a:r>
              <a:rPr sz="1408" spc="-19" dirty="0">
                <a:solidFill>
                  <a:srgbClr val="F8E0B5"/>
                </a:solidFill>
                <a:latin typeface="Arial"/>
                <a:cs typeface="Arial"/>
              </a:rPr>
              <a:t>w</a:t>
            </a:r>
            <a:r>
              <a:rPr sz="1408" dirty="0">
                <a:solidFill>
                  <a:srgbClr val="F8E0B5"/>
                </a:solidFill>
                <a:latin typeface="Arial"/>
                <a:cs typeface="Arial"/>
              </a:rPr>
              <a:t>-Hill</a:t>
            </a:r>
            <a:endParaRPr sz="140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99988" y="6638124"/>
            <a:ext cx="3348307" cy="205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9"/>
              </a:lnSpc>
              <a:spcBef>
                <a:spcPts val="77"/>
              </a:spcBef>
            </a:pPr>
            <a:r>
              <a:rPr sz="1408" dirty="0">
                <a:solidFill>
                  <a:srgbClr val="F8E0B5"/>
                </a:solidFill>
                <a:latin typeface="Arial"/>
                <a:cs typeface="Arial"/>
              </a:rPr>
              <a:t>©The</a:t>
            </a:r>
            <a:r>
              <a:rPr sz="1408" spc="-4" dirty="0">
                <a:solidFill>
                  <a:srgbClr val="F8E0B5"/>
                </a:solidFill>
                <a:latin typeface="Arial"/>
                <a:cs typeface="Arial"/>
              </a:rPr>
              <a:t> </a:t>
            </a:r>
            <a:r>
              <a:rPr sz="1408" spc="-19" dirty="0">
                <a:solidFill>
                  <a:srgbClr val="F8E0B5"/>
                </a:solidFill>
                <a:latin typeface="Arial"/>
                <a:cs typeface="Arial"/>
              </a:rPr>
              <a:t>M</a:t>
            </a:r>
            <a:r>
              <a:rPr sz="1408" spc="4" dirty="0">
                <a:solidFill>
                  <a:srgbClr val="F8E0B5"/>
                </a:solidFill>
                <a:latin typeface="Arial"/>
                <a:cs typeface="Arial"/>
              </a:rPr>
              <a:t>c</a:t>
            </a:r>
            <a:r>
              <a:rPr sz="1408" dirty="0">
                <a:solidFill>
                  <a:srgbClr val="F8E0B5"/>
                </a:solidFill>
                <a:latin typeface="Arial"/>
                <a:cs typeface="Arial"/>
              </a:rPr>
              <a:t>G</a:t>
            </a:r>
            <a:r>
              <a:rPr sz="1408" spc="-9" dirty="0">
                <a:solidFill>
                  <a:srgbClr val="F8E0B5"/>
                </a:solidFill>
                <a:latin typeface="Arial"/>
                <a:cs typeface="Arial"/>
              </a:rPr>
              <a:t>r</a:t>
            </a:r>
            <a:r>
              <a:rPr sz="1408" dirty="0">
                <a:solidFill>
                  <a:srgbClr val="F8E0B5"/>
                </a:solidFill>
                <a:latin typeface="Arial"/>
                <a:cs typeface="Arial"/>
              </a:rPr>
              <a:t>a</a:t>
            </a:r>
            <a:r>
              <a:rPr sz="1408" spc="-19" dirty="0">
                <a:solidFill>
                  <a:srgbClr val="F8E0B5"/>
                </a:solidFill>
                <a:latin typeface="Arial"/>
                <a:cs typeface="Arial"/>
              </a:rPr>
              <a:t>w</a:t>
            </a:r>
            <a:r>
              <a:rPr sz="1408" dirty="0">
                <a:solidFill>
                  <a:srgbClr val="F8E0B5"/>
                </a:solidFill>
                <a:latin typeface="Arial"/>
                <a:cs typeface="Arial"/>
              </a:rPr>
              <a:t>-Hill</a:t>
            </a:r>
            <a:r>
              <a:rPr sz="1408" spc="-105" dirty="0">
                <a:solidFill>
                  <a:srgbClr val="F8E0B5"/>
                </a:solidFill>
                <a:latin typeface="Arial"/>
                <a:cs typeface="Arial"/>
              </a:rPr>
              <a:t> </a:t>
            </a:r>
            <a:r>
              <a:rPr sz="1408" spc="-959" dirty="0">
                <a:solidFill>
                  <a:srgbClr val="808080"/>
                </a:solidFill>
                <a:latin typeface="Times New Roman"/>
                <a:cs typeface="Times New Roman"/>
              </a:rPr>
              <a:t>©</a:t>
            </a:r>
            <a:r>
              <a:rPr sz="1408" dirty="0">
                <a:solidFill>
                  <a:srgbClr val="F8E0B5"/>
                </a:solidFill>
                <a:latin typeface="Arial"/>
                <a:cs typeface="Arial"/>
              </a:rPr>
              <a:t>C</a:t>
            </a:r>
            <a:r>
              <a:rPr sz="1408" spc="-492" dirty="0">
                <a:solidFill>
                  <a:srgbClr val="F8E0B5"/>
                </a:solidFill>
                <a:latin typeface="Arial"/>
                <a:cs typeface="Arial"/>
              </a:rPr>
              <a:t>o</a:t>
            </a:r>
            <a:r>
              <a:rPr sz="1408" i="1" spc="-688" dirty="0">
                <a:solidFill>
                  <a:srgbClr val="808080"/>
                </a:solidFill>
                <a:latin typeface="Times New Roman"/>
                <a:cs typeface="Times New Roman"/>
              </a:rPr>
              <a:t>M</a:t>
            </a:r>
            <a:r>
              <a:rPr sz="1408" spc="-492" dirty="0">
                <a:solidFill>
                  <a:srgbClr val="F8E0B5"/>
                </a:solidFill>
                <a:latin typeface="Arial"/>
                <a:cs typeface="Arial"/>
              </a:rPr>
              <a:t>m</a:t>
            </a:r>
            <a:r>
              <a:rPr sz="1408" i="1" spc="-210" dirty="0">
                <a:solidFill>
                  <a:srgbClr val="808080"/>
                </a:solidFill>
                <a:latin typeface="Times New Roman"/>
                <a:cs typeface="Times New Roman"/>
              </a:rPr>
              <a:t>a</a:t>
            </a:r>
            <a:r>
              <a:rPr sz="1408" spc="-567" dirty="0">
                <a:solidFill>
                  <a:srgbClr val="F8E0B5"/>
                </a:solidFill>
                <a:latin typeface="Arial"/>
                <a:cs typeface="Arial"/>
              </a:rPr>
              <a:t>p</a:t>
            </a:r>
            <a:r>
              <a:rPr sz="1408" i="1" spc="4" dirty="0">
                <a:solidFill>
                  <a:srgbClr val="808080"/>
                </a:solidFill>
                <a:latin typeface="Times New Roman"/>
                <a:cs typeface="Times New Roman"/>
              </a:rPr>
              <a:t>r</a:t>
            </a:r>
            <a:r>
              <a:rPr sz="1408" i="1" spc="-612" dirty="0">
                <a:solidFill>
                  <a:srgbClr val="808080"/>
                </a:solidFill>
                <a:latin typeface="Times New Roman"/>
                <a:cs typeface="Times New Roman"/>
              </a:rPr>
              <a:t>k</a:t>
            </a:r>
            <a:r>
              <a:rPr sz="1408" spc="-165" dirty="0">
                <a:solidFill>
                  <a:srgbClr val="F8E0B5"/>
                </a:solidFill>
                <a:latin typeface="Arial"/>
                <a:cs typeface="Arial"/>
              </a:rPr>
              <a:t>a</a:t>
            </a:r>
            <a:r>
              <a:rPr sz="1408" i="1" spc="-553" dirty="0">
                <a:solidFill>
                  <a:srgbClr val="80808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F8E0B5"/>
                </a:solidFill>
                <a:latin typeface="Arial"/>
                <a:cs typeface="Arial"/>
              </a:rPr>
              <a:t>n</a:t>
            </a:r>
            <a:r>
              <a:rPr sz="1408" spc="-190" dirty="0">
                <a:solidFill>
                  <a:srgbClr val="F8E0B5"/>
                </a:solidFill>
                <a:latin typeface="Arial"/>
                <a:cs typeface="Arial"/>
              </a:rPr>
              <a:t>i</a:t>
            </a:r>
            <a:r>
              <a:rPr sz="1408" i="1" spc="-673" dirty="0">
                <a:solidFill>
                  <a:srgbClr val="808080"/>
                </a:solidFill>
                <a:latin typeface="Times New Roman"/>
                <a:cs typeface="Times New Roman"/>
              </a:rPr>
              <a:t>V</a:t>
            </a:r>
            <a:r>
              <a:rPr sz="1408" spc="-126" dirty="0">
                <a:solidFill>
                  <a:srgbClr val="F8E0B5"/>
                </a:solidFill>
                <a:latin typeface="Arial"/>
                <a:cs typeface="Arial"/>
              </a:rPr>
              <a:t>e</a:t>
            </a:r>
            <a:r>
              <a:rPr sz="1408" i="1" spc="-587" dirty="0">
                <a:solidFill>
                  <a:srgbClr val="808080"/>
                </a:solidFill>
                <a:latin typeface="Times New Roman"/>
                <a:cs typeface="Times New Roman"/>
              </a:rPr>
              <a:t>u</a:t>
            </a:r>
            <a:r>
              <a:rPr sz="1408" spc="-110" dirty="0">
                <a:solidFill>
                  <a:srgbClr val="F8E0B5"/>
                </a:solidFill>
                <a:latin typeface="Arial"/>
                <a:cs typeface="Arial"/>
              </a:rPr>
              <a:t>s</a:t>
            </a:r>
            <a:r>
              <a:rPr sz="1408" i="1" spc="-441" dirty="0">
                <a:solidFill>
                  <a:srgbClr val="808080"/>
                </a:solidFill>
                <a:latin typeface="Times New Roman"/>
                <a:cs typeface="Times New Roman"/>
              </a:rPr>
              <a:t>s</a:t>
            </a:r>
            <a:r>
              <a:rPr sz="1408" spc="54" dirty="0">
                <a:solidFill>
                  <a:srgbClr val="F8E0B5"/>
                </a:solidFill>
                <a:latin typeface="Arial"/>
                <a:cs typeface="Arial"/>
              </a:rPr>
              <a:t>,</a:t>
            </a:r>
            <a:r>
              <a:rPr sz="1408" i="1" spc="-296" dirty="0">
                <a:solidFill>
                  <a:srgbClr val="808080"/>
                </a:solidFill>
                <a:latin typeface="Times New Roman"/>
                <a:cs typeface="Times New Roman"/>
              </a:rPr>
              <a:t>k</a:t>
            </a:r>
            <a:r>
              <a:rPr sz="1408" spc="-110" dirty="0">
                <a:solidFill>
                  <a:srgbClr val="F8E0B5"/>
                </a:solidFill>
                <a:latin typeface="Arial"/>
                <a:cs typeface="Arial"/>
              </a:rPr>
              <a:t>I</a:t>
            </a:r>
            <a:r>
              <a:rPr sz="1408" i="1" spc="-597" dirty="0">
                <a:solidFill>
                  <a:srgbClr val="808080"/>
                </a:solidFill>
                <a:latin typeface="Times New Roman"/>
                <a:cs typeface="Times New Roman"/>
              </a:rPr>
              <a:t>o</a:t>
            </a:r>
            <a:r>
              <a:rPr sz="1408" spc="-180" dirty="0">
                <a:solidFill>
                  <a:srgbClr val="F8E0B5"/>
                </a:solidFill>
                <a:latin typeface="Arial"/>
                <a:cs typeface="Arial"/>
              </a:rPr>
              <a:t>n</a:t>
            </a:r>
            <a:r>
              <a:rPr sz="1408" i="1" spc="-457" dirty="0">
                <a:solidFill>
                  <a:srgbClr val="808080"/>
                </a:solidFill>
                <a:latin typeface="Times New Roman"/>
                <a:cs typeface="Times New Roman"/>
              </a:rPr>
              <a:t>v</a:t>
            </a:r>
            <a:r>
              <a:rPr sz="1408" spc="-240" dirty="0">
                <a:solidFill>
                  <a:srgbClr val="F8E0B5"/>
                </a:solidFill>
                <a:latin typeface="Arial"/>
                <a:cs typeface="Arial"/>
              </a:rPr>
              <a:t>c</a:t>
            </a:r>
            <a:r>
              <a:rPr sz="1408" i="1" spc="-151" dirty="0">
                <a:solidFill>
                  <a:srgbClr val="808080"/>
                </a:solidFill>
                <a:latin typeface="Times New Roman"/>
                <a:cs typeface="Times New Roman"/>
              </a:rPr>
              <a:t>i</a:t>
            </a:r>
            <a:r>
              <a:rPr sz="1408" spc="-235" dirty="0">
                <a:solidFill>
                  <a:srgbClr val="F8E0B5"/>
                </a:solidFill>
                <a:latin typeface="Arial"/>
                <a:cs typeface="Arial"/>
              </a:rPr>
              <a:t>.</a:t>
            </a:r>
            <a:r>
              <a:rPr sz="1408" i="1" spc="-391" dirty="0">
                <a:solidFill>
                  <a:srgbClr val="808080"/>
                </a:solidFill>
                <a:latin typeface="Times New Roman"/>
                <a:cs typeface="Times New Roman"/>
              </a:rPr>
              <a:t>c</a:t>
            </a:r>
            <a:r>
              <a:rPr sz="1408" spc="4" dirty="0">
                <a:solidFill>
                  <a:srgbClr val="F8E0B5"/>
                </a:solidFill>
                <a:latin typeface="Arial"/>
                <a:cs typeface="Arial"/>
              </a:rPr>
              <a:t>,</a:t>
            </a:r>
            <a:r>
              <a:rPr sz="1408" i="1" spc="29" dirty="0">
                <a:solidFill>
                  <a:srgbClr val="808080"/>
                </a:solidFill>
                <a:latin typeface="Times New Roman"/>
                <a:cs typeface="Times New Roman"/>
              </a:rPr>
              <a:t>,</a:t>
            </a:r>
            <a:r>
              <a:rPr sz="1408" spc="-482" dirty="0">
                <a:solidFill>
                  <a:srgbClr val="F8E0B5"/>
                </a:solidFill>
                <a:latin typeface="Arial"/>
                <a:cs typeface="Arial"/>
              </a:rPr>
              <a:t>2</a:t>
            </a:r>
            <a:r>
              <a:rPr sz="1408" i="1" spc="-226" dirty="0">
                <a:solidFill>
                  <a:srgbClr val="808080"/>
                </a:solidFill>
                <a:latin typeface="Times New Roman"/>
                <a:cs typeface="Times New Roman"/>
              </a:rPr>
              <a:t>2</a:t>
            </a:r>
            <a:r>
              <a:rPr sz="1408" spc="-553" dirty="0">
                <a:solidFill>
                  <a:srgbClr val="F8E0B5"/>
                </a:solidFill>
                <a:latin typeface="Arial"/>
                <a:cs typeface="Arial"/>
              </a:rPr>
              <a:t>0</a:t>
            </a:r>
            <a:r>
              <a:rPr sz="1408" i="1" spc="-4" dirty="0">
                <a:solidFill>
                  <a:srgbClr val="808080"/>
                </a:solidFill>
                <a:latin typeface="Times New Roman"/>
                <a:cs typeface="Times New Roman"/>
              </a:rPr>
              <a:t>0</a:t>
            </a:r>
            <a:r>
              <a:rPr sz="1408" i="1" spc="-79" dirty="0">
                <a:solidFill>
                  <a:srgbClr val="808080"/>
                </a:solidFill>
                <a:latin typeface="Times New Roman"/>
                <a:cs typeface="Times New Roman"/>
              </a:rPr>
              <a:t>0</a:t>
            </a:r>
            <a:r>
              <a:rPr sz="1408" spc="-698" dirty="0">
                <a:solidFill>
                  <a:srgbClr val="F8E0B5"/>
                </a:solidFill>
                <a:latin typeface="Arial"/>
                <a:cs typeface="Arial"/>
              </a:rPr>
              <a:t>0</a:t>
            </a:r>
            <a:r>
              <a:rPr sz="1408" i="1" spc="4" dirty="0">
                <a:solidFill>
                  <a:srgbClr val="808080"/>
                </a:solidFill>
                <a:latin typeface="Times New Roman"/>
                <a:cs typeface="Times New Roman"/>
              </a:rPr>
              <a:t>4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4885" y="3894095"/>
            <a:ext cx="76690" cy="153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  <p:sp>
        <p:nvSpPr>
          <p:cNvPr id="7" name="object 7"/>
          <p:cNvSpPr txBox="1"/>
          <p:nvPr/>
        </p:nvSpPr>
        <p:spPr>
          <a:xfrm>
            <a:off x="9868658" y="3894095"/>
            <a:ext cx="78870" cy="153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  <p:sp>
        <p:nvSpPr>
          <p:cNvPr id="6" name="object 6"/>
          <p:cNvSpPr txBox="1"/>
          <p:nvPr/>
        </p:nvSpPr>
        <p:spPr>
          <a:xfrm>
            <a:off x="3207599" y="5446555"/>
            <a:ext cx="78256" cy="153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  <p:sp>
        <p:nvSpPr>
          <p:cNvPr id="5" name="object 5"/>
          <p:cNvSpPr txBox="1"/>
          <p:nvPr/>
        </p:nvSpPr>
        <p:spPr>
          <a:xfrm>
            <a:off x="5735142" y="5705539"/>
            <a:ext cx="80055" cy="153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  <p:sp>
        <p:nvSpPr>
          <p:cNvPr id="4" name="object 4"/>
          <p:cNvSpPr txBox="1"/>
          <p:nvPr/>
        </p:nvSpPr>
        <p:spPr>
          <a:xfrm>
            <a:off x="6194629" y="5705539"/>
            <a:ext cx="75441" cy="153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  <p:sp>
        <p:nvSpPr>
          <p:cNvPr id="3" name="object 3"/>
          <p:cNvSpPr txBox="1"/>
          <p:nvPr/>
        </p:nvSpPr>
        <p:spPr>
          <a:xfrm>
            <a:off x="6567036" y="5705539"/>
            <a:ext cx="80034" cy="153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  <p:sp>
        <p:nvSpPr>
          <p:cNvPr id="2" name="object 2"/>
          <p:cNvSpPr txBox="1"/>
          <p:nvPr/>
        </p:nvSpPr>
        <p:spPr>
          <a:xfrm>
            <a:off x="7273842" y="5705539"/>
            <a:ext cx="78129" cy="153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</p:spTree>
    <p:extLst>
      <p:ext uri="{BB962C8B-B14F-4D97-AF65-F5344CB8AC3E}">
        <p14:creationId xmlns:p14="http://schemas.microsoft.com/office/powerpoint/2010/main" val="3032590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5190540" y="482230"/>
            <a:ext cx="5209404" cy="6171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6" name="object 16"/>
          <p:cNvSpPr/>
          <p:nvPr/>
        </p:nvSpPr>
        <p:spPr>
          <a:xfrm>
            <a:off x="4716993" y="1749621"/>
            <a:ext cx="849013" cy="620667"/>
          </a:xfrm>
          <a:custGeom>
            <a:avLst/>
            <a:gdLst/>
            <a:ahLst/>
            <a:cxnLst/>
            <a:rect l="l" t="t" r="r" b="b"/>
            <a:pathLst>
              <a:path w="844296" h="617219">
                <a:moveTo>
                  <a:pt x="787908" y="28955"/>
                </a:moveTo>
                <a:lnTo>
                  <a:pt x="844296" y="0"/>
                </a:lnTo>
                <a:lnTo>
                  <a:pt x="760476" y="13715"/>
                </a:lnTo>
                <a:lnTo>
                  <a:pt x="776912" y="36953"/>
                </a:lnTo>
                <a:lnTo>
                  <a:pt x="787908" y="28955"/>
                </a:lnTo>
                <a:close/>
              </a:path>
              <a:path w="844296" h="617219">
                <a:moveTo>
                  <a:pt x="798576" y="45719"/>
                </a:moveTo>
                <a:lnTo>
                  <a:pt x="776912" y="36953"/>
                </a:lnTo>
                <a:lnTo>
                  <a:pt x="0" y="601979"/>
                </a:lnTo>
                <a:lnTo>
                  <a:pt x="12192" y="617219"/>
                </a:lnTo>
                <a:lnTo>
                  <a:pt x="788362" y="53142"/>
                </a:lnTo>
                <a:lnTo>
                  <a:pt x="804672" y="76199"/>
                </a:lnTo>
                <a:lnTo>
                  <a:pt x="844296" y="0"/>
                </a:lnTo>
                <a:lnTo>
                  <a:pt x="787908" y="28955"/>
                </a:lnTo>
                <a:lnTo>
                  <a:pt x="776912" y="36953"/>
                </a:lnTo>
                <a:lnTo>
                  <a:pt x="798576" y="45719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7" name="object 17"/>
          <p:cNvSpPr/>
          <p:nvPr/>
        </p:nvSpPr>
        <p:spPr>
          <a:xfrm>
            <a:off x="4415088" y="3579441"/>
            <a:ext cx="1610672" cy="193097"/>
          </a:xfrm>
          <a:custGeom>
            <a:avLst/>
            <a:gdLst/>
            <a:ahLst/>
            <a:cxnLst/>
            <a:rect l="l" t="t" r="r" b="b"/>
            <a:pathLst>
              <a:path w="1601724" h="192024">
                <a:moveTo>
                  <a:pt x="3048" y="0"/>
                </a:moveTo>
                <a:lnTo>
                  <a:pt x="0" y="18288"/>
                </a:lnTo>
                <a:lnTo>
                  <a:pt x="1525336" y="163414"/>
                </a:lnTo>
                <a:lnTo>
                  <a:pt x="1537715" y="164592"/>
                </a:lnTo>
                <a:lnTo>
                  <a:pt x="1522476" y="192024"/>
                </a:lnTo>
                <a:lnTo>
                  <a:pt x="1601724" y="161544"/>
                </a:lnTo>
                <a:lnTo>
                  <a:pt x="1539239" y="146304"/>
                </a:lnTo>
                <a:lnTo>
                  <a:pt x="1527163" y="145153"/>
                </a:lnTo>
                <a:lnTo>
                  <a:pt x="3048" y="0"/>
                </a:lnTo>
                <a:close/>
              </a:path>
              <a:path w="1601724" h="192024">
                <a:moveTo>
                  <a:pt x="1539239" y="146304"/>
                </a:moveTo>
                <a:lnTo>
                  <a:pt x="1601724" y="161544"/>
                </a:lnTo>
                <a:lnTo>
                  <a:pt x="1530096" y="115824"/>
                </a:lnTo>
                <a:lnTo>
                  <a:pt x="1527163" y="145153"/>
                </a:lnTo>
                <a:lnTo>
                  <a:pt x="1539239" y="146304"/>
                </a:lnTo>
                <a:close/>
              </a:path>
              <a:path w="1601724" h="192024">
                <a:moveTo>
                  <a:pt x="1522476" y="192024"/>
                </a:moveTo>
                <a:lnTo>
                  <a:pt x="1537715" y="164592"/>
                </a:lnTo>
                <a:lnTo>
                  <a:pt x="1525336" y="163414"/>
                </a:lnTo>
                <a:lnTo>
                  <a:pt x="1522476" y="192024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8" name="object 18"/>
          <p:cNvSpPr/>
          <p:nvPr/>
        </p:nvSpPr>
        <p:spPr>
          <a:xfrm>
            <a:off x="4723123" y="2279870"/>
            <a:ext cx="1302637" cy="76626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95400" y="6095"/>
                </a:moveTo>
                <a:lnTo>
                  <a:pt x="1231391" y="0"/>
                </a:lnTo>
                <a:lnTo>
                  <a:pt x="1232915" y="19812"/>
                </a:lnTo>
                <a:lnTo>
                  <a:pt x="1222248" y="48768"/>
                </a:lnTo>
                <a:lnTo>
                  <a:pt x="1295400" y="6095"/>
                </a:lnTo>
                <a:close/>
              </a:path>
              <a:path w="1295400" h="76200">
                <a:moveTo>
                  <a:pt x="1295400" y="6095"/>
                </a:moveTo>
                <a:lnTo>
                  <a:pt x="1217676" y="-27431"/>
                </a:lnTo>
                <a:lnTo>
                  <a:pt x="1219364" y="714"/>
                </a:lnTo>
                <a:lnTo>
                  <a:pt x="0" y="73151"/>
                </a:lnTo>
                <a:lnTo>
                  <a:pt x="0" y="91439"/>
                </a:lnTo>
                <a:lnTo>
                  <a:pt x="1220553" y="20530"/>
                </a:lnTo>
                <a:lnTo>
                  <a:pt x="1222248" y="48768"/>
                </a:lnTo>
                <a:lnTo>
                  <a:pt x="1232915" y="19812"/>
                </a:lnTo>
                <a:lnTo>
                  <a:pt x="1231391" y="0"/>
                </a:lnTo>
                <a:lnTo>
                  <a:pt x="1295400" y="6095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9" name="object 19"/>
          <p:cNvSpPr/>
          <p:nvPr/>
        </p:nvSpPr>
        <p:spPr>
          <a:xfrm>
            <a:off x="4796683" y="5111956"/>
            <a:ext cx="1152451" cy="404584"/>
          </a:xfrm>
          <a:custGeom>
            <a:avLst/>
            <a:gdLst/>
            <a:ahLst/>
            <a:cxnLst/>
            <a:rect l="l" t="t" r="r" b="b"/>
            <a:pathLst>
              <a:path w="1146048" h="402336">
                <a:moveTo>
                  <a:pt x="6096" y="0"/>
                </a:moveTo>
                <a:lnTo>
                  <a:pt x="0" y="18288"/>
                </a:lnTo>
                <a:lnTo>
                  <a:pt x="1070568" y="375646"/>
                </a:lnTo>
                <a:lnTo>
                  <a:pt x="1082040" y="379476"/>
                </a:lnTo>
                <a:lnTo>
                  <a:pt x="1062228" y="402336"/>
                </a:lnTo>
                <a:lnTo>
                  <a:pt x="1146048" y="390144"/>
                </a:lnTo>
                <a:lnTo>
                  <a:pt x="1088136" y="361188"/>
                </a:lnTo>
                <a:lnTo>
                  <a:pt x="1076319" y="357243"/>
                </a:lnTo>
                <a:lnTo>
                  <a:pt x="6096" y="0"/>
                </a:lnTo>
                <a:close/>
              </a:path>
              <a:path w="1146048" h="402336">
                <a:moveTo>
                  <a:pt x="1088136" y="361188"/>
                </a:moveTo>
                <a:lnTo>
                  <a:pt x="1146048" y="390144"/>
                </a:lnTo>
                <a:lnTo>
                  <a:pt x="1085088" y="329184"/>
                </a:lnTo>
                <a:lnTo>
                  <a:pt x="1076319" y="357243"/>
                </a:lnTo>
                <a:lnTo>
                  <a:pt x="1088136" y="361188"/>
                </a:lnTo>
                <a:close/>
              </a:path>
              <a:path w="1146048" h="402336">
                <a:moveTo>
                  <a:pt x="1062228" y="402336"/>
                </a:moveTo>
                <a:lnTo>
                  <a:pt x="1082040" y="379476"/>
                </a:lnTo>
                <a:lnTo>
                  <a:pt x="1070568" y="375646"/>
                </a:lnTo>
                <a:lnTo>
                  <a:pt x="1062228" y="402336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0" name="object 20"/>
          <p:cNvSpPr/>
          <p:nvPr/>
        </p:nvSpPr>
        <p:spPr>
          <a:xfrm>
            <a:off x="6945268" y="753486"/>
            <a:ext cx="229877" cy="229877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0" y="228599"/>
                </a:lnTo>
                <a:lnTo>
                  <a:pt x="228600" y="228599"/>
                </a:lnTo>
                <a:lnTo>
                  <a:pt x="228600" y="0"/>
                </a:lnTo>
                <a:close/>
              </a:path>
            </a:pathLst>
          </a:custGeom>
          <a:solidFill>
            <a:srgbClr val="29D2F8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1" name="object 21"/>
          <p:cNvSpPr/>
          <p:nvPr/>
        </p:nvSpPr>
        <p:spPr>
          <a:xfrm>
            <a:off x="6945268" y="830112"/>
            <a:ext cx="15325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138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2" name="object 22"/>
          <p:cNvSpPr/>
          <p:nvPr/>
        </p:nvSpPr>
        <p:spPr>
          <a:xfrm>
            <a:off x="6945268" y="2209374"/>
            <a:ext cx="229877" cy="229877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0" y="228599"/>
                </a:lnTo>
                <a:lnTo>
                  <a:pt x="228600" y="228599"/>
                </a:lnTo>
                <a:lnTo>
                  <a:pt x="228600" y="0"/>
                </a:lnTo>
                <a:close/>
              </a:path>
            </a:pathLst>
          </a:custGeom>
          <a:solidFill>
            <a:srgbClr val="29D2F8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3" name="object 23"/>
          <p:cNvSpPr/>
          <p:nvPr/>
        </p:nvSpPr>
        <p:spPr>
          <a:xfrm>
            <a:off x="6945268" y="2286000"/>
            <a:ext cx="15325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138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4" name="object 14"/>
          <p:cNvSpPr txBox="1"/>
          <p:nvPr/>
        </p:nvSpPr>
        <p:spPr>
          <a:xfrm>
            <a:off x="4419174" y="1"/>
            <a:ext cx="1880974" cy="434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Instability</a:t>
            </a:r>
            <a:endParaRPr sz="321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7275" y="672702"/>
            <a:ext cx="3150686" cy="894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marR="31285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L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f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ro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g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k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s.</a:t>
            </a:r>
            <a:endParaRPr sz="2011">
              <a:latin typeface="Times New Roman"/>
              <a:cs typeface="Times New Roman"/>
            </a:endParaRPr>
          </a:p>
          <a:p>
            <a:pPr marL="12771">
              <a:lnSpc>
                <a:spcPct val="100041"/>
              </a:lnSpc>
            </a:pP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Li</a:t>
            </a:r>
            <a:r>
              <a:rPr sz="2011" spc="-25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iti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g</a:t>
            </a:r>
            <a:r>
              <a:rPr sz="201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o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1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5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lps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b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u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do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’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l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v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p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b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l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25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7275" y="2205210"/>
            <a:ext cx="3479760" cy="894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marR="31285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Net 1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fails. A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u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pd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tes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its RT</a:t>
            </a:r>
            <a:endParaRPr sz="2011">
              <a:latin typeface="Times New Roman"/>
              <a:cs typeface="Times New Roman"/>
            </a:endParaRPr>
          </a:p>
          <a:p>
            <a:pPr marL="12771">
              <a:lnSpc>
                <a:spcPct val="100041"/>
              </a:lnSpc>
            </a:pP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wit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h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cos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 =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1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6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,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b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u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ad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v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rtise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s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is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after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d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elay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(</a:t>
            </a:r>
            <a:r>
              <a:rPr sz="2011" spc="-25" dirty="0">
                <a:solidFill>
                  <a:srgbClr val="3799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ax 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3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0 sec).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7275" y="3431215"/>
            <a:ext cx="3311743" cy="1200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marR="31285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In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 </a:t>
            </a:r>
            <a:r>
              <a:rPr sz="2011" spc="-25" dirty="0">
                <a:solidFill>
                  <a:srgbClr val="3799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eanti</a:t>
            </a:r>
            <a:r>
              <a:rPr sz="2011" spc="-25" dirty="0">
                <a:solidFill>
                  <a:srgbClr val="3799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 B sends</a:t>
            </a:r>
            <a:endParaRPr sz="2011">
              <a:latin typeface="Times New Roman"/>
              <a:cs typeface="Times New Roman"/>
            </a:endParaRPr>
          </a:p>
          <a:p>
            <a:pPr marL="12771">
              <a:lnSpc>
                <a:spcPct val="100041"/>
              </a:lnSpc>
            </a:pP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p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da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w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spc="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c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 =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2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c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o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es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o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2+1 =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3,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wh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c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 i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s s</a:t>
            </a:r>
            <a:r>
              <a:rPr sz="2011" spc="-25" dirty="0">
                <a:solidFill>
                  <a:srgbClr val="3799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aller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an 1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6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.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7276" y="4963724"/>
            <a:ext cx="2820295" cy="894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s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co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u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es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nti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l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f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lly</a:t>
            </a:r>
            <a:endParaRPr sz="2011">
              <a:latin typeface="Times New Roman"/>
              <a:cs typeface="Times New Roman"/>
            </a:endParaRPr>
          </a:p>
          <a:p>
            <a:pPr marL="12771" marR="306086">
              <a:lnSpc>
                <a:spcPct val="100041"/>
              </a:lnSpc>
            </a:pP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realize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s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th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Ne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1</a:t>
            </a:r>
            <a:r>
              <a:rPr sz="2011" spc="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s 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rea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b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l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e.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8005" y="4963724"/>
            <a:ext cx="234637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B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5268" y="2209374"/>
            <a:ext cx="229877" cy="766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603"/>
              </a:lnSpc>
            </a:pPr>
            <a:endParaRPr sz="603"/>
          </a:p>
        </p:txBody>
      </p:sp>
      <p:sp>
        <p:nvSpPr>
          <p:cNvPr id="4" name="object 4"/>
          <p:cNvSpPr txBox="1"/>
          <p:nvPr/>
        </p:nvSpPr>
        <p:spPr>
          <a:xfrm>
            <a:off x="6945268" y="2286000"/>
            <a:ext cx="229877" cy="153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  <p:sp>
        <p:nvSpPr>
          <p:cNvPr id="3" name="object 3"/>
          <p:cNvSpPr txBox="1"/>
          <p:nvPr/>
        </p:nvSpPr>
        <p:spPr>
          <a:xfrm>
            <a:off x="6945268" y="753486"/>
            <a:ext cx="229877" cy="766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603"/>
              </a:lnSpc>
            </a:pPr>
            <a:endParaRPr sz="603"/>
          </a:p>
        </p:txBody>
      </p:sp>
      <p:sp>
        <p:nvSpPr>
          <p:cNvPr id="2" name="object 2"/>
          <p:cNvSpPr txBox="1"/>
          <p:nvPr/>
        </p:nvSpPr>
        <p:spPr>
          <a:xfrm>
            <a:off x="6945268" y="830112"/>
            <a:ext cx="229877" cy="153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</p:spTree>
    <p:extLst>
      <p:ext uri="{BB962C8B-B14F-4D97-AF65-F5344CB8AC3E}">
        <p14:creationId xmlns:p14="http://schemas.microsoft.com/office/powerpoint/2010/main" val="1165151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3624310" y="2575645"/>
            <a:ext cx="193097" cy="179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5" name="object 15"/>
          <p:cNvSpPr/>
          <p:nvPr/>
        </p:nvSpPr>
        <p:spPr>
          <a:xfrm>
            <a:off x="3624311" y="3404734"/>
            <a:ext cx="236006" cy="219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4" name="object 14"/>
          <p:cNvSpPr/>
          <p:nvPr/>
        </p:nvSpPr>
        <p:spPr>
          <a:xfrm>
            <a:off x="3624311" y="4264475"/>
            <a:ext cx="236006" cy="219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3" name="object 13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3737CA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3737CA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3737CA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3737CA"/>
                </a:solidFill>
                <a:latin typeface="Times New Roman"/>
                <a:cs typeface="Times New Roman"/>
              </a:rPr>
              <a:t>3</a:t>
            </a:r>
            <a:r>
              <a:rPr sz="1408" dirty="0">
                <a:solidFill>
                  <a:srgbClr val="3737CA"/>
                </a:solidFill>
                <a:latin typeface="Times New Roman"/>
                <a:cs typeface="Times New Roman"/>
              </a:rPr>
              <a:t>4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9543" y="468160"/>
            <a:ext cx="4106838" cy="434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3737CA"/>
                </a:solidFill>
                <a:latin typeface="Times New Roman"/>
                <a:cs typeface="Times New Roman"/>
              </a:rPr>
              <a:t>Remedies to Instability</a:t>
            </a:r>
            <a:endParaRPr sz="321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7161" y="2454848"/>
            <a:ext cx="2887396" cy="38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b="1" dirty="0">
                <a:solidFill>
                  <a:srgbClr val="003766"/>
                </a:solidFill>
                <a:latin typeface="Times New Roman"/>
                <a:cs typeface="Times New Roman"/>
              </a:rPr>
              <a:t>Triggered</a:t>
            </a:r>
            <a:r>
              <a:rPr sz="2816" b="1" spc="-120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816" b="1" dirty="0">
                <a:solidFill>
                  <a:srgbClr val="003766"/>
                </a:solidFill>
                <a:latin typeface="Times New Roman"/>
                <a:cs typeface="Times New Roman"/>
              </a:rPr>
              <a:t>updates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9993" y="3314588"/>
            <a:ext cx="796825" cy="38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b="1" spc="4" dirty="0">
                <a:solidFill>
                  <a:srgbClr val="003766"/>
                </a:solidFill>
                <a:latin typeface="Times New Roman"/>
                <a:cs typeface="Times New Roman"/>
              </a:rPr>
              <a:t>Split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6592" y="3314588"/>
            <a:ext cx="1389392" cy="38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b="1" spc="4" dirty="0">
                <a:solidFill>
                  <a:srgbClr val="003766"/>
                </a:solidFill>
                <a:latin typeface="Times New Roman"/>
                <a:cs typeface="Times New Roman"/>
              </a:rPr>
              <a:t>hori</a:t>
            </a:r>
            <a:r>
              <a:rPr sz="2816" b="1" spc="-29" dirty="0">
                <a:solidFill>
                  <a:srgbClr val="003766"/>
                </a:solidFill>
                <a:latin typeface="Times New Roman"/>
                <a:cs typeface="Times New Roman"/>
              </a:rPr>
              <a:t>z</a:t>
            </a:r>
            <a:r>
              <a:rPr sz="2816" b="1" spc="4" dirty="0">
                <a:solidFill>
                  <a:srgbClr val="003766"/>
                </a:solidFill>
                <a:latin typeface="Times New Roman"/>
                <a:cs typeface="Times New Roman"/>
              </a:rPr>
              <a:t>ons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9994" y="4172796"/>
            <a:ext cx="795575" cy="38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b="1" spc="4" dirty="0">
                <a:solidFill>
                  <a:srgbClr val="003766"/>
                </a:solidFill>
                <a:latin typeface="Times New Roman"/>
                <a:cs typeface="Times New Roman"/>
              </a:rPr>
              <a:t>Split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5734" y="4172796"/>
            <a:ext cx="1387893" cy="38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b="1" spc="4" dirty="0">
                <a:solidFill>
                  <a:srgbClr val="003766"/>
                </a:solidFill>
                <a:latin typeface="Times New Roman"/>
                <a:cs typeface="Times New Roman"/>
              </a:rPr>
              <a:t>hori</a:t>
            </a:r>
            <a:r>
              <a:rPr sz="2816" b="1" spc="-29" dirty="0">
                <a:solidFill>
                  <a:srgbClr val="003766"/>
                </a:solidFill>
                <a:latin typeface="Times New Roman"/>
                <a:cs typeface="Times New Roman"/>
              </a:rPr>
              <a:t>z</a:t>
            </a:r>
            <a:r>
              <a:rPr sz="2816" b="1" spc="4" dirty="0">
                <a:solidFill>
                  <a:srgbClr val="003766"/>
                </a:solidFill>
                <a:latin typeface="Times New Roman"/>
                <a:cs typeface="Times New Roman"/>
              </a:rPr>
              <a:t>ons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3792" y="4172797"/>
            <a:ext cx="752869" cy="382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w</a:t>
            </a:r>
            <a:r>
              <a:rPr sz="2816" b="1" spc="4" dirty="0">
                <a:solidFill>
                  <a:srgbClr val="003766"/>
                </a:solidFill>
                <a:latin typeface="Times New Roman"/>
                <a:cs typeface="Times New Roman"/>
              </a:rPr>
              <a:t>ith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6828" y="4172796"/>
            <a:ext cx="1451274" cy="38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b="1" spc="4" dirty="0">
                <a:solidFill>
                  <a:srgbClr val="003766"/>
                </a:solidFill>
                <a:latin typeface="Times New Roman"/>
                <a:cs typeface="Times New Roman"/>
              </a:rPr>
              <a:t>Poisoned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8268" y="4172796"/>
            <a:ext cx="1192001" cy="38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b="1" spc="4" dirty="0">
                <a:solidFill>
                  <a:srgbClr val="003766"/>
                </a:solidFill>
                <a:latin typeface="Times New Roman"/>
                <a:cs typeface="Times New Roman"/>
              </a:rPr>
              <a:t>reverse</a:t>
            </a:r>
            <a:endParaRPr sz="2816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2569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3737CA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3737CA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3737CA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3737CA"/>
                </a:solidFill>
                <a:latin typeface="Times New Roman"/>
                <a:cs typeface="Times New Roman"/>
              </a:rPr>
              <a:t>3</a:t>
            </a:r>
            <a:r>
              <a:rPr sz="1408" dirty="0">
                <a:solidFill>
                  <a:srgbClr val="3737CA"/>
                </a:solidFill>
                <a:latin typeface="Times New Roman"/>
                <a:cs typeface="Times New Roman"/>
              </a:rPr>
              <a:t>5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5923" y="851288"/>
            <a:ext cx="3368716" cy="434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3737CA"/>
                </a:solidFill>
                <a:latin typeface="Times New Roman"/>
                <a:cs typeface="Times New Roman"/>
              </a:rPr>
              <a:t>Triggered Up</a:t>
            </a:r>
            <a:r>
              <a:rPr sz="3218" b="1" spc="-19" dirty="0">
                <a:solidFill>
                  <a:srgbClr val="3737CA"/>
                </a:solidFill>
                <a:latin typeface="Times New Roman"/>
                <a:cs typeface="Times New Roman"/>
              </a:rPr>
              <a:t>d</a:t>
            </a:r>
            <a:r>
              <a:rPr sz="3218" b="1" spc="4" dirty="0">
                <a:solidFill>
                  <a:srgbClr val="3737CA"/>
                </a:solidFill>
                <a:latin typeface="Times New Roman"/>
                <a:cs typeface="Times New Roman"/>
              </a:rPr>
              <a:t>a</a:t>
            </a:r>
            <a:r>
              <a:rPr sz="3218" b="1" spc="-9" dirty="0">
                <a:solidFill>
                  <a:srgbClr val="3737CA"/>
                </a:solidFill>
                <a:latin typeface="Times New Roman"/>
                <a:cs typeface="Times New Roman"/>
              </a:rPr>
              <a:t>t</a:t>
            </a:r>
            <a:r>
              <a:rPr sz="3218" b="1" spc="4" dirty="0">
                <a:solidFill>
                  <a:srgbClr val="3737CA"/>
                </a:solidFill>
                <a:latin typeface="Times New Roman"/>
                <a:cs typeface="Times New Roman"/>
              </a:rPr>
              <a:t>e</a:t>
            </a:r>
            <a:r>
              <a:rPr sz="3218" b="1" dirty="0">
                <a:solidFill>
                  <a:srgbClr val="3737CA"/>
                </a:solidFill>
                <a:latin typeface="Times New Roman"/>
                <a:cs typeface="Times New Roman"/>
              </a:rPr>
              <a:t>s</a:t>
            </a:r>
            <a:endParaRPr sz="321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7029" y="2061842"/>
            <a:ext cx="7680632" cy="1433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If there is a change in t</a:t>
            </a:r>
            <a:r>
              <a:rPr sz="2413" spc="-9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e ro</a:t>
            </a:r>
            <a:r>
              <a:rPr sz="2413" spc="-9" dirty="0">
                <a:solidFill>
                  <a:srgbClr val="003766"/>
                </a:solidFill>
                <a:latin typeface="Times New Roman"/>
                <a:cs typeface="Times New Roman"/>
              </a:rPr>
              <a:t>u</a:t>
            </a:r>
            <a:r>
              <a:rPr sz="2413" spc="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er </a:t>
            </a:r>
            <a:r>
              <a:rPr sz="2413" spc="-9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413" spc="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413" spc="-9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ds the up</a:t>
            </a:r>
            <a:r>
              <a:rPr sz="2413" spc="-9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ate i</a:t>
            </a:r>
            <a:r>
              <a:rPr sz="2413" spc="-19" dirty="0">
                <a:solidFill>
                  <a:srgbClr val="003766"/>
                </a:solidFill>
                <a:latin typeface="Times New Roman"/>
                <a:cs typeface="Times New Roman"/>
              </a:rPr>
              <a:t>mm</a:t>
            </a:r>
            <a:r>
              <a:rPr sz="2413" spc="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diately</a:t>
            </a:r>
            <a:endParaRPr sz="2413">
              <a:latin typeface="Times New Roman"/>
              <a:cs typeface="Times New Roman"/>
            </a:endParaRPr>
          </a:p>
          <a:p>
            <a:pPr marL="12771" marR="297704">
              <a:lnSpc>
                <a:spcPct val="100041"/>
              </a:lnSpc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instead of waiting the update ti</a:t>
            </a:r>
            <a:r>
              <a:rPr sz="2413" spc="-19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e (30 sec). </a:t>
            </a:r>
            <a:r>
              <a:rPr sz="2413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ach router that receives infor</a:t>
            </a:r>
            <a:r>
              <a:rPr sz="2413" spc="-19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ation</a:t>
            </a:r>
            <a:r>
              <a:rPr sz="2413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about</a:t>
            </a:r>
            <a:r>
              <a:rPr sz="2413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change,</a:t>
            </a:r>
            <a:r>
              <a:rPr sz="2413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forwards the update </a:t>
            </a:r>
            <a:r>
              <a:rPr sz="2413" spc="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413" spc="-4" dirty="0">
                <a:solidFill>
                  <a:srgbClr val="003766"/>
                </a:solidFill>
                <a:latin typeface="Times New Roman"/>
                <a:cs typeface="Times New Roman"/>
              </a:rPr>
              <a:t>mmed</a:t>
            </a:r>
            <a:r>
              <a:rPr sz="2413" spc="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413" spc="-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413" spc="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413" spc="-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413" spc="4" dirty="0">
                <a:solidFill>
                  <a:srgbClr val="003766"/>
                </a:solidFill>
                <a:latin typeface="Times New Roman"/>
                <a:cs typeface="Times New Roman"/>
              </a:rPr>
              <a:t>l</a:t>
            </a:r>
            <a:r>
              <a:rPr sz="2413" spc="-4" dirty="0">
                <a:solidFill>
                  <a:srgbClr val="003766"/>
                </a:solidFill>
                <a:latin typeface="Times New Roman"/>
                <a:cs typeface="Times New Roman"/>
              </a:rPr>
              <a:t>y.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7030" y="3897793"/>
            <a:ext cx="134154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This helps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43435" y="3897793"/>
            <a:ext cx="389716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in case from</a:t>
            </a:r>
            <a:r>
              <a:rPr sz="2413" spc="-1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the </a:t>
            </a:r>
            <a:r>
              <a:rPr sz="2413" spc="-9" dirty="0">
                <a:solidFill>
                  <a:srgbClr val="003766"/>
                </a:solidFill>
                <a:latin typeface="Times New Roman"/>
                <a:cs typeface="Times New Roman"/>
              </a:rPr>
              <a:t>p</a:t>
            </a:r>
            <a:r>
              <a:rPr sz="2413" spc="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413" spc="-9" dirty="0">
                <a:solidFill>
                  <a:srgbClr val="003766"/>
                </a:solidFill>
                <a:latin typeface="Times New Roman"/>
                <a:cs typeface="Times New Roman"/>
              </a:rPr>
              <a:t>v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ious</a:t>
            </a:r>
            <a:r>
              <a:rPr sz="2413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sli</a:t>
            </a:r>
            <a:r>
              <a:rPr sz="2413" spc="-9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e,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45460" y="3897793"/>
            <a:ext cx="2961839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b</a:t>
            </a:r>
            <a:r>
              <a:rPr sz="2413" spc="-9" dirty="0">
                <a:solidFill>
                  <a:srgbClr val="003766"/>
                </a:solidFill>
                <a:latin typeface="Times New Roman"/>
                <a:cs typeface="Times New Roman"/>
              </a:rPr>
              <a:t>u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t </a:t>
            </a:r>
            <a:r>
              <a:rPr sz="2413" spc="-9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oesn’t </a:t>
            </a:r>
            <a:r>
              <a:rPr sz="2413" spc="-9" dirty="0">
                <a:solidFill>
                  <a:srgbClr val="003766"/>
                </a:solidFill>
                <a:latin typeface="Times New Roman"/>
                <a:cs typeface="Times New Roman"/>
              </a:rPr>
              <a:t>he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lp in case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97030" y="4264064"/>
            <a:ext cx="32677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of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8420" y="4264064"/>
            <a:ext cx="207604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0611" y="4264064"/>
            <a:ext cx="80326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router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8491" y="4264064"/>
            <a:ext cx="871274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failure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4384" y="4264064"/>
            <a:ext cx="1143418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(because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2421" y="4264064"/>
            <a:ext cx="68406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there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61102" y="4264064"/>
            <a:ext cx="275893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is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1614" y="4264064"/>
            <a:ext cx="377959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no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24190" y="4264064"/>
            <a:ext cx="514015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one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42824" y="4264064"/>
            <a:ext cx="309915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to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7357" y="4264064"/>
            <a:ext cx="80326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report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5237" y="4264064"/>
            <a:ext cx="633214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such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3069" y="4264064"/>
            <a:ext cx="1117979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change).</a:t>
            </a:r>
            <a:endParaRPr sz="2413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3829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2271101" y="2745754"/>
            <a:ext cx="7616594" cy="2105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7" name="object 17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13901" y="85031"/>
            <a:ext cx="6445347" cy="1390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35314" marR="44056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Split horizon</a:t>
            </a:r>
            <a:endParaRPr sz="3218">
              <a:latin typeface="Times New Roman"/>
              <a:cs typeface="Times New Roman"/>
            </a:endParaRPr>
          </a:p>
          <a:p>
            <a:pPr marL="12771">
              <a:lnSpc>
                <a:spcPct val="95825"/>
              </a:lnSpc>
              <a:spcBef>
                <a:spcPts val="2601"/>
              </a:spcBef>
            </a:pP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ou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te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r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v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er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dv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ise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f</a:t>
            </a:r>
            <a:r>
              <a:rPr sz="201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a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st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atio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o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g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hbo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endParaRPr sz="2011">
              <a:latin typeface="Times New Roman"/>
              <a:cs typeface="Times New Roman"/>
            </a:endParaRPr>
          </a:p>
          <a:p>
            <a:pPr marL="12771" marR="44056">
              <a:lnSpc>
                <a:spcPct val="95825"/>
              </a:lnSpc>
              <a:spcBef>
                <a:spcPts val="101"/>
              </a:spcBef>
            </a:pP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f</a:t>
            </a:r>
            <a:r>
              <a:rPr sz="201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rr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x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-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ho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p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f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e 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de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tin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3900" y="1822087"/>
            <a:ext cx="6868030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If a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router h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rece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ved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n update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from</a:t>
            </a:r>
            <a:r>
              <a:rPr sz="2011" spc="-1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an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terface, th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n this sa</a:t>
            </a:r>
            <a:r>
              <a:rPr sz="2011" spc="-25" dirty="0">
                <a:solidFill>
                  <a:srgbClr val="3799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82187" y="1822087"/>
            <a:ext cx="745165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update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3901" y="2128588"/>
            <a:ext cx="1264907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infor</a:t>
            </a:r>
            <a:r>
              <a:rPr sz="2011" spc="-25" dirty="0">
                <a:solidFill>
                  <a:srgbClr val="3799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ation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0471" y="2128588"/>
            <a:ext cx="2365534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25" dirty="0">
                <a:solidFill>
                  <a:srgbClr val="379966"/>
                </a:solidFill>
                <a:latin typeface="Times New Roman"/>
                <a:cs typeface="Times New Roman"/>
              </a:rPr>
              <a:t>m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u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b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forwar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d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ed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5980" y="2128588"/>
            <a:ext cx="546794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b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a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ck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4437" y="2128588"/>
            <a:ext cx="635858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o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0269" y="2128588"/>
            <a:ext cx="586028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sa</a:t>
            </a:r>
            <a:r>
              <a:rPr sz="2011" spc="-25" dirty="0">
                <a:solidFill>
                  <a:srgbClr val="3799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6554" y="2128588"/>
            <a:ext cx="1019777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terface.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3900" y="5040353"/>
            <a:ext cx="4162059" cy="587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B has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rece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v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info about N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1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 Net</a:t>
            </a:r>
            <a:endParaRPr sz="2011">
              <a:latin typeface="Times New Roman"/>
              <a:cs typeface="Times New Roman"/>
            </a:endParaRPr>
          </a:p>
          <a:p>
            <a:pPr marL="12771" marR="38390">
              <a:lnSpc>
                <a:spcPct val="95825"/>
              </a:lnSpc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th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ou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g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h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ig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t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/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f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ly.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4858" y="5040353"/>
            <a:ext cx="2626326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2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through i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l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ft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/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f. Th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645" y="5040353"/>
            <a:ext cx="1819430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fo is</a:t>
            </a:r>
            <a:r>
              <a:rPr sz="2011" spc="-1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forw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ded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3900" y="5791277"/>
            <a:ext cx="8525995" cy="587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marR="38390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Rout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 is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c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oser to d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 (Net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1)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 the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rout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B,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efore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not</a:t>
            </a:r>
            <a:endParaRPr sz="2011">
              <a:latin typeface="Times New Roman"/>
              <a:cs typeface="Times New Roman"/>
            </a:endParaRPr>
          </a:p>
          <a:p>
            <a:pPr marL="12771">
              <a:lnSpc>
                <a:spcPct val="95825"/>
              </a:lnSpc>
            </a:pP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ea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gf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l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t B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sup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p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lie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A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wit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h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infor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ati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abo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g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t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c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ose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A.</a:t>
            </a:r>
            <a:endParaRPr sz="201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9996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2292556" y="2247687"/>
            <a:ext cx="7616594" cy="2373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6" name="object 16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86660" y="85031"/>
            <a:ext cx="6468059" cy="434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Split Horizon</a:t>
            </a:r>
            <a:r>
              <a:rPr sz="3218" b="1" spc="-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wi</a:t>
            </a:r>
            <a:r>
              <a:rPr sz="3218" b="1" spc="-9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h </a:t>
            </a:r>
            <a:r>
              <a:rPr sz="3218" b="1" spc="-14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3218" b="1" spc="4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iso</a:t>
            </a:r>
            <a:r>
              <a:rPr sz="3218" b="1" spc="-19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ed Reverse</a:t>
            </a:r>
            <a:endParaRPr sz="32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97029" y="1218959"/>
            <a:ext cx="750053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Sa</a:t>
            </a:r>
            <a:r>
              <a:rPr sz="2413" spc="-19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2068" y="1218959"/>
            <a:ext cx="658470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idea,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15156" y="1218959"/>
            <a:ext cx="463043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but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2818" y="1218959"/>
            <a:ext cx="939410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instead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6846" y="1218959"/>
            <a:ext cx="326711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of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8176" y="1218959"/>
            <a:ext cx="377897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no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0691" y="1218959"/>
            <a:ext cx="178787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advertise</a:t>
            </a:r>
            <a:r>
              <a:rPr sz="2413" spc="-19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ent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3182" y="1218959"/>
            <a:ext cx="479901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use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7700" y="1218959"/>
            <a:ext cx="973677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infinity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5996" y="1218959"/>
            <a:ext cx="565047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cost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3655" y="5040366"/>
            <a:ext cx="7613835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The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3799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ron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ous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route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will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be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l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spc="-25" dirty="0">
                <a:solidFill>
                  <a:srgbClr val="3799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inated w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th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spc="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e 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i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n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rval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of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180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se</a:t>
            </a:r>
            <a:r>
              <a:rPr sz="2011" spc="-14" dirty="0">
                <a:solidFill>
                  <a:srgbClr val="3799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3799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nd</a:t>
            </a:r>
            <a:r>
              <a:rPr sz="2011" spc="-9" dirty="0">
                <a:solidFill>
                  <a:srgbClr val="3799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379966"/>
                </a:solidFill>
                <a:latin typeface="Times New Roman"/>
                <a:cs typeface="Times New Roman"/>
              </a:rPr>
              <a:t>.</a:t>
            </a:r>
            <a:endParaRPr sz="201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780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503311" y="-14303"/>
            <a:ext cx="9196616" cy="6897845"/>
          </a:xfrm>
          <a:custGeom>
            <a:avLst/>
            <a:gdLst/>
            <a:ahLst/>
            <a:cxnLst/>
            <a:rect l="l" t="t" r="r" b="b"/>
            <a:pathLst>
              <a:path w="9145524" h="6859524">
                <a:moveTo>
                  <a:pt x="9120124" y="14224"/>
                </a:moveTo>
                <a:lnTo>
                  <a:pt x="14224" y="14224"/>
                </a:lnTo>
                <a:lnTo>
                  <a:pt x="14224" y="6834124"/>
                </a:lnTo>
                <a:lnTo>
                  <a:pt x="9120124" y="6834124"/>
                </a:lnTo>
                <a:lnTo>
                  <a:pt x="9120124" y="14224"/>
                </a:lnTo>
                <a:close/>
              </a:path>
            </a:pathLst>
          </a:custGeom>
          <a:solidFill>
            <a:srgbClr val="F8ECC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5" name="object 15"/>
          <p:cNvSpPr txBox="1"/>
          <p:nvPr/>
        </p:nvSpPr>
        <p:spPr>
          <a:xfrm>
            <a:off x="10265714" y="49332"/>
            <a:ext cx="381568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-5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99666" y="79452"/>
            <a:ext cx="5007641" cy="382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972"/>
              </a:lnSpc>
              <a:spcBef>
                <a:spcPts val="148"/>
              </a:spcBef>
            </a:pPr>
            <a:r>
              <a:rPr sz="2816" b="1" dirty="0">
                <a:solidFill>
                  <a:srgbClr val="000066"/>
                </a:solidFill>
                <a:latin typeface="Times New Roman"/>
                <a:cs typeface="Times New Roman"/>
              </a:rPr>
              <a:t>Distance</a:t>
            </a:r>
            <a:r>
              <a:rPr sz="2816" b="1" spc="-103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16" b="1" dirty="0">
                <a:solidFill>
                  <a:srgbClr val="000066"/>
                </a:solidFill>
                <a:latin typeface="Times New Roman"/>
                <a:cs typeface="Times New Roman"/>
              </a:rPr>
              <a:t>Vector</a:t>
            </a:r>
            <a:r>
              <a:rPr sz="2816" b="1" spc="-8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16" b="1" dirty="0">
                <a:solidFill>
                  <a:srgbClr val="000066"/>
                </a:solidFill>
                <a:latin typeface="Times New Roman"/>
                <a:cs typeface="Times New Roman"/>
              </a:rPr>
              <a:t>Routing</a:t>
            </a:r>
            <a:r>
              <a:rPr sz="2816" b="1" spc="-97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816" b="1" dirty="0">
                <a:solidFill>
                  <a:srgbClr val="000066"/>
                </a:solidFill>
                <a:latin typeface="Times New Roman"/>
                <a:cs typeface="Times New Roman"/>
              </a:rPr>
              <a:t>(Cont.)</a:t>
            </a:r>
            <a:endParaRPr sz="281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1595" y="1384788"/>
            <a:ext cx="8196548" cy="519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906"/>
              </a:lnSpc>
              <a:spcBef>
                <a:spcPts val="95"/>
              </a:spcBef>
            </a:pPr>
            <a:r>
              <a:rPr sz="1760" spc="9" dirty="0">
                <a:latin typeface="Arial"/>
                <a:cs typeface="Arial"/>
              </a:rPr>
              <a:t>D</a:t>
            </a:r>
            <a:r>
              <a:rPr sz="1760" dirty="0">
                <a:latin typeface="Arial"/>
                <a:cs typeface="Arial"/>
              </a:rPr>
              <a:t>i</a:t>
            </a:r>
            <a:r>
              <a:rPr sz="1760" spc="9" dirty="0">
                <a:latin typeface="Arial"/>
                <a:cs typeface="Arial"/>
              </a:rPr>
              <a:t>stanc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28" dirty="0">
                <a:latin typeface="Arial"/>
                <a:cs typeface="Arial"/>
              </a:rPr>
              <a:t> </a:t>
            </a:r>
            <a:r>
              <a:rPr sz="1760" spc="25" dirty="0">
                <a:latin typeface="Arial"/>
                <a:cs typeface="Arial"/>
              </a:rPr>
              <a:t>v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25" dirty="0">
                <a:latin typeface="Arial"/>
                <a:cs typeface="Arial"/>
              </a:rPr>
              <a:t>c</a:t>
            </a:r>
            <a:r>
              <a:rPr sz="1760" spc="9" dirty="0">
                <a:latin typeface="Arial"/>
                <a:cs typeface="Arial"/>
              </a:rPr>
              <a:t>to</a:t>
            </a:r>
            <a:r>
              <a:rPr sz="1760" dirty="0">
                <a:latin typeface="Arial"/>
                <a:cs typeface="Arial"/>
              </a:rPr>
              <a:t>r</a:t>
            </a:r>
            <a:r>
              <a:rPr sz="1760" spc="49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ro</a:t>
            </a:r>
            <a:r>
              <a:rPr sz="1760" spc="34" dirty="0">
                <a:latin typeface="Arial"/>
                <a:cs typeface="Arial"/>
              </a:rPr>
              <a:t>u</a:t>
            </a:r>
            <a:r>
              <a:rPr sz="1760" spc="-9" dirty="0">
                <a:latin typeface="Arial"/>
                <a:cs typeface="Arial"/>
              </a:rPr>
              <a:t>t</a:t>
            </a:r>
            <a:r>
              <a:rPr sz="1760" spc="25" dirty="0">
                <a:latin typeface="Arial"/>
                <a:cs typeface="Arial"/>
              </a:rPr>
              <a:t>i</a:t>
            </a:r>
            <a:r>
              <a:rPr sz="1760" spc="9" dirty="0">
                <a:latin typeface="Arial"/>
                <a:cs typeface="Arial"/>
              </a:rPr>
              <a:t>n</a:t>
            </a:r>
            <a:r>
              <a:rPr sz="1760" dirty="0">
                <a:latin typeface="Arial"/>
                <a:cs typeface="Arial"/>
              </a:rPr>
              <a:t>g</a:t>
            </a:r>
            <a:r>
              <a:rPr sz="1760" spc="37" dirty="0">
                <a:latin typeface="Arial"/>
                <a:cs typeface="Arial"/>
              </a:rPr>
              <a:t> </a:t>
            </a:r>
            <a:r>
              <a:rPr sz="1760" spc="34" dirty="0">
                <a:latin typeface="Arial"/>
                <a:cs typeface="Arial"/>
              </a:rPr>
              <a:t>a</a:t>
            </a:r>
            <a:r>
              <a:rPr sz="1760" spc="-9" dirty="0">
                <a:latin typeface="Arial"/>
                <a:cs typeface="Arial"/>
              </a:rPr>
              <a:t>l</a:t>
            </a:r>
            <a:r>
              <a:rPr sz="1760" spc="9" dirty="0">
                <a:latin typeface="Arial"/>
                <a:cs typeface="Arial"/>
              </a:rPr>
              <a:t>g</a:t>
            </a:r>
            <a:r>
              <a:rPr sz="1760" spc="34" dirty="0">
                <a:latin typeface="Arial"/>
                <a:cs typeface="Arial"/>
              </a:rPr>
              <a:t>o</a:t>
            </a:r>
            <a:r>
              <a:rPr sz="1760" spc="9" dirty="0">
                <a:latin typeface="Arial"/>
                <a:cs typeface="Arial"/>
              </a:rPr>
              <a:t>r</a:t>
            </a:r>
            <a:r>
              <a:rPr sz="1760" dirty="0">
                <a:latin typeface="Arial"/>
                <a:cs typeface="Arial"/>
              </a:rPr>
              <a:t>i</a:t>
            </a:r>
            <a:r>
              <a:rPr sz="1760" spc="9" dirty="0">
                <a:latin typeface="Arial"/>
                <a:cs typeface="Arial"/>
              </a:rPr>
              <a:t>th</a:t>
            </a:r>
            <a:r>
              <a:rPr sz="1760" dirty="0">
                <a:latin typeface="Arial"/>
                <a:cs typeface="Arial"/>
              </a:rPr>
              <a:t>m</a:t>
            </a:r>
            <a:r>
              <a:rPr sz="1760" spc="11" dirty="0">
                <a:latin typeface="Arial"/>
                <a:cs typeface="Arial"/>
              </a:rPr>
              <a:t> </a:t>
            </a:r>
            <a:r>
              <a:rPr sz="1760" spc="25" dirty="0">
                <a:latin typeface="Arial"/>
                <a:cs typeface="Arial"/>
              </a:rPr>
              <a:t>w</a:t>
            </a:r>
            <a:r>
              <a:rPr sz="1760" spc="34" dirty="0">
                <a:latin typeface="Arial"/>
                <a:cs typeface="Arial"/>
              </a:rPr>
              <a:t>a</a:t>
            </a:r>
            <a:r>
              <a:rPr sz="1760" dirty="0">
                <a:latin typeface="Arial"/>
                <a:cs typeface="Arial"/>
              </a:rPr>
              <a:t>s</a:t>
            </a:r>
            <a:r>
              <a:rPr sz="1760" spc="77" dirty="0">
                <a:latin typeface="Arial"/>
                <a:cs typeface="Arial"/>
              </a:rPr>
              <a:t> </a:t>
            </a:r>
            <a:r>
              <a:rPr sz="1760" spc="-9" dirty="0">
                <a:latin typeface="Arial"/>
                <a:cs typeface="Arial"/>
              </a:rPr>
              <a:t>f</a:t>
            </a:r>
            <a:r>
              <a:rPr sz="1760" spc="34" dirty="0">
                <a:latin typeface="Arial"/>
                <a:cs typeface="Arial"/>
              </a:rPr>
              <a:t>i</a:t>
            </a:r>
            <a:r>
              <a:rPr sz="1760" dirty="0">
                <a:latin typeface="Arial"/>
                <a:cs typeface="Arial"/>
              </a:rPr>
              <a:t>r</a:t>
            </a:r>
            <a:r>
              <a:rPr sz="1760" spc="25" dirty="0">
                <a:latin typeface="Arial"/>
                <a:cs typeface="Arial"/>
              </a:rPr>
              <a:t>s</a:t>
            </a:r>
            <a:r>
              <a:rPr sz="1760" dirty="0">
                <a:latin typeface="Arial"/>
                <a:cs typeface="Arial"/>
              </a:rPr>
              <a:t>t</a:t>
            </a:r>
            <a:r>
              <a:rPr sz="1760" spc="68" dirty="0">
                <a:latin typeface="Arial"/>
                <a:cs typeface="Arial"/>
              </a:rPr>
              <a:t> </a:t>
            </a:r>
            <a:r>
              <a:rPr sz="1760" spc="34" dirty="0">
                <a:latin typeface="Arial"/>
                <a:cs typeface="Arial"/>
              </a:rPr>
              <a:t>u</a:t>
            </a:r>
            <a:r>
              <a:rPr sz="1760" spc="25" dirty="0">
                <a:latin typeface="Arial"/>
                <a:cs typeface="Arial"/>
              </a:rPr>
              <a:t>s</a:t>
            </a:r>
            <a:r>
              <a:rPr sz="1760" dirty="0">
                <a:latin typeface="Arial"/>
                <a:cs typeface="Arial"/>
              </a:rPr>
              <a:t>ed</a:t>
            </a:r>
            <a:r>
              <a:rPr sz="1760" spc="63" dirty="0">
                <a:latin typeface="Arial"/>
                <a:cs typeface="Arial"/>
              </a:rPr>
              <a:t> </a:t>
            </a:r>
            <a:r>
              <a:rPr sz="1760" spc="25" dirty="0">
                <a:latin typeface="Arial"/>
                <a:cs typeface="Arial"/>
              </a:rPr>
              <a:t>i</a:t>
            </a:r>
            <a:r>
              <a:rPr sz="1760" dirty="0">
                <a:latin typeface="Arial"/>
                <a:cs typeface="Arial"/>
              </a:rPr>
              <a:t>n</a:t>
            </a:r>
            <a:r>
              <a:rPr sz="1760" spc="113" dirty="0">
                <a:latin typeface="Arial"/>
                <a:cs typeface="Arial"/>
              </a:rPr>
              <a:t> </a:t>
            </a:r>
            <a:r>
              <a:rPr sz="1760" spc="25" dirty="0">
                <a:latin typeface="Arial"/>
                <a:cs typeface="Arial"/>
              </a:rPr>
              <a:t>A</a:t>
            </a:r>
            <a:r>
              <a:rPr sz="1760" spc="14" dirty="0">
                <a:latin typeface="Arial"/>
                <a:cs typeface="Arial"/>
              </a:rPr>
              <a:t>R</a:t>
            </a:r>
            <a:r>
              <a:rPr sz="1760" spc="25" dirty="0">
                <a:latin typeface="Arial"/>
                <a:cs typeface="Arial"/>
              </a:rPr>
              <a:t>PA</a:t>
            </a:r>
            <a:r>
              <a:rPr sz="1760" spc="14" dirty="0">
                <a:latin typeface="Arial"/>
                <a:cs typeface="Arial"/>
              </a:rPr>
              <a:t>N</a:t>
            </a:r>
            <a:r>
              <a:rPr sz="1760" spc="9" dirty="0">
                <a:latin typeface="Arial"/>
                <a:cs typeface="Arial"/>
              </a:rPr>
              <a:t>E</a:t>
            </a:r>
            <a:r>
              <a:rPr sz="1760" spc="34" dirty="0">
                <a:latin typeface="Arial"/>
                <a:cs typeface="Arial"/>
              </a:rPr>
              <a:t>T</a:t>
            </a:r>
            <a:r>
              <a:rPr sz="1760" dirty="0">
                <a:latin typeface="Arial"/>
                <a:cs typeface="Arial"/>
              </a:rPr>
              <a:t>.</a:t>
            </a:r>
            <a:r>
              <a:rPr sz="1760" spc="-19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S</a:t>
            </a:r>
            <a:r>
              <a:rPr sz="1760" dirty="0">
                <a:latin typeface="Arial"/>
                <a:cs typeface="Arial"/>
              </a:rPr>
              <a:t>i</a:t>
            </a:r>
            <a:r>
              <a:rPr sz="1760" spc="9" dirty="0">
                <a:latin typeface="Arial"/>
                <a:cs typeface="Arial"/>
              </a:rPr>
              <a:t>nc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87" dirty="0">
                <a:latin typeface="Arial"/>
                <a:cs typeface="Arial"/>
              </a:rPr>
              <a:t> </a:t>
            </a:r>
            <a:r>
              <a:rPr sz="1760" spc="-9" dirty="0">
                <a:latin typeface="Arial"/>
                <a:cs typeface="Arial"/>
              </a:rPr>
              <a:t>t</a:t>
            </a:r>
            <a:r>
              <a:rPr sz="1760" spc="34" dirty="0">
                <a:latin typeface="Arial"/>
                <a:cs typeface="Arial"/>
              </a:rPr>
              <a:t>h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97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tra</a:t>
            </a:r>
            <a:r>
              <a:rPr sz="1760" dirty="0">
                <a:latin typeface="Arial"/>
                <a:cs typeface="Arial"/>
              </a:rPr>
              <a:t>n</a:t>
            </a:r>
            <a:r>
              <a:rPr sz="1760" spc="25" dirty="0">
                <a:latin typeface="Arial"/>
                <a:cs typeface="Arial"/>
              </a:rPr>
              <a:t>s</a:t>
            </a:r>
            <a:r>
              <a:rPr sz="1760" spc="9" dirty="0">
                <a:latin typeface="Arial"/>
                <a:cs typeface="Arial"/>
              </a:rPr>
              <a:t>fer</a:t>
            </a:r>
            <a:endParaRPr sz="1760">
              <a:latin typeface="Arial"/>
              <a:cs typeface="Arial"/>
            </a:endParaRPr>
          </a:p>
          <a:p>
            <a:pPr marL="12771" marR="33682">
              <a:lnSpc>
                <a:spcPct val="95825"/>
              </a:lnSpc>
              <a:spcBef>
                <a:spcPts val="5"/>
              </a:spcBef>
            </a:pPr>
            <a:r>
              <a:rPr sz="1760" dirty="0">
                <a:latin typeface="Arial"/>
                <a:cs typeface="Arial"/>
              </a:rPr>
              <a:t>of</a:t>
            </a:r>
            <a:r>
              <a:rPr sz="1760" spc="126" dirty="0">
                <a:latin typeface="Arial"/>
                <a:cs typeface="Arial"/>
              </a:rPr>
              <a:t> </a:t>
            </a:r>
            <a:r>
              <a:rPr sz="1760" spc="-9" dirty="0">
                <a:latin typeface="Arial"/>
                <a:cs typeface="Arial"/>
              </a:rPr>
              <a:t>k</a:t>
            </a:r>
            <a:r>
              <a:rPr sz="1760" spc="34" dirty="0">
                <a:latin typeface="Arial"/>
                <a:cs typeface="Arial"/>
              </a:rPr>
              <a:t>n</a:t>
            </a:r>
            <a:r>
              <a:rPr sz="1760" spc="9" dirty="0">
                <a:latin typeface="Arial"/>
                <a:cs typeface="Arial"/>
              </a:rPr>
              <a:t>ow</a:t>
            </a:r>
            <a:r>
              <a:rPr sz="1760" spc="25" dirty="0">
                <a:latin typeface="Arial"/>
                <a:cs typeface="Arial"/>
              </a:rPr>
              <a:t>l</a:t>
            </a:r>
            <a:r>
              <a:rPr sz="1760" spc="9" dirty="0">
                <a:latin typeface="Arial"/>
                <a:cs typeface="Arial"/>
              </a:rPr>
              <a:t>e</a:t>
            </a:r>
            <a:r>
              <a:rPr sz="1760" dirty="0">
                <a:latin typeface="Arial"/>
                <a:cs typeface="Arial"/>
              </a:rPr>
              <a:t>d</a:t>
            </a:r>
            <a:r>
              <a:rPr sz="1760" spc="34" dirty="0">
                <a:latin typeface="Arial"/>
                <a:cs typeface="Arial"/>
              </a:rPr>
              <a:t>g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-27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b</a:t>
            </a:r>
            <a:r>
              <a:rPr sz="1760" spc="34" dirty="0">
                <a:latin typeface="Arial"/>
                <a:cs typeface="Arial"/>
              </a:rPr>
              <a:t>e</a:t>
            </a:r>
            <a:r>
              <a:rPr sz="1760" spc="25" dirty="0">
                <a:latin typeface="Arial"/>
                <a:cs typeface="Arial"/>
              </a:rPr>
              <a:t>t</a:t>
            </a:r>
            <a:r>
              <a:rPr sz="1760" spc="14" dirty="0">
                <a:latin typeface="Arial"/>
                <a:cs typeface="Arial"/>
              </a:rPr>
              <a:t>w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9" dirty="0">
                <a:latin typeface="Arial"/>
                <a:cs typeface="Arial"/>
              </a:rPr>
              <a:t>e</a:t>
            </a:r>
            <a:r>
              <a:rPr sz="1760" dirty="0">
                <a:latin typeface="Arial"/>
                <a:cs typeface="Arial"/>
              </a:rPr>
              <a:t>n</a:t>
            </a:r>
            <a:r>
              <a:rPr sz="1760" spc="37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n</a:t>
            </a:r>
            <a:r>
              <a:rPr sz="1760" spc="34" dirty="0">
                <a:latin typeface="Arial"/>
                <a:cs typeface="Arial"/>
              </a:rPr>
              <a:t>o</a:t>
            </a:r>
            <a:r>
              <a:rPr sz="1760" spc="9" dirty="0">
                <a:latin typeface="Arial"/>
                <a:cs typeface="Arial"/>
              </a:rPr>
              <a:t>d</a:t>
            </a:r>
            <a:r>
              <a:rPr sz="1760" dirty="0">
                <a:latin typeface="Arial"/>
                <a:cs typeface="Arial"/>
              </a:rPr>
              <a:t>es</a:t>
            </a:r>
            <a:r>
              <a:rPr sz="1760" spc="54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(o</a:t>
            </a:r>
            <a:r>
              <a:rPr sz="1760" spc="34" dirty="0">
                <a:latin typeface="Arial"/>
                <a:cs typeface="Arial"/>
              </a:rPr>
              <a:t>n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69" dirty="0">
                <a:latin typeface="Arial"/>
                <a:cs typeface="Arial"/>
              </a:rPr>
              <a:t> </a:t>
            </a:r>
            <a:r>
              <a:rPr sz="1760" spc="34" dirty="0">
                <a:latin typeface="Arial"/>
                <a:cs typeface="Arial"/>
              </a:rPr>
              <a:t>h</a:t>
            </a:r>
            <a:r>
              <a:rPr sz="1760" dirty="0">
                <a:latin typeface="Arial"/>
                <a:cs typeface="Arial"/>
              </a:rPr>
              <a:t>o</a:t>
            </a:r>
            <a:r>
              <a:rPr sz="1760" spc="9" dirty="0">
                <a:latin typeface="Arial"/>
                <a:cs typeface="Arial"/>
              </a:rPr>
              <a:t>p</a:t>
            </a:r>
            <a:r>
              <a:rPr sz="1760" dirty="0">
                <a:latin typeface="Arial"/>
                <a:cs typeface="Arial"/>
              </a:rPr>
              <a:t>)</a:t>
            </a:r>
            <a:r>
              <a:rPr sz="1760" spc="69" dirty="0">
                <a:latin typeface="Arial"/>
                <a:cs typeface="Arial"/>
              </a:rPr>
              <a:t> </a:t>
            </a:r>
            <a:r>
              <a:rPr sz="1760" spc="25" dirty="0">
                <a:latin typeface="Arial"/>
                <a:cs typeface="Arial"/>
              </a:rPr>
              <a:t>t</a:t>
            </a:r>
            <a:r>
              <a:rPr sz="1760" dirty="0">
                <a:latin typeface="Arial"/>
                <a:cs typeface="Arial"/>
              </a:rPr>
              <a:t>a</a:t>
            </a:r>
            <a:r>
              <a:rPr sz="1760" spc="25" dirty="0">
                <a:latin typeface="Arial"/>
                <a:cs typeface="Arial"/>
              </a:rPr>
              <a:t>k</a:t>
            </a:r>
            <a:r>
              <a:rPr sz="1760" spc="34" dirty="0">
                <a:latin typeface="Arial"/>
                <a:cs typeface="Arial"/>
              </a:rPr>
              <a:t>e</a:t>
            </a:r>
            <a:r>
              <a:rPr sz="1760" dirty="0">
                <a:latin typeface="Arial"/>
                <a:cs typeface="Arial"/>
              </a:rPr>
              <a:t>s</a:t>
            </a:r>
            <a:r>
              <a:rPr sz="1760" spc="36" dirty="0">
                <a:latin typeface="Arial"/>
                <a:cs typeface="Arial"/>
              </a:rPr>
              <a:t> </a:t>
            </a:r>
            <a:r>
              <a:rPr sz="1760" spc="34" dirty="0">
                <a:latin typeface="Arial"/>
                <a:cs typeface="Arial"/>
              </a:rPr>
              <a:t>3</a:t>
            </a:r>
            <a:r>
              <a:rPr sz="1760" dirty="0">
                <a:latin typeface="Arial"/>
                <a:cs typeface="Arial"/>
              </a:rPr>
              <a:t>0</a:t>
            </a:r>
            <a:r>
              <a:rPr sz="1760" spc="101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s</a:t>
            </a:r>
            <a:r>
              <a:rPr sz="1760" spc="34" dirty="0">
                <a:latin typeface="Arial"/>
                <a:cs typeface="Arial"/>
              </a:rPr>
              <a:t>e</a:t>
            </a:r>
            <a:r>
              <a:rPr sz="1760" spc="-9" dirty="0">
                <a:latin typeface="Arial"/>
                <a:cs typeface="Arial"/>
              </a:rPr>
              <a:t>c</a:t>
            </a:r>
            <a:r>
              <a:rPr sz="1760" spc="34" dirty="0">
                <a:latin typeface="Arial"/>
                <a:cs typeface="Arial"/>
              </a:rPr>
              <a:t>o</a:t>
            </a:r>
            <a:r>
              <a:rPr sz="1760" spc="9" dirty="0">
                <a:latin typeface="Arial"/>
                <a:cs typeface="Arial"/>
              </a:rPr>
              <a:t>n</a:t>
            </a:r>
            <a:r>
              <a:rPr sz="1760" spc="34" dirty="0">
                <a:latin typeface="Arial"/>
                <a:cs typeface="Arial"/>
              </a:rPr>
              <a:t>d</a:t>
            </a:r>
            <a:r>
              <a:rPr sz="1760" spc="-9" dirty="0">
                <a:latin typeface="Arial"/>
                <a:cs typeface="Arial"/>
              </a:rPr>
              <a:t>s</a:t>
            </a:r>
            <a:r>
              <a:rPr sz="1760" dirty="0">
                <a:latin typeface="Arial"/>
                <a:cs typeface="Arial"/>
              </a:rPr>
              <a:t>,</a:t>
            </a:r>
            <a:r>
              <a:rPr sz="1760" spc="14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th</a:t>
            </a:r>
            <a:r>
              <a:rPr sz="1760" dirty="0">
                <a:latin typeface="Arial"/>
                <a:cs typeface="Arial"/>
              </a:rPr>
              <a:t>is</a:t>
            </a:r>
            <a:r>
              <a:rPr sz="1760" spc="85" dirty="0">
                <a:latin typeface="Arial"/>
                <a:cs typeface="Arial"/>
              </a:rPr>
              <a:t> </a:t>
            </a:r>
            <a:r>
              <a:rPr sz="1760" spc="25" dirty="0">
                <a:latin typeface="Arial"/>
                <a:cs typeface="Arial"/>
              </a:rPr>
              <a:t>c</a:t>
            </a:r>
            <a:r>
              <a:rPr sz="1760" spc="34" dirty="0">
                <a:latin typeface="Arial"/>
                <a:cs typeface="Arial"/>
              </a:rPr>
              <a:t>a</a:t>
            </a:r>
            <a:r>
              <a:rPr sz="1760" dirty="0">
                <a:latin typeface="Arial"/>
                <a:cs typeface="Arial"/>
              </a:rPr>
              <a:t>n</a:t>
            </a:r>
            <a:r>
              <a:rPr sz="1760" spc="83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ca</a:t>
            </a:r>
            <a:r>
              <a:rPr sz="1760" spc="34" dirty="0">
                <a:latin typeface="Arial"/>
                <a:cs typeface="Arial"/>
              </a:rPr>
              <a:t>u</a:t>
            </a:r>
            <a:r>
              <a:rPr sz="1760" spc="9" dirty="0">
                <a:latin typeface="Arial"/>
                <a:cs typeface="Arial"/>
              </a:rPr>
              <a:t>s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46" dirty="0">
                <a:latin typeface="Arial"/>
                <a:cs typeface="Arial"/>
              </a:rPr>
              <a:t> </a:t>
            </a:r>
            <a:r>
              <a:rPr sz="1760" dirty="0">
                <a:latin typeface="Arial"/>
                <a:cs typeface="Arial"/>
              </a:rPr>
              <a:t>l</a:t>
            </a:r>
            <a:r>
              <a:rPr sz="1760" spc="34" dirty="0">
                <a:latin typeface="Arial"/>
                <a:cs typeface="Arial"/>
              </a:rPr>
              <a:t>a</a:t>
            </a:r>
            <a:r>
              <a:rPr sz="1760" spc="9" dirty="0">
                <a:latin typeface="Arial"/>
                <a:cs typeface="Arial"/>
              </a:rPr>
              <a:t>r</a:t>
            </a:r>
            <a:r>
              <a:rPr sz="1760" dirty="0">
                <a:latin typeface="Arial"/>
                <a:cs typeface="Arial"/>
              </a:rPr>
              <a:t>ge</a:t>
            </a:r>
            <a:endParaRPr sz="176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1595" y="1924234"/>
            <a:ext cx="3028995" cy="789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906"/>
              </a:lnSpc>
              <a:spcBef>
                <a:spcPts val="95"/>
              </a:spcBef>
            </a:pPr>
            <a:r>
              <a:rPr sz="1760" dirty="0">
                <a:latin typeface="Arial"/>
                <a:cs typeface="Arial"/>
              </a:rPr>
              <a:t>d</a:t>
            </a:r>
            <a:r>
              <a:rPr sz="1760" spc="9" dirty="0">
                <a:latin typeface="Arial"/>
                <a:cs typeface="Arial"/>
              </a:rPr>
              <a:t>e</a:t>
            </a:r>
            <a:r>
              <a:rPr sz="1760" dirty="0">
                <a:latin typeface="Arial"/>
                <a:cs typeface="Arial"/>
              </a:rPr>
              <a:t>l</a:t>
            </a:r>
            <a:r>
              <a:rPr sz="1760" spc="34" dirty="0">
                <a:latin typeface="Arial"/>
                <a:cs typeface="Arial"/>
              </a:rPr>
              <a:t>a</a:t>
            </a:r>
            <a:r>
              <a:rPr sz="1760" spc="9" dirty="0">
                <a:latin typeface="Arial"/>
                <a:cs typeface="Arial"/>
              </a:rPr>
              <a:t>y</a:t>
            </a:r>
            <a:r>
              <a:rPr sz="1760" dirty="0">
                <a:latin typeface="Arial"/>
                <a:cs typeface="Arial"/>
              </a:rPr>
              <a:t>s</a:t>
            </a:r>
            <a:r>
              <a:rPr sz="1760" spc="48" dirty="0">
                <a:latin typeface="Arial"/>
                <a:cs typeface="Arial"/>
              </a:rPr>
              <a:t> </a:t>
            </a:r>
            <a:r>
              <a:rPr sz="1760" dirty="0">
                <a:latin typeface="Arial"/>
                <a:cs typeface="Arial"/>
              </a:rPr>
              <a:t>in</a:t>
            </a:r>
            <a:r>
              <a:rPr sz="1760" spc="113" dirty="0">
                <a:latin typeface="Arial"/>
                <a:cs typeface="Arial"/>
              </a:rPr>
              <a:t> </a:t>
            </a:r>
            <a:r>
              <a:rPr sz="1760" spc="25" dirty="0">
                <a:latin typeface="Arial"/>
                <a:cs typeface="Arial"/>
              </a:rPr>
              <a:t>l</a:t>
            </a:r>
            <a:r>
              <a:rPr sz="1760" dirty="0">
                <a:latin typeface="Arial"/>
                <a:cs typeface="Arial"/>
              </a:rPr>
              <a:t>a</a:t>
            </a:r>
            <a:r>
              <a:rPr sz="1760" spc="9" dirty="0">
                <a:latin typeface="Arial"/>
                <a:cs typeface="Arial"/>
              </a:rPr>
              <a:t>rg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87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netw</a:t>
            </a:r>
            <a:r>
              <a:rPr sz="1760" spc="34" dirty="0">
                <a:latin typeface="Arial"/>
                <a:cs typeface="Arial"/>
              </a:rPr>
              <a:t>o</a:t>
            </a:r>
            <a:r>
              <a:rPr sz="1760" spc="9" dirty="0">
                <a:latin typeface="Arial"/>
                <a:cs typeface="Arial"/>
              </a:rPr>
              <a:t>rk</a:t>
            </a:r>
            <a:r>
              <a:rPr sz="1760" spc="25" dirty="0">
                <a:latin typeface="Arial"/>
                <a:cs typeface="Arial"/>
              </a:rPr>
              <a:t>s</a:t>
            </a:r>
            <a:r>
              <a:rPr sz="1760" dirty="0">
                <a:latin typeface="Arial"/>
                <a:cs typeface="Arial"/>
              </a:rPr>
              <a:t>,</a:t>
            </a:r>
            <a:r>
              <a:rPr sz="1760" spc="-29" dirty="0">
                <a:latin typeface="Arial"/>
                <a:cs typeface="Arial"/>
              </a:rPr>
              <a:t> </a:t>
            </a:r>
            <a:r>
              <a:rPr sz="1760" spc="34" dirty="0">
                <a:latin typeface="Arial"/>
                <a:cs typeface="Arial"/>
              </a:rPr>
              <a:t>a</a:t>
            </a:r>
            <a:r>
              <a:rPr sz="1760" spc="9" dirty="0">
                <a:latin typeface="Arial"/>
                <a:cs typeface="Arial"/>
              </a:rPr>
              <a:t>nd</a:t>
            </a:r>
            <a:endParaRPr sz="1760">
              <a:latin typeface="Arial"/>
              <a:cs typeface="Arial"/>
            </a:endParaRPr>
          </a:p>
          <a:p>
            <a:pPr marL="12771" marR="7969">
              <a:lnSpc>
                <a:spcPts val="2023"/>
              </a:lnSpc>
              <a:spcBef>
                <a:spcPts val="5"/>
              </a:spcBef>
            </a:pPr>
            <a:r>
              <a:rPr sz="1760" dirty="0">
                <a:latin typeface="Arial"/>
                <a:cs typeface="Arial"/>
              </a:rPr>
              <a:t>di</a:t>
            </a:r>
            <a:r>
              <a:rPr sz="1760" spc="25" dirty="0">
                <a:latin typeface="Arial"/>
                <a:cs typeface="Arial"/>
              </a:rPr>
              <a:t>f</a:t>
            </a:r>
            <a:r>
              <a:rPr sz="1760" spc="-9" dirty="0">
                <a:latin typeface="Arial"/>
                <a:cs typeface="Arial"/>
              </a:rPr>
              <a:t>f</a:t>
            </a:r>
            <a:r>
              <a:rPr sz="1760" spc="34" dirty="0">
                <a:latin typeface="Arial"/>
                <a:cs typeface="Arial"/>
              </a:rPr>
              <a:t>e</a:t>
            </a:r>
            <a:r>
              <a:rPr sz="1760" spc="14" dirty="0">
                <a:latin typeface="Arial"/>
                <a:cs typeface="Arial"/>
              </a:rPr>
              <a:t>r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9" dirty="0">
                <a:latin typeface="Arial"/>
                <a:cs typeface="Arial"/>
              </a:rPr>
              <a:t>n</a:t>
            </a:r>
            <a:r>
              <a:rPr sz="1760" dirty="0">
                <a:latin typeface="Arial"/>
                <a:cs typeface="Arial"/>
              </a:rPr>
              <a:t>t</a:t>
            </a:r>
            <a:r>
              <a:rPr sz="1760" spc="33" dirty="0">
                <a:latin typeface="Arial"/>
                <a:cs typeface="Arial"/>
              </a:rPr>
              <a:t> </a:t>
            </a:r>
            <a:r>
              <a:rPr sz="1760" spc="34" dirty="0">
                <a:latin typeface="Arial"/>
                <a:cs typeface="Arial"/>
              </a:rPr>
              <a:t>p</a:t>
            </a:r>
            <a:r>
              <a:rPr sz="1760" spc="9" dirty="0">
                <a:latin typeface="Arial"/>
                <a:cs typeface="Arial"/>
              </a:rPr>
              <a:t>a</a:t>
            </a:r>
            <a:r>
              <a:rPr sz="1760" dirty="0">
                <a:latin typeface="Arial"/>
                <a:cs typeface="Arial"/>
              </a:rPr>
              <a:t>rts</a:t>
            </a:r>
            <a:r>
              <a:rPr sz="1760" spc="62" dirty="0">
                <a:latin typeface="Arial"/>
                <a:cs typeface="Arial"/>
              </a:rPr>
              <a:t> </a:t>
            </a:r>
            <a:r>
              <a:rPr sz="1760" spc="34" dirty="0">
                <a:latin typeface="Arial"/>
                <a:cs typeface="Arial"/>
              </a:rPr>
              <a:t>o</a:t>
            </a:r>
            <a:r>
              <a:rPr sz="1760" dirty="0">
                <a:latin typeface="Arial"/>
                <a:cs typeface="Arial"/>
              </a:rPr>
              <a:t>f</a:t>
            </a:r>
            <a:r>
              <a:rPr sz="1760" spc="106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th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122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n</a:t>
            </a:r>
            <a:r>
              <a:rPr sz="1760" spc="34" dirty="0">
                <a:latin typeface="Arial"/>
                <a:cs typeface="Arial"/>
              </a:rPr>
              <a:t>e</a:t>
            </a:r>
            <a:r>
              <a:rPr sz="1760" spc="-9" dirty="0">
                <a:latin typeface="Arial"/>
                <a:cs typeface="Arial"/>
              </a:rPr>
              <a:t>t</a:t>
            </a:r>
            <a:r>
              <a:rPr sz="1760" spc="14" dirty="0">
                <a:latin typeface="Arial"/>
                <a:cs typeface="Arial"/>
              </a:rPr>
              <a:t>w</a:t>
            </a:r>
            <a:r>
              <a:rPr sz="1760" spc="34" dirty="0">
                <a:latin typeface="Arial"/>
                <a:cs typeface="Arial"/>
              </a:rPr>
              <a:t>o</a:t>
            </a:r>
            <a:r>
              <a:rPr sz="1760" spc="14" dirty="0">
                <a:latin typeface="Arial"/>
                <a:cs typeface="Arial"/>
              </a:rPr>
              <a:t>r</a:t>
            </a:r>
            <a:r>
              <a:rPr sz="1760" spc="9" dirty="0">
                <a:latin typeface="Arial"/>
                <a:cs typeface="Arial"/>
              </a:rPr>
              <a:t>k</a:t>
            </a:r>
            <a:r>
              <a:rPr sz="1760" dirty="0">
                <a:latin typeface="Arial"/>
                <a:cs typeface="Arial"/>
              </a:rPr>
              <a:t>. </a:t>
            </a:r>
            <a:endParaRPr sz="1760">
              <a:latin typeface="Arial"/>
              <a:cs typeface="Arial"/>
            </a:endParaRPr>
          </a:p>
          <a:p>
            <a:pPr marL="12771" marR="7969">
              <a:lnSpc>
                <a:spcPts val="2023"/>
              </a:lnSpc>
              <a:spcBef>
                <a:spcPts val="101"/>
              </a:spcBef>
            </a:pPr>
            <a:r>
              <a:rPr sz="1760" dirty="0">
                <a:latin typeface="Arial"/>
                <a:cs typeface="Arial"/>
              </a:rPr>
              <a:t>l</a:t>
            </a:r>
            <a:r>
              <a:rPr sz="1760" spc="-9" dirty="0">
                <a:latin typeface="Arial"/>
                <a:cs typeface="Arial"/>
              </a:rPr>
              <a:t>i</a:t>
            </a:r>
            <a:r>
              <a:rPr sz="1760" spc="9" dirty="0">
                <a:latin typeface="Arial"/>
                <a:cs typeface="Arial"/>
              </a:rPr>
              <a:t>n</a:t>
            </a:r>
            <a:r>
              <a:rPr sz="1760" dirty="0">
                <a:latin typeface="Arial"/>
                <a:cs typeface="Arial"/>
              </a:rPr>
              <a:t>k</a:t>
            </a:r>
            <a:r>
              <a:rPr sz="1760" spc="98" dirty="0">
                <a:latin typeface="Arial"/>
                <a:cs typeface="Arial"/>
              </a:rPr>
              <a:t> </a:t>
            </a:r>
            <a:r>
              <a:rPr sz="1760" spc="25" dirty="0">
                <a:latin typeface="Arial"/>
                <a:cs typeface="Arial"/>
              </a:rPr>
              <a:t>l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9" dirty="0">
                <a:latin typeface="Arial"/>
                <a:cs typeface="Arial"/>
              </a:rPr>
              <a:t>n</a:t>
            </a:r>
            <a:r>
              <a:rPr sz="1760" spc="34" dirty="0">
                <a:latin typeface="Arial"/>
                <a:cs typeface="Arial"/>
              </a:rPr>
              <a:t>g</a:t>
            </a:r>
            <a:r>
              <a:rPr sz="1760" spc="-9" dirty="0">
                <a:latin typeface="Arial"/>
                <a:cs typeface="Arial"/>
              </a:rPr>
              <a:t>t</a:t>
            </a:r>
            <a:r>
              <a:rPr sz="1760" dirty="0">
                <a:latin typeface="Arial"/>
                <a:cs typeface="Arial"/>
              </a:rPr>
              <a:t>h</a:t>
            </a:r>
            <a:r>
              <a:rPr sz="1760" spc="84" dirty="0">
                <a:latin typeface="Arial"/>
                <a:cs typeface="Arial"/>
              </a:rPr>
              <a:t> </a:t>
            </a:r>
            <a:r>
              <a:rPr sz="1760" dirty="0">
                <a:latin typeface="Arial"/>
                <a:cs typeface="Arial"/>
              </a:rPr>
              <a:t>a</a:t>
            </a:r>
            <a:r>
              <a:rPr sz="1760" spc="9" dirty="0">
                <a:latin typeface="Arial"/>
                <a:cs typeface="Arial"/>
              </a:rPr>
              <a:t>n</a:t>
            </a:r>
            <a:r>
              <a:rPr sz="1760" dirty="0">
                <a:latin typeface="Arial"/>
                <a:cs typeface="Arial"/>
              </a:rPr>
              <a:t>d</a:t>
            </a:r>
            <a:r>
              <a:rPr sz="1760" spc="107" dirty="0">
                <a:latin typeface="Arial"/>
                <a:cs typeface="Arial"/>
              </a:rPr>
              <a:t> </a:t>
            </a:r>
            <a:r>
              <a:rPr sz="1760" dirty="0">
                <a:latin typeface="Arial"/>
                <a:cs typeface="Arial"/>
              </a:rPr>
              <a:t>i</a:t>
            </a:r>
            <a:r>
              <a:rPr sz="1760" spc="25" dirty="0">
                <a:latin typeface="Arial"/>
                <a:cs typeface="Arial"/>
              </a:rPr>
              <a:t>t</a:t>
            </a:r>
            <a:r>
              <a:rPr sz="1760" dirty="0">
                <a:latin typeface="Arial"/>
                <a:cs typeface="Arial"/>
              </a:rPr>
              <a:t>s</a:t>
            </a:r>
            <a:r>
              <a:rPr sz="1760" spc="110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ba</a:t>
            </a:r>
            <a:r>
              <a:rPr sz="1760" spc="34" dirty="0">
                <a:latin typeface="Arial"/>
                <a:cs typeface="Arial"/>
              </a:rPr>
              <a:t>n</a:t>
            </a:r>
            <a:r>
              <a:rPr sz="1760" dirty="0">
                <a:latin typeface="Arial"/>
                <a:cs typeface="Arial"/>
              </a:rPr>
              <a:t>d</a:t>
            </a:r>
            <a:r>
              <a:rPr sz="1760" spc="14" dirty="0">
                <a:latin typeface="Arial"/>
                <a:cs typeface="Arial"/>
              </a:rPr>
              <a:t>w</a:t>
            </a:r>
            <a:r>
              <a:rPr sz="1760" spc="34" dirty="0">
                <a:latin typeface="Arial"/>
                <a:cs typeface="Arial"/>
              </a:rPr>
              <a:t>i</a:t>
            </a:r>
            <a:r>
              <a:rPr sz="1760" dirty="0">
                <a:latin typeface="Arial"/>
                <a:cs typeface="Arial"/>
              </a:rPr>
              <a:t>d</a:t>
            </a:r>
            <a:r>
              <a:rPr sz="1760" spc="25" dirty="0">
                <a:latin typeface="Arial"/>
                <a:cs typeface="Arial"/>
              </a:rPr>
              <a:t>t</a:t>
            </a:r>
            <a:r>
              <a:rPr sz="1760" dirty="0">
                <a:latin typeface="Arial"/>
                <a:cs typeface="Arial"/>
              </a:rPr>
              <a:t>h.</a:t>
            </a:r>
            <a:endParaRPr sz="176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59518" y="1924233"/>
            <a:ext cx="4944808" cy="519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14" marR="33682">
              <a:lnSpc>
                <a:spcPts val="1906"/>
              </a:lnSpc>
              <a:spcBef>
                <a:spcPts val="95"/>
              </a:spcBef>
            </a:pPr>
            <a:r>
              <a:rPr sz="1760" spc="9" dirty="0">
                <a:latin typeface="Arial"/>
                <a:cs typeface="Arial"/>
              </a:rPr>
              <a:t>c</a:t>
            </a:r>
            <a:r>
              <a:rPr sz="1760" spc="34" dirty="0">
                <a:latin typeface="Arial"/>
                <a:cs typeface="Arial"/>
              </a:rPr>
              <a:t>o</a:t>
            </a:r>
            <a:r>
              <a:rPr sz="1760" spc="9" dirty="0">
                <a:latin typeface="Arial"/>
                <a:cs typeface="Arial"/>
              </a:rPr>
              <a:t>nse</a:t>
            </a:r>
            <a:r>
              <a:rPr sz="1760" spc="34" dirty="0">
                <a:latin typeface="Arial"/>
                <a:cs typeface="Arial"/>
              </a:rPr>
              <a:t>q</a:t>
            </a:r>
            <a:r>
              <a:rPr sz="1760" spc="9" dirty="0">
                <a:latin typeface="Arial"/>
                <a:cs typeface="Arial"/>
              </a:rPr>
              <a:t>u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34" dirty="0">
                <a:latin typeface="Arial"/>
                <a:cs typeface="Arial"/>
              </a:rPr>
              <a:t>n</a:t>
            </a:r>
            <a:r>
              <a:rPr sz="1760" spc="-9" dirty="0">
                <a:latin typeface="Arial"/>
                <a:cs typeface="Arial"/>
              </a:rPr>
              <a:t>t</a:t>
            </a:r>
            <a:r>
              <a:rPr sz="1760" spc="34" dirty="0">
                <a:latin typeface="Arial"/>
                <a:cs typeface="Arial"/>
              </a:rPr>
              <a:t>l</a:t>
            </a:r>
            <a:r>
              <a:rPr sz="1760" dirty="0">
                <a:latin typeface="Arial"/>
                <a:cs typeface="Arial"/>
              </a:rPr>
              <a:t>y</a:t>
            </a:r>
            <a:r>
              <a:rPr sz="1760" spc="-61" dirty="0">
                <a:latin typeface="Arial"/>
                <a:cs typeface="Arial"/>
              </a:rPr>
              <a:t> </a:t>
            </a:r>
            <a:r>
              <a:rPr sz="1760" dirty="0">
                <a:latin typeface="Arial"/>
                <a:cs typeface="Arial"/>
              </a:rPr>
              <a:t>i</a:t>
            </a:r>
            <a:r>
              <a:rPr sz="1760" spc="9" dirty="0">
                <a:latin typeface="Arial"/>
                <a:cs typeface="Arial"/>
              </a:rPr>
              <a:t>nc</a:t>
            </a:r>
            <a:r>
              <a:rPr sz="1760" spc="34" dirty="0">
                <a:latin typeface="Arial"/>
                <a:cs typeface="Arial"/>
              </a:rPr>
              <a:t>o</a:t>
            </a:r>
            <a:r>
              <a:rPr sz="1760" spc="9" dirty="0">
                <a:latin typeface="Arial"/>
                <a:cs typeface="Arial"/>
              </a:rPr>
              <a:t>ns</a:t>
            </a:r>
            <a:r>
              <a:rPr sz="1760" dirty="0">
                <a:latin typeface="Arial"/>
                <a:cs typeface="Arial"/>
              </a:rPr>
              <a:t>i</a:t>
            </a:r>
            <a:r>
              <a:rPr sz="1760" spc="9" dirty="0">
                <a:latin typeface="Arial"/>
                <a:cs typeface="Arial"/>
              </a:rPr>
              <a:t>s</a:t>
            </a:r>
            <a:r>
              <a:rPr sz="1760" spc="25" dirty="0">
                <a:latin typeface="Arial"/>
                <a:cs typeface="Arial"/>
              </a:rPr>
              <a:t>t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34" dirty="0">
                <a:latin typeface="Arial"/>
                <a:cs typeface="Arial"/>
              </a:rPr>
              <a:t>n</a:t>
            </a:r>
            <a:r>
              <a:rPr sz="1760" dirty="0">
                <a:latin typeface="Arial"/>
                <a:cs typeface="Arial"/>
              </a:rPr>
              <a:t>t</a:t>
            </a:r>
            <a:r>
              <a:rPr sz="1760" spc="-45" dirty="0">
                <a:latin typeface="Arial"/>
                <a:cs typeface="Arial"/>
              </a:rPr>
              <a:t> </a:t>
            </a:r>
            <a:r>
              <a:rPr sz="1760" spc="34" dirty="0">
                <a:latin typeface="Arial"/>
                <a:cs typeface="Arial"/>
              </a:rPr>
              <a:t>n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25" dirty="0">
                <a:latin typeface="Arial"/>
                <a:cs typeface="Arial"/>
              </a:rPr>
              <a:t>t</a:t>
            </a:r>
            <a:r>
              <a:rPr sz="1760" spc="14" dirty="0">
                <a:latin typeface="Arial"/>
                <a:cs typeface="Arial"/>
              </a:rPr>
              <a:t>w</a:t>
            </a:r>
            <a:r>
              <a:rPr sz="1760" spc="9" dirty="0">
                <a:latin typeface="Arial"/>
                <a:cs typeface="Arial"/>
              </a:rPr>
              <a:t>or</a:t>
            </a:r>
            <a:r>
              <a:rPr sz="1760" dirty="0">
                <a:latin typeface="Arial"/>
                <a:cs typeface="Arial"/>
              </a:rPr>
              <a:t>k</a:t>
            </a:r>
            <a:r>
              <a:rPr sz="1760" spc="22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s</a:t>
            </a:r>
            <a:r>
              <a:rPr sz="1760" spc="25" dirty="0">
                <a:latin typeface="Arial"/>
                <a:cs typeface="Arial"/>
              </a:rPr>
              <a:t>t</a:t>
            </a:r>
            <a:r>
              <a:rPr sz="1760" spc="9" dirty="0">
                <a:latin typeface="Arial"/>
                <a:cs typeface="Arial"/>
              </a:rPr>
              <a:t>atu</a:t>
            </a:r>
            <a:r>
              <a:rPr sz="1760" dirty="0">
                <a:latin typeface="Arial"/>
                <a:cs typeface="Arial"/>
              </a:rPr>
              <a:t>s</a:t>
            </a:r>
            <a:r>
              <a:rPr sz="1760" spc="46" dirty="0">
                <a:latin typeface="Arial"/>
                <a:cs typeface="Arial"/>
              </a:rPr>
              <a:t> </a:t>
            </a:r>
            <a:r>
              <a:rPr sz="1760" spc="34" dirty="0">
                <a:latin typeface="Arial"/>
                <a:cs typeface="Arial"/>
              </a:rPr>
              <a:t>i</a:t>
            </a:r>
            <a:r>
              <a:rPr sz="1760" dirty="0">
                <a:latin typeface="Arial"/>
                <a:cs typeface="Arial"/>
              </a:rPr>
              <a:t>n</a:t>
            </a:r>
            <a:endParaRPr sz="1760">
              <a:latin typeface="Arial"/>
              <a:cs typeface="Arial"/>
            </a:endParaRPr>
          </a:p>
          <a:p>
            <a:pPr marL="12771">
              <a:lnSpc>
                <a:spcPct val="95825"/>
              </a:lnSpc>
              <a:spcBef>
                <a:spcPts val="5"/>
              </a:spcBef>
            </a:pPr>
            <a:r>
              <a:rPr sz="1760" spc="25" dirty="0">
                <a:latin typeface="Arial"/>
                <a:cs typeface="Arial"/>
              </a:rPr>
              <a:t>Al</a:t>
            </a:r>
            <a:r>
              <a:rPr sz="1760" spc="9" dirty="0">
                <a:latin typeface="Arial"/>
                <a:cs typeface="Arial"/>
              </a:rPr>
              <a:t>so</a:t>
            </a:r>
            <a:r>
              <a:rPr sz="1760" dirty="0">
                <a:latin typeface="Arial"/>
                <a:cs typeface="Arial"/>
              </a:rPr>
              <a:t>,</a:t>
            </a:r>
            <a:r>
              <a:rPr sz="1760" spc="77" dirty="0">
                <a:latin typeface="Arial"/>
                <a:cs typeface="Arial"/>
              </a:rPr>
              <a:t> </a:t>
            </a:r>
            <a:r>
              <a:rPr sz="1760" spc="-9" dirty="0">
                <a:latin typeface="Arial"/>
                <a:cs typeface="Arial"/>
              </a:rPr>
              <a:t>t</a:t>
            </a:r>
            <a:r>
              <a:rPr sz="1760" spc="34" dirty="0">
                <a:latin typeface="Arial"/>
                <a:cs typeface="Arial"/>
              </a:rPr>
              <a:t>h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97" dirty="0">
                <a:latin typeface="Arial"/>
                <a:cs typeface="Arial"/>
              </a:rPr>
              <a:t> </a:t>
            </a:r>
            <a:r>
              <a:rPr sz="1760" dirty="0">
                <a:latin typeface="Arial"/>
                <a:cs typeface="Arial"/>
              </a:rPr>
              <a:t>a</a:t>
            </a:r>
            <a:r>
              <a:rPr sz="1760" spc="34" dirty="0">
                <a:latin typeface="Arial"/>
                <a:cs typeface="Arial"/>
              </a:rPr>
              <a:t>l</a:t>
            </a:r>
            <a:r>
              <a:rPr sz="1760" dirty="0">
                <a:latin typeface="Arial"/>
                <a:cs typeface="Arial"/>
              </a:rPr>
              <a:t>g</a:t>
            </a:r>
            <a:r>
              <a:rPr sz="1760" spc="9" dirty="0">
                <a:latin typeface="Arial"/>
                <a:cs typeface="Arial"/>
              </a:rPr>
              <a:t>o</a:t>
            </a:r>
            <a:r>
              <a:rPr sz="1760" spc="14" dirty="0">
                <a:latin typeface="Arial"/>
                <a:cs typeface="Arial"/>
              </a:rPr>
              <a:t>r</a:t>
            </a:r>
            <a:r>
              <a:rPr sz="1760" spc="25" dirty="0">
                <a:latin typeface="Arial"/>
                <a:cs typeface="Arial"/>
              </a:rPr>
              <a:t>i</a:t>
            </a:r>
            <a:r>
              <a:rPr sz="1760" spc="-9" dirty="0">
                <a:latin typeface="Arial"/>
                <a:cs typeface="Arial"/>
              </a:rPr>
              <a:t>t</a:t>
            </a:r>
            <a:r>
              <a:rPr sz="1760" spc="34" dirty="0">
                <a:latin typeface="Arial"/>
                <a:cs typeface="Arial"/>
              </a:rPr>
              <a:t>h</a:t>
            </a:r>
            <a:r>
              <a:rPr sz="1760" dirty="0">
                <a:latin typeface="Arial"/>
                <a:cs typeface="Arial"/>
              </a:rPr>
              <a:t>m</a:t>
            </a:r>
            <a:r>
              <a:rPr sz="1760" spc="25" dirty="0">
                <a:latin typeface="Arial"/>
                <a:cs typeface="Arial"/>
              </a:rPr>
              <a:t> </a:t>
            </a:r>
            <a:r>
              <a:rPr sz="1760" dirty="0">
                <a:latin typeface="Arial"/>
                <a:cs typeface="Arial"/>
              </a:rPr>
              <a:t>d</a:t>
            </a:r>
            <a:r>
              <a:rPr sz="1760" spc="9" dirty="0">
                <a:latin typeface="Arial"/>
                <a:cs typeface="Arial"/>
              </a:rPr>
              <a:t>o</a:t>
            </a:r>
            <a:r>
              <a:rPr sz="1760" spc="34" dirty="0">
                <a:latin typeface="Arial"/>
                <a:cs typeface="Arial"/>
              </a:rPr>
              <a:t>e</a:t>
            </a:r>
            <a:r>
              <a:rPr sz="1760" spc="9" dirty="0">
                <a:latin typeface="Arial"/>
                <a:cs typeface="Arial"/>
              </a:rPr>
              <a:t>sn</a:t>
            </a:r>
            <a:r>
              <a:rPr sz="1760" spc="19" dirty="0">
                <a:latin typeface="Arial"/>
                <a:cs typeface="Arial"/>
              </a:rPr>
              <a:t>'</a:t>
            </a:r>
            <a:r>
              <a:rPr sz="1760" dirty="0">
                <a:latin typeface="Arial"/>
                <a:cs typeface="Arial"/>
              </a:rPr>
              <a:t>t</a:t>
            </a:r>
            <a:r>
              <a:rPr sz="1760" spc="26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tak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114" dirty="0">
                <a:latin typeface="Arial"/>
                <a:cs typeface="Arial"/>
              </a:rPr>
              <a:t> </a:t>
            </a:r>
            <a:r>
              <a:rPr sz="1760" spc="-9" dirty="0">
                <a:latin typeface="Arial"/>
                <a:cs typeface="Arial"/>
              </a:rPr>
              <a:t>i</a:t>
            </a:r>
            <a:r>
              <a:rPr sz="1760" spc="9" dirty="0">
                <a:latin typeface="Arial"/>
                <a:cs typeface="Arial"/>
              </a:rPr>
              <a:t>n</a:t>
            </a:r>
            <a:r>
              <a:rPr sz="1760" spc="25" dirty="0">
                <a:latin typeface="Arial"/>
                <a:cs typeface="Arial"/>
              </a:rPr>
              <a:t>t</a:t>
            </a:r>
            <a:r>
              <a:rPr sz="1760" dirty="0">
                <a:latin typeface="Arial"/>
                <a:cs typeface="Arial"/>
              </a:rPr>
              <a:t>o</a:t>
            </a:r>
            <a:r>
              <a:rPr sz="1760" spc="73" dirty="0">
                <a:latin typeface="Arial"/>
                <a:cs typeface="Arial"/>
              </a:rPr>
              <a:t> </a:t>
            </a:r>
            <a:r>
              <a:rPr sz="1760" spc="44" dirty="0">
                <a:latin typeface="Arial"/>
                <a:cs typeface="Arial"/>
              </a:rPr>
              <a:t>a</a:t>
            </a:r>
            <a:r>
              <a:rPr sz="1760" spc="9" dirty="0">
                <a:latin typeface="Arial"/>
                <a:cs typeface="Arial"/>
              </a:rPr>
              <a:t>c</a:t>
            </a:r>
            <a:r>
              <a:rPr sz="1760" spc="-9" dirty="0">
                <a:latin typeface="Arial"/>
                <a:cs typeface="Arial"/>
              </a:rPr>
              <a:t>c</a:t>
            </a:r>
            <a:r>
              <a:rPr sz="1760" spc="34" dirty="0">
                <a:latin typeface="Arial"/>
                <a:cs typeface="Arial"/>
              </a:rPr>
              <a:t>o</a:t>
            </a:r>
            <a:r>
              <a:rPr sz="1760" dirty="0">
                <a:latin typeface="Arial"/>
                <a:cs typeface="Arial"/>
              </a:rPr>
              <a:t>u</a:t>
            </a:r>
            <a:r>
              <a:rPr sz="1760" spc="44" dirty="0">
                <a:latin typeface="Arial"/>
                <a:cs typeface="Arial"/>
              </a:rPr>
              <a:t>n</a:t>
            </a:r>
            <a:r>
              <a:rPr sz="1760" dirty="0">
                <a:latin typeface="Arial"/>
                <a:cs typeface="Arial"/>
              </a:rPr>
              <a:t>t</a:t>
            </a:r>
            <a:r>
              <a:rPr sz="1760" spc="-2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th</a:t>
            </a:r>
            <a:r>
              <a:rPr sz="1760" dirty="0">
                <a:latin typeface="Arial"/>
                <a:cs typeface="Arial"/>
              </a:rPr>
              <a:t>e</a:t>
            </a:r>
            <a:endParaRPr sz="176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1595" y="3001595"/>
            <a:ext cx="3016289" cy="250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906"/>
              </a:lnSpc>
              <a:spcBef>
                <a:spcPts val="95"/>
              </a:spcBef>
            </a:pPr>
            <a:r>
              <a:rPr sz="1760" dirty="0">
                <a:latin typeface="Arial"/>
                <a:cs typeface="Arial"/>
              </a:rPr>
              <a:t>The</a:t>
            </a:r>
            <a:r>
              <a:rPr sz="1760" spc="115" dirty="0">
                <a:latin typeface="Arial"/>
                <a:cs typeface="Arial"/>
              </a:rPr>
              <a:t> </a:t>
            </a:r>
            <a:r>
              <a:rPr sz="1760" dirty="0">
                <a:latin typeface="Arial"/>
                <a:cs typeface="Arial"/>
              </a:rPr>
              <a:t>d</a:t>
            </a:r>
            <a:r>
              <a:rPr sz="1760" spc="14" dirty="0">
                <a:latin typeface="Arial"/>
                <a:cs typeface="Arial"/>
              </a:rPr>
              <a:t>r</a:t>
            </a:r>
            <a:r>
              <a:rPr sz="1760" spc="9" dirty="0">
                <a:latin typeface="Arial"/>
                <a:cs typeface="Arial"/>
              </a:rPr>
              <a:t>a</a:t>
            </a:r>
            <a:r>
              <a:rPr sz="1760" spc="34" dirty="0">
                <a:latin typeface="Arial"/>
                <a:cs typeface="Arial"/>
              </a:rPr>
              <a:t>w</a:t>
            </a:r>
            <a:r>
              <a:rPr sz="1760" spc="9" dirty="0">
                <a:latin typeface="Arial"/>
                <a:cs typeface="Arial"/>
              </a:rPr>
              <a:t>back</a:t>
            </a:r>
            <a:r>
              <a:rPr sz="1760" dirty="0">
                <a:latin typeface="Arial"/>
                <a:cs typeface="Arial"/>
              </a:rPr>
              <a:t>s</a:t>
            </a:r>
            <a:r>
              <a:rPr sz="1760" spc="-17" dirty="0">
                <a:latin typeface="Arial"/>
                <a:cs typeface="Arial"/>
              </a:rPr>
              <a:t> </a:t>
            </a:r>
            <a:r>
              <a:rPr sz="1760" spc="34" dirty="0">
                <a:latin typeface="Arial"/>
                <a:cs typeface="Arial"/>
              </a:rPr>
              <a:t>o</a:t>
            </a:r>
            <a:r>
              <a:rPr sz="1760" dirty="0">
                <a:latin typeface="Arial"/>
                <a:cs typeface="Arial"/>
              </a:rPr>
              <a:t>f</a:t>
            </a:r>
            <a:r>
              <a:rPr sz="1760" spc="91" dirty="0">
                <a:latin typeface="Arial"/>
                <a:cs typeface="Arial"/>
              </a:rPr>
              <a:t> </a:t>
            </a:r>
            <a:r>
              <a:rPr sz="1760" spc="50" dirty="0">
                <a:latin typeface="Arial"/>
                <a:cs typeface="Arial"/>
              </a:rPr>
              <a:t>D</a:t>
            </a:r>
            <a:r>
              <a:rPr sz="1760" dirty="0">
                <a:latin typeface="Arial"/>
                <a:cs typeface="Arial"/>
              </a:rPr>
              <a:t>V</a:t>
            </a:r>
            <a:r>
              <a:rPr sz="1760" spc="102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ro</a:t>
            </a:r>
            <a:r>
              <a:rPr sz="1760" dirty="0">
                <a:latin typeface="Arial"/>
                <a:cs typeface="Arial"/>
              </a:rPr>
              <a:t>u</a:t>
            </a:r>
            <a:r>
              <a:rPr sz="1760" spc="25" dirty="0">
                <a:latin typeface="Arial"/>
                <a:cs typeface="Arial"/>
              </a:rPr>
              <a:t>t</a:t>
            </a:r>
            <a:r>
              <a:rPr sz="1760" spc="-9" dirty="0">
                <a:latin typeface="Arial"/>
                <a:cs typeface="Arial"/>
              </a:rPr>
              <a:t>i</a:t>
            </a:r>
            <a:r>
              <a:rPr sz="1760" spc="44" dirty="0">
                <a:latin typeface="Arial"/>
                <a:cs typeface="Arial"/>
              </a:rPr>
              <a:t>n</a:t>
            </a:r>
            <a:r>
              <a:rPr sz="1760" dirty="0">
                <a:latin typeface="Arial"/>
                <a:cs typeface="Arial"/>
              </a:rPr>
              <a:t>g</a:t>
            </a:r>
            <a:endParaRPr sz="176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8268" y="3001595"/>
            <a:ext cx="2426257" cy="250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906"/>
              </a:lnSpc>
              <a:spcBef>
                <a:spcPts val="95"/>
              </a:spcBef>
            </a:pPr>
            <a:r>
              <a:rPr sz="1760" spc="9" dirty="0">
                <a:latin typeface="Arial"/>
                <a:cs typeface="Arial"/>
              </a:rPr>
              <a:t>c</a:t>
            </a:r>
            <a:r>
              <a:rPr sz="1760" dirty="0">
                <a:latin typeface="Arial"/>
                <a:cs typeface="Arial"/>
              </a:rPr>
              <a:t>an</a:t>
            </a:r>
            <a:r>
              <a:rPr sz="1760" spc="119" dirty="0">
                <a:latin typeface="Arial"/>
                <a:cs typeface="Arial"/>
              </a:rPr>
              <a:t> </a:t>
            </a:r>
            <a:r>
              <a:rPr sz="1760" spc="9" dirty="0">
                <a:latin typeface="Arial"/>
                <a:cs typeface="Arial"/>
              </a:rPr>
              <a:t>b</a:t>
            </a:r>
            <a:r>
              <a:rPr sz="1760" dirty="0">
                <a:latin typeface="Arial"/>
                <a:cs typeface="Arial"/>
              </a:rPr>
              <a:t>e</a:t>
            </a:r>
            <a:r>
              <a:rPr sz="1760" spc="86" dirty="0">
                <a:latin typeface="Arial"/>
                <a:cs typeface="Arial"/>
              </a:rPr>
              <a:t> </a:t>
            </a:r>
            <a:r>
              <a:rPr sz="1760" spc="25" dirty="0">
                <a:latin typeface="Arial"/>
                <a:cs typeface="Arial"/>
              </a:rPr>
              <a:t>s</a:t>
            </a:r>
            <a:r>
              <a:rPr sz="1760" spc="34" dirty="0">
                <a:latin typeface="Arial"/>
                <a:cs typeface="Arial"/>
              </a:rPr>
              <a:t>u</a:t>
            </a:r>
            <a:r>
              <a:rPr sz="1760" spc="25" dirty="0">
                <a:latin typeface="Arial"/>
                <a:cs typeface="Arial"/>
              </a:rPr>
              <a:t>mm</a:t>
            </a:r>
            <a:r>
              <a:rPr sz="1760" spc="9" dirty="0">
                <a:latin typeface="Arial"/>
                <a:cs typeface="Arial"/>
              </a:rPr>
              <a:t>ar</a:t>
            </a:r>
            <a:r>
              <a:rPr sz="1760" spc="-9" dirty="0">
                <a:latin typeface="Arial"/>
                <a:cs typeface="Arial"/>
              </a:rPr>
              <a:t>i</a:t>
            </a:r>
            <a:r>
              <a:rPr sz="1760" spc="25" dirty="0">
                <a:latin typeface="Arial"/>
                <a:cs typeface="Arial"/>
              </a:rPr>
              <a:t>s</a:t>
            </a:r>
            <a:r>
              <a:rPr sz="1760" spc="34" dirty="0">
                <a:latin typeface="Arial"/>
                <a:cs typeface="Arial"/>
              </a:rPr>
              <a:t>e</a:t>
            </a:r>
            <a:r>
              <a:rPr sz="1760" dirty="0">
                <a:latin typeface="Arial"/>
                <a:cs typeface="Arial"/>
              </a:rPr>
              <a:t>d</a:t>
            </a:r>
            <a:r>
              <a:rPr sz="1760" spc="-50" dirty="0">
                <a:latin typeface="Arial"/>
                <a:cs typeface="Arial"/>
              </a:rPr>
              <a:t> </a:t>
            </a:r>
            <a:r>
              <a:rPr sz="1760" dirty="0">
                <a:latin typeface="Arial"/>
                <a:cs typeface="Arial"/>
              </a:rPr>
              <a:t>a</a:t>
            </a:r>
            <a:r>
              <a:rPr sz="1760" spc="25" dirty="0">
                <a:latin typeface="Arial"/>
                <a:cs typeface="Arial"/>
              </a:rPr>
              <a:t>s</a:t>
            </a:r>
            <a:r>
              <a:rPr sz="1760" dirty="0">
                <a:latin typeface="Arial"/>
                <a:cs typeface="Arial"/>
              </a:rPr>
              <a:t>:</a:t>
            </a:r>
            <a:endParaRPr sz="176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1581" y="4093759"/>
            <a:ext cx="178793" cy="1066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9"/>
              </a:lnSpc>
              <a:spcBef>
                <a:spcPts val="128"/>
              </a:spcBef>
            </a:pPr>
            <a:r>
              <a:rPr sz="2413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13">
              <a:latin typeface="Arial"/>
              <a:cs typeface="Arial"/>
            </a:endParaRPr>
          </a:p>
          <a:p>
            <a:pPr marL="12771">
              <a:lnSpc>
                <a:spcPct val="95825"/>
              </a:lnSpc>
            </a:pPr>
            <a:r>
              <a:rPr sz="2413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13">
              <a:latin typeface="Arial"/>
              <a:cs typeface="Arial"/>
            </a:endParaRPr>
          </a:p>
          <a:p>
            <a:pPr marL="12771">
              <a:lnSpc>
                <a:spcPct val="95825"/>
              </a:lnSpc>
              <a:spcBef>
                <a:spcPts val="121"/>
              </a:spcBef>
            </a:pPr>
            <a:r>
              <a:rPr sz="2413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13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8967" y="4093759"/>
            <a:ext cx="6207917" cy="698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9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Scalability problem</a:t>
            </a:r>
            <a:r>
              <a:rPr sz="2413" spc="9" dirty="0">
                <a:solidFill>
                  <a:srgbClr val="003766"/>
                </a:solidFill>
                <a:latin typeface="Arial"/>
                <a:cs typeface="Arial"/>
              </a:rPr>
              <a:t> </a:t>
            </a: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(inherent to Bellman-Ford</a:t>
            </a:r>
            <a:endParaRPr sz="2413">
              <a:latin typeface="Arial"/>
              <a:cs typeface="Arial"/>
            </a:endParaRPr>
          </a:p>
          <a:p>
            <a:pPr marL="12771" marR="45976">
              <a:lnSpc>
                <a:spcPct val="95825"/>
              </a:lnSpc>
            </a:pP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Slow</a:t>
            </a:r>
            <a:r>
              <a:rPr sz="2413" spc="9" dirty="0">
                <a:solidFill>
                  <a:srgbClr val="003766"/>
                </a:solidFill>
                <a:latin typeface="Arial"/>
                <a:cs typeface="Arial"/>
              </a:rPr>
              <a:t> </a:t>
            </a: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iterations</a:t>
            </a:r>
            <a:endParaRPr sz="2413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0851" y="4093759"/>
            <a:ext cx="1435669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9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algorit</a:t>
            </a:r>
            <a:r>
              <a:rPr sz="2413" spc="9" dirty="0">
                <a:solidFill>
                  <a:srgbClr val="003766"/>
                </a:solidFill>
                <a:latin typeface="Arial"/>
                <a:cs typeface="Arial"/>
              </a:rPr>
              <a:t>h</a:t>
            </a: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m)</a:t>
            </a:r>
            <a:endParaRPr sz="241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8967" y="4827833"/>
            <a:ext cx="2168118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9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Only</a:t>
            </a:r>
            <a:r>
              <a:rPr sz="2413" spc="9" dirty="0">
                <a:solidFill>
                  <a:srgbClr val="003766"/>
                </a:solidFill>
                <a:latin typeface="Arial"/>
                <a:cs typeface="Arial"/>
              </a:rPr>
              <a:t> </a:t>
            </a: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number</a:t>
            </a:r>
            <a:r>
              <a:rPr sz="2413" spc="9" dirty="0">
                <a:solidFill>
                  <a:srgbClr val="003766"/>
                </a:solidFill>
                <a:latin typeface="Arial"/>
                <a:cs typeface="Arial"/>
              </a:rPr>
              <a:t> </a:t>
            </a: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of</a:t>
            </a:r>
            <a:endParaRPr sz="241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1449" y="4827833"/>
            <a:ext cx="254395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9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hops</a:t>
            </a:r>
            <a:r>
              <a:rPr sz="2413" spc="9" dirty="0">
                <a:solidFill>
                  <a:srgbClr val="003766"/>
                </a:solidFill>
                <a:latin typeface="Arial"/>
                <a:cs typeface="Arial"/>
              </a:rPr>
              <a:t> </a:t>
            </a: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used</a:t>
            </a:r>
            <a:r>
              <a:rPr sz="2413" spc="9" dirty="0">
                <a:solidFill>
                  <a:srgbClr val="003766"/>
                </a:solidFill>
                <a:latin typeface="Arial"/>
                <a:cs typeface="Arial"/>
              </a:rPr>
              <a:t> </a:t>
            </a: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as</a:t>
            </a:r>
            <a:r>
              <a:rPr sz="2413" spc="9" dirty="0">
                <a:solidFill>
                  <a:srgbClr val="003766"/>
                </a:solidFill>
                <a:latin typeface="Arial"/>
                <a:cs typeface="Arial"/>
              </a:rPr>
              <a:t> </a:t>
            </a:r>
            <a:r>
              <a:rPr sz="2413" dirty="0">
                <a:solidFill>
                  <a:srgbClr val="003766"/>
                </a:solidFill>
                <a:latin typeface="Arial"/>
                <a:cs typeface="Arial"/>
              </a:rPr>
              <a:t>cost</a:t>
            </a:r>
            <a:endParaRPr sz="241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4023" y="6638124"/>
            <a:ext cx="1023754" cy="205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9"/>
              </a:lnSpc>
              <a:spcBef>
                <a:spcPts val="77"/>
              </a:spcBef>
            </a:pPr>
            <a:r>
              <a:rPr sz="1408" spc="-1176" dirty="0">
                <a:solidFill>
                  <a:srgbClr val="F8E0B5"/>
                </a:solidFill>
                <a:latin typeface="Arial"/>
                <a:cs typeface="Arial"/>
              </a:rPr>
              <a:t>M</a:t>
            </a:r>
            <a:r>
              <a:rPr sz="1408" i="1" spc="4" dirty="0">
                <a:solidFill>
                  <a:srgbClr val="808080"/>
                </a:solidFill>
                <a:latin typeface="Times New Roman"/>
                <a:cs typeface="Times New Roman"/>
              </a:rPr>
              <a:t>S</a:t>
            </a:r>
            <a:r>
              <a:rPr sz="1408" i="1" spc="-557" dirty="0">
                <a:solidFill>
                  <a:srgbClr val="808080"/>
                </a:solidFill>
                <a:latin typeface="Times New Roman"/>
                <a:cs typeface="Times New Roman"/>
              </a:rPr>
              <a:t>D</a:t>
            </a:r>
            <a:r>
              <a:rPr sz="1408" spc="-155" dirty="0">
                <a:solidFill>
                  <a:srgbClr val="F8E0B5"/>
                </a:solidFill>
                <a:latin typeface="Arial"/>
                <a:cs typeface="Arial"/>
              </a:rPr>
              <a:t>c</a:t>
            </a:r>
            <a:r>
              <a:rPr sz="1408" i="1" spc="-553" dirty="0">
                <a:solidFill>
                  <a:srgbClr val="808080"/>
                </a:solidFill>
                <a:latin typeface="Times New Roman"/>
                <a:cs typeface="Times New Roman"/>
              </a:rPr>
              <a:t>S</a:t>
            </a:r>
            <a:r>
              <a:rPr sz="1408" spc="-542" dirty="0">
                <a:solidFill>
                  <a:srgbClr val="F8E0B5"/>
                </a:solidFill>
                <a:latin typeface="Arial"/>
                <a:cs typeface="Arial"/>
              </a:rPr>
              <a:t>G</a:t>
            </a:r>
            <a:r>
              <a:rPr sz="1408" i="1" spc="-492" dirty="0">
                <a:solidFill>
                  <a:srgbClr val="808080"/>
                </a:solidFill>
                <a:latin typeface="Times New Roman"/>
                <a:cs typeface="Times New Roman"/>
              </a:rPr>
              <a:t>U</a:t>
            </a:r>
            <a:r>
              <a:rPr sz="1408" dirty="0">
                <a:solidFill>
                  <a:srgbClr val="F8E0B5"/>
                </a:solidFill>
                <a:latin typeface="Arial"/>
                <a:cs typeface="Arial"/>
              </a:rPr>
              <a:t>ra</a:t>
            </a:r>
            <a:r>
              <a:rPr sz="1408" spc="-19" dirty="0">
                <a:solidFill>
                  <a:srgbClr val="F8E0B5"/>
                </a:solidFill>
                <a:latin typeface="Arial"/>
                <a:cs typeface="Arial"/>
              </a:rPr>
              <a:t>w</a:t>
            </a:r>
            <a:r>
              <a:rPr sz="1408" dirty="0">
                <a:solidFill>
                  <a:srgbClr val="F8E0B5"/>
                </a:solidFill>
                <a:latin typeface="Arial"/>
                <a:cs typeface="Arial"/>
              </a:rPr>
              <a:t>-Hill</a:t>
            </a:r>
            <a:endParaRPr sz="1408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99988" y="6638124"/>
            <a:ext cx="3348307" cy="205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9"/>
              </a:lnSpc>
              <a:spcBef>
                <a:spcPts val="77"/>
              </a:spcBef>
            </a:pPr>
            <a:r>
              <a:rPr sz="1408" dirty="0">
                <a:solidFill>
                  <a:srgbClr val="F8E0B5"/>
                </a:solidFill>
                <a:latin typeface="Arial"/>
                <a:cs typeface="Arial"/>
              </a:rPr>
              <a:t>©The</a:t>
            </a:r>
            <a:r>
              <a:rPr sz="1408" spc="-4" dirty="0">
                <a:solidFill>
                  <a:srgbClr val="F8E0B5"/>
                </a:solidFill>
                <a:latin typeface="Arial"/>
                <a:cs typeface="Arial"/>
              </a:rPr>
              <a:t> </a:t>
            </a:r>
            <a:r>
              <a:rPr sz="1408" spc="-19" dirty="0">
                <a:solidFill>
                  <a:srgbClr val="F8E0B5"/>
                </a:solidFill>
                <a:latin typeface="Arial"/>
                <a:cs typeface="Arial"/>
              </a:rPr>
              <a:t>M</a:t>
            </a:r>
            <a:r>
              <a:rPr sz="1408" spc="4" dirty="0">
                <a:solidFill>
                  <a:srgbClr val="F8E0B5"/>
                </a:solidFill>
                <a:latin typeface="Arial"/>
                <a:cs typeface="Arial"/>
              </a:rPr>
              <a:t>c</a:t>
            </a:r>
            <a:r>
              <a:rPr sz="1408" dirty="0">
                <a:solidFill>
                  <a:srgbClr val="F8E0B5"/>
                </a:solidFill>
                <a:latin typeface="Arial"/>
                <a:cs typeface="Arial"/>
              </a:rPr>
              <a:t>G</a:t>
            </a:r>
            <a:r>
              <a:rPr sz="1408" spc="-9" dirty="0">
                <a:solidFill>
                  <a:srgbClr val="F8E0B5"/>
                </a:solidFill>
                <a:latin typeface="Arial"/>
                <a:cs typeface="Arial"/>
              </a:rPr>
              <a:t>r</a:t>
            </a:r>
            <a:r>
              <a:rPr sz="1408" dirty="0">
                <a:solidFill>
                  <a:srgbClr val="F8E0B5"/>
                </a:solidFill>
                <a:latin typeface="Arial"/>
                <a:cs typeface="Arial"/>
              </a:rPr>
              <a:t>a</a:t>
            </a:r>
            <a:r>
              <a:rPr sz="1408" spc="-19" dirty="0">
                <a:solidFill>
                  <a:srgbClr val="F8E0B5"/>
                </a:solidFill>
                <a:latin typeface="Arial"/>
                <a:cs typeface="Arial"/>
              </a:rPr>
              <a:t>w</a:t>
            </a:r>
            <a:r>
              <a:rPr sz="1408" dirty="0">
                <a:solidFill>
                  <a:srgbClr val="F8E0B5"/>
                </a:solidFill>
                <a:latin typeface="Arial"/>
                <a:cs typeface="Arial"/>
              </a:rPr>
              <a:t>-Hill</a:t>
            </a:r>
            <a:r>
              <a:rPr sz="1408" spc="-105" dirty="0">
                <a:solidFill>
                  <a:srgbClr val="F8E0B5"/>
                </a:solidFill>
                <a:latin typeface="Arial"/>
                <a:cs typeface="Arial"/>
              </a:rPr>
              <a:t> </a:t>
            </a:r>
            <a:r>
              <a:rPr sz="1408" spc="-959" dirty="0">
                <a:solidFill>
                  <a:srgbClr val="808080"/>
                </a:solidFill>
                <a:latin typeface="Times New Roman"/>
                <a:cs typeface="Times New Roman"/>
              </a:rPr>
              <a:t>©</a:t>
            </a:r>
            <a:r>
              <a:rPr sz="1408" dirty="0">
                <a:solidFill>
                  <a:srgbClr val="F8E0B5"/>
                </a:solidFill>
                <a:latin typeface="Arial"/>
                <a:cs typeface="Arial"/>
              </a:rPr>
              <a:t>C</a:t>
            </a:r>
            <a:r>
              <a:rPr sz="1408" spc="-492" dirty="0">
                <a:solidFill>
                  <a:srgbClr val="F8E0B5"/>
                </a:solidFill>
                <a:latin typeface="Arial"/>
                <a:cs typeface="Arial"/>
              </a:rPr>
              <a:t>o</a:t>
            </a:r>
            <a:r>
              <a:rPr sz="1408" i="1" spc="-688" dirty="0">
                <a:solidFill>
                  <a:srgbClr val="808080"/>
                </a:solidFill>
                <a:latin typeface="Times New Roman"/>
                <a:cs typeface="Times New Roman"/>
              </a:rPr>
              <a:t>M</a:t>
            </a:r>
            <a:r>
              <a:rPr sz="1408" spc="-492" dirty="0">
                <a:solidFill>
                  <a:srgbClr val="F8E0B5"/>
                </a:solidFill>
                <a:latin typeface="Arial"/>
                <a:cs typeface="Arial"/>
              </a:rPr>
              <a:t>m</a:t>
            </a:r>
            <a:r>
              <a:rPr sz="1408" i="1" spc="-210" dirty="0">
                <a:solidFill>
                  <a:srgbClr val="808080"/>
                </a:solidFill>
                <a:latin typeface="Times New Roman"/>
                <a:cs typeface="Times New Roman"/>
              </a:rPr>
              <a:t>a</a:t>
            </a:r>
            <a:r>
              <a:rPr sz="1408" spc="-567" dirty="0">
                <a:solidFill>
                  <a:srgbClr val="F8E0B5"/>
                </a:solidFill>
                <a:latin typeface="Arial"/>
                <a:cs typeface="Arial"/>
              </a:rPr>
              <a:t>p</a:t>
            </a:r>
            <a:r>
              <a:rPr sz="1408" i="1" spc="4" dirty="0">
                <a:solidFill>
                  <a:srgbClr val="808080"/>
                </a:solidFill>
                <a:latin typeface="Times New Roman"/>
                <a:cs typeface="Times New Roman"/>
              </a:rPr>
              <a:t>r</a:t>
            </a:r>
            <a:r>
              <a:rPr sz="1408" i="1" spc="-612" dirty="0">
                <a:solidFill>
                  <a:srgbClr val="808080"/>
                </a:solidFill>
                <a:latin typeface="Times New Roman"/>
                <a:cs typeface="Times New Roman"/>
              </a:rPr>
              <a:t>k</a:t>
            </a:r>
            <a:r>
              <a:rPr sz="1408" spc="-165" dirty="0">
                <a:solidFill>
                  <a:srgbClr val="F8E0B5"/>
                </a:solidFill>
                <a:latin typeface="Arial"/>
                <a:cs typeface="Arial"/>
              </a:rPr>
              <a:t>a</a:t>
            </a:r>
            <a:r>
              <a:rPr sz="1408" i="1" spc="-553" dirty="0">
                <a:solidFill>
                  <a:srgbClr val="80808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F8E0B5"/>
                </a:solidFill>
                <a:latin typeface="Arial"/>
                <a:cs typeface="Arial"/>
              </a:rPr>
              <a:t>n</a:t>
            </a:r>
            <a:r>
              <a:rPr sz="1408" spc="-190" dirty="0">
                <a:solidFill>
                  <a:srgbClr val="F8E0B5"/>
                </a:solidFill>
                <a:latin typeface="Arial"/>
                <a:cs typeface="Arial"/>
              </a:rPr>
              <a:t>i</a:t>
            </a:r>
            <a:r>
              <a:rPr sz="1408" i="1" spc="-673" dirty="0">
                <a:solidFill>
                  <a:srgbClr val="808080"/>
                </a:solidFill>
                <a:latin typeface="Times New Roman"/>
                <a:cs typeface="Times New Roman"/>
              </a:rPr>
              <a:t>V</a:t>
            </a:r>
            <a:r>
              <a:rPr sz="1408" spc="-126" dirty="0">
                <a:solidFill>
                  <a:srgbClr val="F8E0B5"/>
                </a:solidFill>
                <a:latin typeface="Arial"/>
                <a:cs typeface="Arial"/>
              </a:rPr>
              <a:t>e</a:t>
            </a:r>
            <a:r>
              <a:rPr sz="1408" i="1" spc="-587" dirty="0">
                <a:solidFill>
                  <a:srgbClr val="808080"/>
                </a:solidFill>
                <a:latin typeface="Times New Roman"/>
                <a:cs typeface="Times New Roman"/>
              </a:rPr>
              <a:t>u</a:t>
            </a:r>
            <a:r>
              <a:rPr sz="1408" spc="-110" dirty="0">
                <a:solidFill>
                  <a:srgbClr val="F8E0B5"/>
                </a:solidFill>
                <a:latin typeface="Arial"/>
                <a:cs typeface="Arial"/>
              </a:rPr>
              <a:t>s</a:t>
            </a:r>
            <a:r>
              <a:rPr sz="1408" i="1" spc="-441" dirty="0">
                <a:solidFill>
                  <a:srgbClr val="808080"/>
                </a:solidFill>
                <a:latin typeface="Times New Roman"/>
                <a:cs typeface="Times New Roman"/>
              </a:rPr>
              <a:t>s</a:t>
            </a:r>
            <a:r>
              <a:rPr sz="1408" spc="54" dirty="0">
                <a:solidFill>
                  <a:srgbClr val="F8E0B5"/>
                </a:solidFill>
                <a:latin typeface="Arial"/>
                <a:cs typeface="Arial"/>
              </a:rPr>
              <a:t>,</a:t>
            </a:r>
            <a:r>
              <a:rPr sz="1408" i="1" spc="-296" dirty="0">
                <a:solidFill>
                  <a:srgbClr val="808080"/>
                </a:solidFill>
                <a:latin typeface="Times New Roman"/>
                <a:cs typeface="Times New Roman"/>
              </a:rPr>
              <a:t>k</a:t>
            </a:r>
            <a:r>
              <a:rPr sz="1408" spc="-110" dirty="0">
                <a:solidFill>
                  <a:srgbClr val="F8E0B5"/>
                </a:solidFill>
                <a:latin typeface="Arial"/>
                <a:cs typeface="Arial"/>
              </a:rPr>
              <a:t>I</a:t>
            </a:r>
            <a:r>
              <a:rPr sz="1408" i="1" spc="-597" dirty="0">
                <a:solidFill>
                  <a:srgbClr val="808080"/>
                </a:solidFill>
                <a:latin typeface="Times New Roman"/>
                <a:cs typeface="Times New Roman"/>
              </a:rPr>
              <a:t>o</a:t>
            </a:r>
            <a:r>
              <a:rPr sz="1408" spc="-180" dirty="0">
                <a:solidFill>
                  <a:srgbClr val="F8E0B5"/>
                </a:solidFill>
                <a:latin typeface="Arial"/>
                <a:cs typeface="Arial"/>
              </a:rPr>
              <a:t>n</a:t>
            </a:r>
            <a:r>
              <a:rPr sz="1408" i="1" spc="-457" dirty="0">
                <a:solidFill>
                  <a:srgbClr val="808080"/>
                </a:solidFill>
                <a:latin typeface="Times New Roman"/>
                <a:cs typeface="Times New Roman"/>
              </a:rPr>
              <a:t>v</a:t>
            </a:r>
            <a:r>
              <a:rPr sz="1408" spc="-240" dirty="0">
                <a:solidFill>
                  <a:srgbClr val="F8E0B5"/>
                </a:solidFill>
                <a:latin typeface="Arial"/>
                <a:cs typeface="Arial"/>
              </a:rPr>
              <a:t>c</a:t>
            </a:r>
            <a:r>
              <a:rPr sz="1408" i="1" spc="-151" dirty="0">
                <a:solidFill>
                  <a:srgbClr val="808080"/>
                </a:solidFill>
                <a:latin typeface="Times New Roman"/>
                <a:cs typeface="Times New Roman"/>
              </a:rPr>
              <a:t>i</a:t>
            </a:r>
            <a:r>
              <a:rPr sz="1408" spc="-235" dirty="0">
                <a:solidFill>
                  <a:srgbClr val="F8E0B5"/>
                </a:solidFill>
                <a:latin typeface="Arial"/>
                <a:cs typeface="Arial"/>
              </a:rPr>
              <a:t>.</a:t>
            </a:r>
            <a:r>
              <a:rPr sz="1408" i="1" spc="-391" dirty="0">
                <a:solidFill>
                  <a:srgbClr val="808080"/>
                </a:solidFill>
                <a:latin typeface="Times New Roman"/>
                <a:cs typeface="Times New Roman"/>
              </a:rPr>
              <a:t>c</a:t>
            </a:r>
            <a:r>
              <a:rPr sz="1408" spc="4" dirty="0">
                <a:solidFill>
                  <a:srgbClr val="F8E0B5"/>
                </a:solidFill>
                <a:latin typeface="Arial"/>
                <a:cs typeface="Arial"/>
              </a:rPr>
              <a:t>,</a:t>
            </a:r>
            <a:r>
              <a:rPr sz="1408" i="1" spc="29" dirty="0">
                <a:solidFill>
                  <a:srgbClr val="808080"/>
                </a:solidFill>
                <a:latin typeface="Times New Roman"/>
                <a:cs typeface="Times New Roman"/>
              </a:rPr>
              <a:t>,</a:t>
            </a:r>
            <a:r>
              <a:rPr sz="1408" spc="-482" dirty="0">
                <a:solidFill>
                  <a:srgbClr val="F8E0B5"/>
                </a:solidFill>
                <a:latin typeface="Arial"/>
                <a:cs typeface="Arial"/>
              </a:rPr>
              <a:t>2</a:t>
            </a:r>
            <a:r>
              <a:rPr sz="1408" i="1" spc="-226" dirty="0">
                <a:solidFill>
                  <a:srgbClr val="808080"/>
                </a:solidFill>
                <a:latin typeface="Times New Roman"/>
                <a:cs typeface="Times New Roman"/>
              </a:rPr>
              <a:t>2</a:t>
            </a:r>
            <a:r>
              <a:rPr sz="1408" spc="-553" dirty="0">
                <a:solidFill>
                  <a:srgbClr val="F8E0B5"/>
                </a:solidFill>
                <a:latin typeface="Arial"/>
                <a:cs typeface="Arial"/>
              </a:rPr>
              <a:t>0</a:t>
            </a:r>
            <a:r>
              <a:rPr sz="1408" i="1" spc="-4" dirty="0">
                <a:solidFill>
                  <a:srgbClr val="808080"/>
                </a:solidFill>
                <a:latin typeface="Times New Roman"/>
                <a:cs typeface="Times New Roman"/>
              </a:rPr>
              <a:t>0</a:t>
            </a:r>
            <a:r>
              <a:rPr sz="1408" i="1" spc="-79" dirty="0">
                <a:solidFill>
                  <a:srgbClr val="808080"/>
                </a:solidFill>
                <a:latin typeface="Times New Roman"/>
                <a:cs typeface="Times New Roman"/>
              </a:rPr>
              <a:t>0</a:t>
            </a:r>
            <a:r>
              <a:rPr sz="1408" spc="-698" dirty="0">
                <a:solidFill>
                  <a:srgbClr val="F8E0B5"/>
                </a:solidFill>
                <a:latin typeface="Arial"/>
                <a:cs typeface="Arial"/>
              </a:rPr>
              <a:t>0</a:t>
            </a:r>
            <a:r>
              <a:rPr sz="1408" i="1" spc="4" dirty="0">
                <a:solidFill>
                  <a:srgbClr val="808080"/>
                </a:solidFill>
                <a:latin typeface="Times New Roman"/>
                <a:cs typeface="Times New Roman"/>
              </a:rPr>
              <a:t>4</a:t>
            </a:r>
            <a:endParaRPr sz="1408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203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 txBox="1"/>
          <p:nvPr/>
        </p:nvSpPr>
        <p:spPr>
          <a:xfrm>
            <a:off x="2830141" y="2191496"/>
            <a:ext cx="6373812" cy="28291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19"/>
              </a:lnSpc>
              <a:spcBef>
                <a:spcPts val="297"/>
              </a:spcBef>
            </a:pPr>
            <a:r>
              <a:rPr sz="2112" baseline="4141" dirty="0">
                <a:solidFill>
                  <a:srgbClr val="1C1C00"/>
                </a:solidFill>
                <a:latin typeface="Times New Roman"/>
                <a:cs typeface="Times New Roman"/>
              </a:rPr>
              <a:t>r</a:t>
            </a:r>
            <a:r>
              <a:rPr sz="2112" baseline="4141" dirty="0">
                <a:solidFill>
                  <a:srgbClr val="0B0B00"/>
                </a:solidFill>
                <a:latin typeface="Times New Roman"/>
                <a:cs typeface="Times New Roman"/>
              </a:rPr>
              <a:t>n</a:t>
            </a:r>
            <a:r>
              <a:rPr sz="2112" baseline="4141" dirty="0">
                <a:solidFill>
                  <a:srgbClr val="1C1C00"/>
                </a:solidFill>
                <a:latin typeface="Times New Roman"/>
                <a:cs typeface="Times New Roman"/>
              </a:rPr>
              <a:t>etw</a:t>
            </a:r>
            <a:r>
              <a:rPr sz="2112" spc="-4" baseline="4141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2112" baseline="4141" dirty="0">
                <a:solidFill>
                  <a:srgbClr val="0B0B00"/>
                </a:solidFill>
                <a:latin typeface="Times New Roman"/>
                <a:cs typeface="Times New Roman"/>
              </a:rPr>
              <a:t>rk                                                                                                              </a:t>
            </a:r>
            <a:r>
              <a:rPr sz="2112" spc="79" baseline="4141" dirty="0">
                <a:solidFill>
                  <a:srgbClr val="0B0B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th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spc="144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w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h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endParaRPr sz="1408">
              <a:latin typeface="Times New Roman"/>
              <a:cs typeface="Times New Roman"/>
            </a:endParaRPr>
          </a:p>
          <a:p>
            <a:pPr marL="2441821" marR="11496" indent="-2377093">
              <a:lnSpc>
                <a:spcPts val="1639"/>
              </a:lnSpc>
              <a:spcBef>
                <a:spcPts val="267"/>
              </a:spcBef>
              <a:tabLst>
                <a:tab pos="2528682" algn="l"/>
              </a:tabLst>
            </a:pPr>
            <a:r>
              <a:rPr sz="2112" baseline="8282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2112" spc="-317" baseline="8282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2112" baseline="8282" dirty="0">
                <a:solidFill>
                  <a:srgbClr val="1C1C00"/>
                </a:solidFill>
                <a:latin typeface="Times New Roman"/>
                <a:cs typeface="Times New Roman"/>
              </a:rPr>
              <a:t>		</a:t>
            </a:r>
            <a:r>
              <a:rPr sz="1307" dirty="0">
                <a:solidFill>
                  <a:srgbClr val="0B0B00"/>
                </a:solidFill>
                <a:latin typeface="Arial"/>
                <a:cs typeface="Arial"/>
              </a:rPr>
              <a:t>I</a:t>
            </a:r>
            <a:r>
              <a:rPr sz="1307" spc="126" dirty="0">
                <a:solidFill>
                  <a:srgbClr val="0B0B00"/>
                </a:solidFill>
                <a:latin typeface="Arial"/>
                <a:cs typeface="Arial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p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erio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di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c</a:t>
            </a:r>
            <a:r>
              <a:rPr sz="1408" spc="-4" dirty="0">
                <a:solidFill>
                  <a:srgbClr val="1C1C00"/>
                </a:solidFill>
                <a:latin typeface="Times New Roman"/>
                <a:cs typeface="Times New Roman"/>
              </a:rPr>
              <a:t>a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y </a:t>
            </a:r>
            <a:r>
              <a:rPr sz="1408" spc="26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sen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d                                                  </a:t>
            </a:r>
            <a:r>
              <a:rPr sz="1408" spc="12" dirty="0">
                <a:solidFill>
                  <a:srgbClr val="0B0B00"/>
                </a:solidFill>
                <a:latin typeface="Times New Roman"/>
                <a:cs typeface="Times New Roman"/>
              </a:rPr>
              <a:t> </a:t>
            </a:r>
            <a:r>
              <a:rPr sz="2112" baseline="4141" dirty="0">
                <a:solidFill>
                  <a:srgbClr val="0B0B00"/>
                </a:solidFill>
                <a:latin typeface="Times New Roman"/>
                <a:cs typeface="Times New Roman"/>
              </a:rPr>
              <a:t>t</a:t>
            </a:r>
            <a:r>
              <a:rPr sz="2112" baseline="4141" dirty="0">
                <a:solidFill>
                  <a:srgbClr val="1C1C00"/>
                </a:solidFill>
                <a:latin typeface="Times New Roman"/>
                <a:cs typeface="Times New Roman"/>
              </a:rPr>
              <a:t>o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m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y</a:t>
            </a:r>
            <a:r>
              <a:rPr sz="1408" spc="119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kn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wl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d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ge</a:t>
            </a:r>
            <a:r>
              <a:rPr sz="1408" spc="304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a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b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ut</a:t>
            </a:r>
            <a:endParaRPr sz="1408">
              <a:latin typeface="Times New Roman"/>
              <a:cs typeface="Times New Roman"/>
            </a:endParaRPr>
          </a:p>
          <a:p>
            <a:pPr marL="2322003" marR="2273567" algn="ctr">
              <a:lnSpc>
                <a:spcPct val="99179"/>
              </a:lnSpc>
              <a:spcBef>
                <a:spcPts val="13"/>
              </a:spcBef>
            </a:pP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th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spc="144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w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hol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spc="128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in</a:t>
            </a:r>
            <a:r>
              <a:rPr sz="1408" spc="-4" dirty="0">
                <a:solidFill>
                  <a:srgbClr val="0B0B00"/>
                </a:solidFill>
                <a:latin typeface="Times New Roman"/>
                <a:cs typeface="Times New Roman"/>
              </a:rPr>
              <a:t>t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rn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two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r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k t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spc="62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A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.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65077" y="2191496"/>
            <a:ext cx="6302463" cy="2829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6" name="object 26"/>
          <p:cNvSpPr/>
          <p:nvPr/>
        </p:nvSpPr>
        <p:spPr>
          <a:xfrm>
            <a:off x="3527634" y="1798021"/>
            <a:ext cx="4929202" cy="3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7" name="object 27"/>
          <p:cNvSpPr/>
          <p:nvPr/>
        </p:nvSpPr>
        <p:spPr>
          <a:xfrm>
            <a:off x="1721949" y="1775162"/>
            <a:ext cx="1839016" cy="0"/>
          </a:xfrm>
          <a:custGeom>
            <a:avLst/>
            <a:gdLst/>
            <a:ahLst/>
            <a:cxnLst/>
            <a:rect l="l" t="t" r="r" b="b"/>
            <a:pathLst>
              <a:path w="1828799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253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8" name="object 28"/>
          <p:cNvSpPr/>
          <p:nvPr/>
        </p:nvSpPr>
        <p:spPr>
          <a:xfrm>
            <a:off x="3548195" y="1749621"/>
            <a:ext cx="0" cy="459753"/>
          </a:xfrm>
          <a:custGeom>
            <a:avLst/>
            <a:gdLst/>
            <a:ahLst/>
            <a:cxnLst/>
            <a:rect l="l" t="t" r="r" b="b"/>
            <a:pathLst>
              <a:path h="457199">
                <a:moveTo>
                  <a:pt x="0" y="457199"/>
                </a:moveTo>
                <a:lnTo>
                  <a:pt x="0" y="0"/>
                </a:lnTo>
              </a:path>
            </a:pathLst>
          </a:custGeom>
          <a:ln w="126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9" name="object 29"/>
          <p:cNvSpPr/>
          <p:nvPr/>
        </p:nvSpPr>
        <p:spPr>
          <a:xfrm>
            <a:off x="8388385" y="1775162"/>
            <a:ext cx="1839016" cy="0"/>
          </a:xfrm>
          <a:custGeom>
            <a:avLst/>
            <a:gdLst/>
            <a:ahLst/>
            <a:cxnLst/>
            <a:rect l="l" t="t" r="r" b="b"/>
            <a:pathLst>
              <a:path w="1828799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253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0" name="object 30"/>
          <p:cNvSpPr/>
          <p:nvPr/>
        </p:nvSpPr>
        <p:spPr>
          <a:xfrm>
            <a:off x="1734720" y="1749621"/>
            <a:ext cx="0" cy="970591"/>
          </a:xfrm>
          <a:custGeom>
            <a:avLst/>
            <a:gdLst/>
            <a:ahLst/>
            <a:cxnLst/>
            <a:rect l="l" t="t" r="r" b="b"/>
            <a:pathLst>
              <a:path h="965199">
                <a:moveTo>
                  <a:pt x="0" y="965199"/>
                </a:moveTo>
                <a:lnTo>
                  <a:pt x="0" y="0"/>
                </a:lnTo>
              </a:path>
            </a:pathLst>
          </a:custGeom>
          <a:ln w="126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1" name="object 31"/>
          <p:cNvSpPr/>
          <p:nvPr/>
        </p:nvSpPr>
        <p:spPr>
          <a:xfrm>
            <a:off x="8413926" y="1749621"/>
            <a:ext cx="0" cy="459753"/>
          </a:xfrm>
          <a:custGeom>
            <a:avLst/>
            <a:gdLst/>
            <a:ahLst/>
            <a:cxnLst/>
            <a:rect l="l" t="t" r="r" b="b"/>
            <a:pathLst>
              <a:path h="457199">
                <a:moveTo>
                  <a:pt x="0" y="457199"/>
                </a:moveTo>
                <a:lnTo>
                  <a:pt x="0" y="0"/>
                </a:lnTo>
              </a:path>
            </a:pathLst>
          </a:custGeom>
          <a:ln w="253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2" name="object 32"/>
          <p:cNvSpPr/>
          <p:nvPr/>
        </p:nvSpPr>
        <p:spPr>
          <a:xfrm>
            <a:off x="9154642" y="2694670"/>
            <a:ext cx="1072759" cy="0"/>
          </a:xfrm>
          <a:custGeom>
            <a:avLst/>
            <a:gdLst/>
            <a:ahLst/>
            <a:cxnLst/>
            <a:rect l="l" t="t" r="r" b="b"/>
            <a:pathLst>
              <a:path w="1066799">
                <a:moveTo>
                  <a:pt x="0" y="0"/>
                </a:moveTo>
                <a:lnTo>
                  <a:pt x="1066799" y="0"/>
                </a:lnTo>
              </a:path>
            </a:pathLst>
          </a:custGeom>
          <a:ln w="126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3" name="object 33"/>
          <p:cNvSpPr/>
          <p:nvPr/>
        </p:nvSpPr>
        <p:spPr>
          <a:xfrm>
            <a:off x="10214630" y="1749621"/>
            <a:ext cx="0" cy="970591"/>
          </a:xfrm>
          <a:custGeom>
            <a:avLst/>
            <a:gdLst/>
            <a:ahLst/>
            <a:cxnLst/>
            <a:rect l="l" t="t" r="r" b="b"/>
            <a:pathLst>
              <a:path h="965199">
                <a:moveTo>
                  <a:pt x="0" y="965199"/>
                </a:moveTo>
                <a:lnTo>
                  <a:pt x="0" y="0"/>
                </a:lnTo>
              </a:path>
            </a:pathLst>
          </a:custGeom>
          <a:ln w="126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4" name="object 34"/>
          <p:cNvSpPr/>
          <p:nvPr/>
        </p:nvSpPr>
        <p:spPr>
          <a:xfrm>
            <a:off x="1721949" y="2694670"/>
            <a:ext cx="1136614" cy="0"/>
          </a:xfrm>
          <a:custGeom>
            <a:avLst/>
            <a:gdLst/>
            <a:ahLst/>
            <a:cxnLst/>
            <a:rect l="l" t="t" r="r" b="b"/>
            <a:pathLst>
              <a:path w="1130299">
                <a:moveTo>
                  <a:pt x="0" y="0"/>
                </a:moveTo>
                <a:lnTo>
                  <a:pt x="1130299" y="0"/>
                </a:lnTo>
              </a:path>
            </a:pathLst>
          </a:custGeom>
          <a:ln w="126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5" name="object 35"/>
          <p:cNvSpPr/>
          <p:nvPr/>
        </p:nvSpPr>
        <p:spPr>
          <a:xfrm>
            <a:off x="5157335" y="2426480"/>
            <a:ext cx="1749619" cy="0"/>
          </a:xfrm>
          <a:custGeom>
            <a:avLst/>
            <a:gdLst/>
            <a:ahLst/>
            <a:cxnLst/>
            <a:rect l="l" t="t" r="r" b="b"/>
            <a:pathLst>
              <a:path w="1739899">
                <a:moveTo>
                  <a:pt x="0" y="0"/>
                </a:moveTo>
                <a:lnTo>
                  <a:pt x="1739899" y="0"/>
                </a:lnTo>
              </a:path>
            </a:pathLst>
          </a:custGeom>
          <a:ln w="253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6" name="object 36"/>
          <p:cNvSpPr/>
          <p:nvPr/>
        </p:nvSpPr>
        <p:spPr>
          <a:xfrm>
            <a:off x="3739759" y="5070067"/>
            <a:ext cx="1839016" cy="0"/>
          </a:xfrm>
          <a:custGeom>
            <a:avLst/>
            <a:gdLst/>
            <a:ahLst/>
            <a:cxnLst/>
            <a:rect l="l" t="t" r="r" b="b"/>
            <a:pathLst>
              <a:path w="1828799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126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7" name="object 37"/>
          <p:cNvSpPr/>
          <p:nvPr/>
        </p:nvSpPr>
        <p:spPr>
          <a:xfrm>
            <a:off x="3739759" y="5057297"/>
            <a:ext cx="0" cy="957820"/>
          </a:xfrm>
          <a:custGeom>
            <a:avLst/>
            <a:gdLst/>
            <a:ahLst/>
            <a:cxnLst/>
            <a:rect l="l" t="t" r="r" b="b"/>
            <a:pathLst>
              <a:path h="952499">
                <a:moveTo>
                  <a:pt x="0" y="952499"/>
                </a:moveTo>
                <a:lnTo>
                  <a:pt x="0" y="0"/>
                </a:lnTo>
              </a:path>
            </a:pathLst>
          </a:custGeom>
          <a:ln w="126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8" name="object 38"/>
          <p:cNvSpPr/>
          <p:nvPr/>
        </p:nvSpPr>
        <p:spPr>
          <a:xfrm>
            <a:off x="5553234" y="5057297"/>
            <a:ext cx="0" cy="957820"/>
          </a:xfrm>
          <a:custGeom>
            <a:avLst/>
            <a:gdLst/>
            <a:ahLst/>
            <a:cxnLst/>
            <a:rect l="l" t="t" r="r" b="b"/>
            <a:pathLst>
              <a:path h="952499">
                <a:moveTo>
                  <a:pt x="0" y="952499"/>
                </a:moveTo>
                <a:lnTo>
                  <a:pt x="0" y="0"/>
                </a:lnTo>
              </a:path>
            </a:pathLst>
          </a:custGeom>
          <a:ln w="126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9" name="object 39"/>
          <p:cNvSpPr/>
          <p:nvPr/>
        </p:nvSpPr>
        <p:spPr>
          <a:xfrm>
            <a:off x="6906955" y="5070067"/>
            <a:ext cx="1851787" cy="0"/>
          </a:xfrm>
          <a:custGeom>
            <a:avLst/>
            <a:gdLst/>
            <a:ahLst/>
            <a:cxnLst/>
            <a:rect l="l" t="t" r="r" b="b"/>
            <a:pathLst>
              <a:path w="1841499">
                <a:moveTo>
                  <a:pt x="0" y="0"/>
                </a:moveTo>
                <a:lnTo>
                  <a:pt x="1841499" y="0"/>
                </a:lnTo>
              </a:path>
            </a:pathLst>
          </a:custGeom>
          <a:ln w="126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0" name="object 40"/>
          <p:cNvSpPr/>
          <p:nvPr/>
        </p:nvSpPr>
        <p:spPr>
          <a:xfrm>
            <a:off x="6932496" y="5057297"/>
            <a:ext cx="0" cy="957820"/>
          </a:xfrm>
          <a:custGeom>
            <a:avLst/>
            <a:gdLst/>
            <a:ahLst/>
            <a:cxnLst/>
            <a:rect l="l" t="t" r="r" b="b"/>
            <a:pathLst>
              <a:path h="952499">
                <a:moveTo>
                  <a:pt x="0" y="952499"/>
                </a:moveTo>
                <a:lnTo>
                  <a:pt x="0" y="0"/>
                </a:lnTo>
              </a:path>
            </a:pathLst>
          </a:custGeom>
          <a:ln w="253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1" name="object 41"/>
          <p:cNvSpPr/>
          <p:nvPr/>
        </p:nvSpPr>
        <p:spPr>
          <a:xfrm>
            <a:off x="8745971" y="5057297"/>
            <a:ext cx="0" cy="957820"/>
          </a:xfrm>
          <a:custGeom>
            <a:avLst/>
            <a:gdLst/>
            <a:ahLst/>
            <a:cxnLst/>
            <a:rect l="l" t="t" r="r" b="b"/>
            <a:pathLst>
              <a:path h="952499">
                <a:moveTo>
                  <a:pt x="0" y="952499"/>
                </a:moveTo>
                <a:lnTo>
                  <a:pt x="0" y="0"/>
                </a:lnTo>
              </a:path>
            </a:pathLst>
          </a:custGeom>
          <a:ln w="126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2" name="object 42"/>
          <p:cNvSpPr/>
          <p:nvPr/>
        </p:nvSpPr>
        <p:spPr>
          <a:xfrm>
            <a:off x="3739759" y="5989575"/>
            <a:ext cx="1839016" cy="0"/>
          </a:xfrm>
          <a:custGeom>
            <a:avLst/>
            <a:gdLst/>
            <a:ahLst/>
            <a:cxnLst/>
            <a:rect l="l" t="t" r="r" b="b"/>
            <a:pathLst>
              <a:path w="1828799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253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3" name="object 43"/>
          <p:cNvSpPr/>
          <p:nvPr/>
        </p:nvSpPr>
        <p:spPr>
          <a:xfrm>
            <a:off x="6906955" y="5989575"/>
            <a:ext cx="1851787" cy="0"/>
          </a:xfrm>
          <a:custGeom>
            <a:avLst/>
            <a:gdLst/>
            <a:ahLst/>
            <a:cxnLst/>
            <a:rect l="l" t="t" r="r" b="b"/>
            <a:pathLst>
              <a:path w="1841499">
                <a:moveTo>
                  <a:pt x="0" y="0"/>
                </a:moveTo>
                <a:lnTo>
                  <a:pt x="1841499" y="0"/>
                </a:lnTo>
              </a:path>
            </a:pathLst>
          </a:custGeom>
          <a:ln w="253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1" name="object 21"/>
          <p:cNvSpPr/>
          <p:nvPr/>
        </p:nvSpPr>
        <p:spPr>
          <a:xfrm>
            <a:off x="5106251" y="753486"/>
            <a:ext cx="1839016" cy="0"/>
          </a:xfrm>
          <a:custGeom>
            <a:avLst/>
            <a:gdLst/>
            <a:ahLst/>
            <a:cxnLst/>
            <a:rect l="l" t="t" r="r" b="b"/>
            <a:pathLst>
              <a:path w="1828799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253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2" name="object 22"/>
          <p:cNvSpPr/>
          <p:nvPr/>
        </p:nvSpPr>
        <p:spPr>
          <a:xfrm>
            <a:off x="5119021" y="740716"/>
            <a:ext cx="0" cy="957820"/>
          </a:xfrm>
          <a:custGeom>
            <a:avLst/>
            <a:gdLst/>
            <a:ahLst/>
            <a:cxnLst/>
            <a:rect l="l" t="t" r="r" b="b"/>
            <a:pathLst>
              <a:path h="952499">
                <a:moveTo>
                  <a:pt x="0" y="952499"/>
                </a:moveTo>
                <a:lnTo>
                  <a:pt x="0" y="0"/>
                </a:lnTo>
              </a:path>
            </a:pathLst>
          </a:custGeom>
          <a:ln w="253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3" name="object 23"/>
          <p:cNvSpPr/>
          <p:nvPr/>
        </p:nvSpPr>
        <p:spPr>
          <a:xfrm>
            <a:off x="6932496" y="740716"/>
            <a:ext cx="0" cy="957820"/>
          </a:xfrm>
          <a:custGeom>
            <a:avLst/>
            <a:gdLst/>
            <a:ahLst/>
            <a:cxnLst/>
            <a:rect l="l" t="t" r="r" b="b"/>
            <a:pathLst>
              <a:path h="952499">
                <a:moveTo>
                  <a:pt x="0" y="952499"/>
                </a:moveTo>
                <a:lnTo>
                  <a:pt x="0" y="0"/>
                </a:lnTo>
              </a:path>
            </a:pathLst>
          </a:custGeom>
          <a:ln w="126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4" name="object 24"/>
          <p:cNvSpPr/>
          <p:nvPr/>
        </p:nvSpPr>
        <p:spPr>
          <a:xfrm>
            <a:off x="5106251" y="1685765"/>
            <a:ext cx="1839016" cy="0"/>
          </a:xfrm>
          <a:custGeom>
            <a:avLst/>
            <a:gdLst/>
            <a:ahLst/>
            <a:cxnLst/>
            <a:rect l="l" t="t" r="r" b="b"/>
            <a:pathLst>
              <a:path w="1828799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25399">
            <a:solidFill>
              <a:srgbClr val="0B0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19" name="object 19"/>
          <p:cNvSpPr txBox="1"/>
          <p:nvPr/>
        </p:nvSpPr>
        <p:spPr>
          <a:xfrm>
            <a:off x="4390056" y="222825"/>
            <a:ext cx="1196382" cy="332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00FF"/>
                </a:solidFill>
                <a:latin typeface="Times New Roman"/>
                <a:cs typeface="Times New Roman"/>
              </a:rPr>
              <a:t>Distance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91547" y="222825"/>
            <a:ext cx="957309" cy="332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00FF"/>
                </a:solidFill>
                <a:latin typeface="Times New Roman"/>
                <a:cs typeface="Times New Roman"/>
              </a:rPr>
              <a:t>Vector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3965" y="222825"/>
            <a:ext cx="1126285" cy="332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00FF"/>
                </a:solidFill>
                <a:latin typeface="Times New Roman"/>
                <a:cs typeface="Times New Roman"/>
              </a:rPr>
              <a:t>Routi</a:t>
            </a:r>
            <a:r>
              <a:rPr sz="2413" b="1" spc="-14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13" b="1" dirty="0">
                <a:solidFill>
                  <a:srgbClr val="0000FF"/>
                </a:solidFill>
                <a:latin typeface="Times New Roman"/>
                <a:cs typeface="Times New Roman"/>
              </a:rPr>
              <a:t>g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07941" y="1822914"/>
            <a:ext cx="1438914" cy="204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39"/>
              </a:lnSpc>
              <a:spcBef>
                <a:spcPts val="76"/>
              </a:spcBef>
            </a:pPr>
            <a:r>
              <a:rPr sz="1307" dirty="0">
                <a:solidFill>
                  <a:srgbClr val="0B0B00"/>
                </a:solidFill>
                <a:latin typeface="Arial"/>
                <a:cs typeface="Arial"/>
              </a:rPr>
              <a:t>I</a:t>
            </a:r>
            <a:r>
              <a:rPr sz="1307" spc="96" dirty="0">
                <a:solidFill>
                  <a:srgbClr val="0B0B00"/>
                </a:solidFill>
                <a:latin typeface="Arial"/>
                <a:cs typeface="Arial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p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riodi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c</a:t>
            </a:r>
            <a:r>
              <a:rPr sz="1408" spc="-4" dirty="0">
                <a:solidFill>
                  <a:srgbClr val="1C1C00"/>
                </a:solidFill>
                <a:latin typeface="Times New Roman"/>
                <a:cs typeface="Times New Roman"/>
              </a:rPr>
              <a:t>a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y </a:t>
            </a:r>
            <a:r>
              <a:rPr sz="1408" spc="60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se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nd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4681" y="2027695"/>
            <a:ext cx="448638" cy="204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39"/>
              </a:lnSpc>
              <a:spcBef>
                <a:spcPts val="76"/>
              </a:spcBef>
            </a:pP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a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bout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23620" y="2039741"/>
            <a:ext cx="1140340" cy="204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39"/>
              </a:lnSpc>
              <a:spcBef>
                <a:spcPts val="76"/>
              </a:spcBef>
            </a:pP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m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y</a:t>
            </a:r>
            <a:r>
              <a:rPr sz="1408" spc="56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kno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w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d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ge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80032" y="2039741"/>
            <a:ext cx="454896" cy="204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39"/>
              </a:lnSpc>
              <a:spcBef>
                <a:spcPts val="76"/>
              </a:spcBef>
            </a:pP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a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b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ut</a:t>
            </a:r>
            <a:endParaRPr sz="1408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2497" y="5070068"/>
            <a:ext cx="1813474" cy="91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68" marR="46771" indent="59540" algn="ctr">
              <a:lnSpc>
                <a:spcPct val="99849"/>
              </a:lnSpc>
              <a:spcBef>
                <a:spcPts val="307"/>
              </a:spcBef>
            </a:pPr>
            <a:r>
              <a:rPr sz="1307" dirty="0">
                <a:solidFill>
                  <a:srgbClr val="0B0B00"/>
                </a:solidFill>
                <a:latin typeface="Arial"/>
                <a:cs typeface="Arial"/>
              </a:rPr>
              <a:t>I</a:t>
            </a:r>
            <a:r>
              <a:rPr sz="1307" spc="126" dirty="0">
                <a:solidFill>
                  <a:srgbClr val="0B0B00"/>
                </a:solidFill>
                <a:latin typeface="Arial"/>
                <a:cs typeface="Arial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p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ri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di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c</a:t>
            </a:r>
            <a:r>
              <a:rPr sz="1408" spc="-4" dirty="0">
                <a:solidFill>
                  <a:srgbClr val="1C1C00"/>
                </a:solidFill>
                <a:latin typeface="Times New Roman"/>
                <a:cs typeface="Times New Roman"/>
              </a:rPr>
              <a:t>a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y</a:t>
            </a:r>
            <a:r>
              <a:rPr sz="1408" spc="342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se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nd</a:t>
            </a:r>
            <a:r>
              <a:rPr sz="1408" spc="75" dirty="0">
                <a:solidFill>
                  <a:srgbClr val="0B0B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m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y</a:t>
            </a:r>
            <a:r>
              <a:rPr sz="1408" spc="50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kn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ow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d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ge</a:t>
            </a:r>
            <a:r>
              <a:rPr sz="1408" spc="343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a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b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ut</a:t>
            </a:r>
            <a:r>
              <a:rPr sz="1408" spc="-34" dirty="0">
                <a:solidFill>
                  <a:srgbClr val="0B0B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th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spc="101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w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h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spc="146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int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rn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t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w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ork</a:t>
            </a:r>
            <a:r>
              <a:rPr sz="1408" spc="202" dirty="0">
                <a:solidFill>
                  <a:srgbClr val="0B0B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t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spc="105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C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,</a:t>
            </a:r>
            <a:r>
              <a:rPr sz="1408" spc="95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E.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9759" y="5070068"/>
            <a:ext cx="1813474" cy="91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093" marR="40307" indent="8575" algn="ctr">
              <a:lnSpc>
                <a:spcPct val="99849"/>
              </a:lnSpc>
              <a:spcBef>
                <a:spcPts val="498"/>
              </a:spcBef>
            </a:pPr>
            <a:r>
              <a:rPr sz="1307" dirty="0">
                <a:solidFill>
                  <a:srgbClr val="0B0B00"/>
                </a:solidFill>
                <a:latin typeface="Arial"/>
                <a:cs typeface="Arial"/>
              </a:rPr>
              <a:t>I</a:t>
            </a:r>
            <a:r>
              <a:rPr sz="1307" spc="161" dirty="0">
                <a:solidFill>
                  <a:srgbClr val="0B0B00"/>
                </a:solidFill>
                <a:latin typeface="Arial"/>
                <a:cs typeface="Arial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p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ri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di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c</a:t>
            </a:r>
            <a:r>
              <a:rPr sz="1408" spc="-4" dirty="0">
                <a:solidFill>
                  <a:srgbClr val="1C1C00"/>
                </a:solidFill>
                <a:latin typeface="Times New Roman"/>
                <a:cs typeface="Times New Roman"/>
              </a:rPr>
              <a:t>a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y</a:t>
            </a:r>
            <a:r>
              <a:rPr sz="1408" spc="341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se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nd</a:t>
            </a:r>
            <a:r>
              <a:rPr sz="1408" spc="5" dirty="0">
                <a:solidFill>
                  <a:srgbClr val="0B0B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m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y</a:t>
            </a:r>
            <a:r>
              <a:rPr sz="1408" spc="84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kn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ow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d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ge</a:t>
            </a:r>
            <a:r>
              <a:rPr sz="1408" spc="312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a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b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ut</a:t>
            </a:r>
            <a:r>
              <a:rPr sz="1408" spc="24" dirty="0">
                <a:solidFill>
                  <a:srgbClr val="0B0B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th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spc="69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w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h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spc="120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i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n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t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er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n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t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wo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rk</a:t>
            </a:r>
            <a:r>
              <a:rPr sz="1408" spc="139" dirty="0">
                <a:solidFill>
                  <a:srgbClr val="0B0B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to</a:t>
            </a:r>
            <a:r>
              <a:rPr sz="1408" spc="69" dirty="0">
                <a:solidFill>
                  <a:srgbClr val="0B0B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A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, </a:t>
            </a:r>
            <a:r>
              <a:rPr sz="1408" spc="-160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D.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99373" y="3370499"/>
            <a:ext cx="1059988" cy="91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4"/>
              </a:lnSpc>
              <a:spcBef>
                <a:spcPts val="7"/>
              </a:spcBef>
            </a:pPr>
            <a:endParaRPr sz="654" dirty="0"/>
          </a:p>
        </p:txBody>
      </p:sp>
      <p:sp>
        <p:nvSpPr>
          <p:cNvPr id="5" name="object 5"/>
          <p:cNvSpPr txBox="1"/>
          <p:nvPr/>
        </p:nvSpPr>
        <p:spPr>
          <a:xfrm>
            <a:off x="1768455" y="1775163"/>
            <a:ext cx="1591403" cy="91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2306" indent="84323">
              <a:lnSpc>
                <a:spcPct val="99179"/>
              </a:lnSpc>
              <a:spcBef>
                <a:spcPts val="230"/>
              </a:spcBef>
            </a:pPr>
            <a:r>
              <a:rPr sz="1307" dirty="0">
                <a:solidFill>
                  <a:srgbClr val="0B0B00"/>
                </a:solidFill>
                <a:latin typeface="Arial"/>
                <a:cs typeface="Arial"/>
              </a:rPr>
              <a:t>I</a:t>
            </a:r>
            <a:r>
              <a:rPr sz="1307" spc="126" dirty="0">
                <a:solidFill>
                  <a:srgbClr val="0B0B00"/>
                </a:solidFill>
                <a:latin typeface="Arial"/>
                <a:cs typeface="Arial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p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ri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di</a:t>
            </a:r>
            <a:r>
              <a:rPr sz="1408" spc="-4" dirty="0">
                <a:solidFill>
                  <a:srgbClr val="0B0B00"/>
                </a:solidFill>
                <a:latin typeface="Times New Roman"/>
                <a:cs typeface="Times New Roman"/>
              </a:rPr>
              <a:t>c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a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ll</a:t>
            </a:r>
            <a:r>
              <a:rPr lang="en-US" sz="1408" dirty="0">
                <a:solidFill>
                  <a:srgbClr val="0B0B00"/>
                </a:solidFill>
                <a:latin typeface="Times New Roman"/>
                <a:cs typeface="Times New Roman"/>
              </a:rPr>
              <a:t>y send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 m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y</a:t>
            </a:r>
            <a:r>
              <a:rPr sz="1408" spc="88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kno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w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d</a:t>
            </a:r>
            <a:r>
              <a:rPr lang="en-US" sz="1408" dirty="0">
                <a:solidFill>
                  <a:srgbClr val="0B0B00"/>
                </a:solidFill>
                <a:latin typeface="Times New Roman"/>
                <a:cs typeface="Times New Roman"/>
              </a:rPr>
              <a:t>ge</a:t>
            </a:r>
            <a:endParaRPr sz="1408" dirty="0">
              <a:latin typeface="Times New Roman"/>
              <a:cs typeface="Times New Roman"/>
            </a:endParaRPr>
          </a:p>
          <a:p>
            <a:pPr marL="553843" marR="40110" indent="-505936">
              <a:lnSpc>
                <a:spcPts val="1618"/>
              </a:lnSpc>
            </a:pP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th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spc="80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wh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l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408" spc="130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lang="en-US" sz="1408" spc="130" dirty="0">
                <a:solidFill>
                  <a:srgbClr val="1C1C00"/>
                </a:solidFill>
                <a:latin typeface="Times New Roman"/>
                <a:cs typeface="Times New Roman"/>
              </a:rPr>
              <a:t>network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t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408" spc="32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B</a:t>
            </a:r>
            <a:r>
              <a:rPr sz="1408" dirty="0">
                <a:solidFill>
                  <a:srgbClr val="1C1C00"/>
                </a:solidFill>
                <a:latin typeface="Times New Roman"/>
                <a:cs typeface="Times New Roman"/>
              </a:rPr>
              <a:t>, </a:t>
            </a:r>
            <a:r>
              <a:rPr sz="1408" spc="-140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408" dirty="0">
                <a:solidFill>
                  <a:srgbClr val="0B0B00"/>
                </a:solidFill>
                <a:latin typeface="Times New Roman"/>
                <a:cs typeface="Times New Roman"/>
              </a:rPr>
              <a:t>F</a:t>
            </a:r>
            <a:r>
              <a:rPr sz="1408" dirty="0">
                <a:solidFill>
                  <a:srgbClr val="383A00"/>
                </a:solidFill>
                <a:latin typeface="Times New Roman"/>
                <a:cs typeface="Times New Roman"/>
              </a:rPr>
              <a:t>,</a:t>
            </a:r>
            <a:endParaRPr sz="1408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564" y="2209375"/>
            <a:ext cx="702401" cy="510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5"/>
              </a:lnSpc>
              <a:spcBef>
                <a:spcPts val="11"/>
              </a:spcBef>
            </a:pPr>
            <a:endParaRPr sz="855"/>
          </a:p>
          <a:p>
            <a:pPr marL="149734">
              <a:lnSpc>
                <a:spcPct val="95825"/>
              </a:lnSpc>
              <a:spcBef>
                <a:spcPts val="1006"/>
              </a:spcBef>
            </a:pPr>
            <a:r>
              <a:rPr sz="1408" dirty="0">
                <a:solidFill>
                  <a:srgbClr val="383A00"/>
                </a:solidFill>
                <a:latin typeface="Times New Roman"/>
                <a:cs typeface="Times New Roman"/>
              </a:rPr>
              <a:t>.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19022" y="753487"/>
            <a:ext cx="1813474" cy="932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159" marR="93560" indent="73446" algn="ctr">
              <a:lnSpc>
                <a:spcPts val="1502"/>
              </a:lnSpc>
              <a:spcBef>
                <a:spcPts val="462"/>
              </a:spcBef>
            </a:pP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I</a:t>
            </a:r>
            <a:r>
              <a:rPr sz="1307" spc="89" dirty="0">
                <a:solidFill>
                  <a:srgbClr val="0B0B00"/>
                </a:solidFill>
                <a:latin typeface="Times New Roman"/>
                <a:cs typeface="Times New Roman"/>
              </a:rPr>
              <a:t> 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period</a:t>
            </a:r>
            <a:r>
              <a:rPr sz="1307" spc="-4" dirty="0">
                <a:solidFill>
                  <a:srgbClr val="0B0B00"/>
                </a:solidFill>
                <a:latin typeface="Times New Roman"/>
                <a:cs typeface="Times New Roman"/>
              </a:rPr>
              <a:t>i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ca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ll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y  </a:t>
            </a:r>
            <a:r>
              <a:rPr sz="1307" spc="236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s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end</a:t>
            </a:r>
            <a:r>
              <a:rPr sz="1307" spc="-25" dirty="0">
                <a:solidFill>
                  <a:srgbClr val="0B0B00"/>
                </a:solidFill>
                <a:latin typeface="Times New Roman"/>
                <a:cs typeface="Times New Roman"/>
              </a:rPr>
              <a:t> 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m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y </a:t>
            </a:r>
            <a:r>
              <a:rPr sz="1307" spc="-120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endParaRPr sz="1307">
              <a:latin typeface="Times New Roman"/>
              <a:cs typeface="Times New Roman"/>
            </a:endParaRPr>
          </a:p>
          <a:p>
            <a:pPr marL="22159" marR="93560" algn="ctr">
              <a:lnSpc>
                <a:spcPts val="1502"/>
              </a:lnSpc>
              <a:spcBef>
                <a:spcPts val="187"/>
              </a:spcBef>
            </a:pP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kn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ow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led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ge  </a:t>
            </a:r>
            <a:r>
              <a:rPr sz="1307" spc="164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ab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ut</a:t>
            </a:r>
            <a:r>
              <a:rPr sz="1307" spc="56" dirty="0">
                <a:solidFill>
                  <a:srgbClr val="0B0B00"/>
                </a:solidFill>
                <a:latin typeface="Times New Roman"/>
                <a:cs typeface="Times New Roman"/>
              </a:rPr>
              <a:t> 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th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e </a:t>
            </a:r>
            <a:r>
              <a:rPr sz="1307" spc="-110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endParaRPr sz="1307">
              <a:latin typeface="Times New Roman"/>
              <a:cs typeface="Times New Roman"/>
            </a:endParaRPr>
          </a:p>
          <a:p>
            <a:pPr marL="22159" marR="93560" algn="ctr">
              <a:lnSpc>
                <a:spcPts val="1502"/>
              </a:lnSpc>
              <a:spcBef>
                <a:spcPts val="187"/>
              </a:spcBef>
            </a:pP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w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h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l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e </a:t>
            </a:r>
            <a:r>
              <a:rPr sz="1307" spc="59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int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rn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t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wor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k</a:t>
            </a:r>
            <a:endParaRPr sz="1307">
              <a:latin typeface="Times New Roman"/>
              <a:cs typeface="Times New Roman"/>
            </a:endParaRPr>
          </a:p>
          <a:p>
            <a:pPr marL="605529" marR="579650" algn="ctr">
              <a:lnSpc>
                <a:spcPct val="95825"/>
              </a:lnSpc>
              <a:spcBef>
                <a:spcPts val="207"/>
              </a:spcBef>
            </a:pP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t</a:t>
            </a:r>
            <a:r>
              <a:rPr sz="1307" dirty="0">
                <a:solidFill>
                  <a:srgbClr val="1C1C00"/>
                </a:solidFill>
                <a:latin typeface="Times New Roman"/>
                <a:cs typeface="Times New Roman"/>
              </a:rPr>
              <a:t>o</a:t>
            </a:r>
            <a:r>
              <a:rPr sz="1307" spc="199" dirty="0">
                <a:solidFill>
                  <a:srgbClr val="1C1C00"/>
                </a:solidFill>
                <a:latin typeface="Times New Roman"/>
                <a:cs typeface="Times New Roman"/>
              </a:rPr>
              <a:t> 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A</a:t>
            </a:r>
            <a:r>
              <a:rPr sz="1307" dirty="0">
                <a:solidFill>
                  <a:srgbClr val="383A00"/>
                </a:solidFill>
                <a:latin typeface="Times New Roman"/>
                <a:cs typeface="Times New Roman"/>
              </a:rPr>
              <a:t>, </a:t>
            </a:r>
            <a:r>
              <a:rPr sz="1307" spc="-25" dirty="0">
                <a:solidFill>
                  <a:srgbClr val="383A00"/>
                </a:solidFill>
                <a:latin typeface="Times New Roman"/>
                <a:cs typeface="Times New Roman"/>
              </a:rPr>
              <a:t> </a:t>
            </a:r>
            <a:r>
              <a:rPr sz="1307" dirty="0">
                <a:solidFill>
                  <a:srgbClr val="0B0B00"/>
                </a:solidFill>
                <a:latin typeface="Times New Roman"/>
                <a:cs typeface="Times New Roman"/>
              </a:rPr>
              <a:t>C.</a:t>
            </a:r>
            <a:endParaRPr sz="1307">
              <a:latin typeface="Times New Roman"/>
              <a:cs typeface="Times New Roman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0AD5AB-A8D7-C745-BE7A-003EEC17DFAE}"/>
              </a:ext>
            </a:extLst>
          </p:cNvPr>
          <p:cNvSpPr/>
          <p:nvPr/>
        </p:nvSpPr>
        <p:spPr>
          <a:xfrm>
            <a:off x="8413926" y="2225758"/>
            <a:ext cx="6096000" cy="2696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76399">
              <a:lnSpc>
                <a:spcPct val="95825"/>
              </a:lnSpc>
              <a:spcBef>
                <a:spcPts val="3017"/>
              </a:spcBef>
            </a:pPr>
            <a:r>
              <a:rPr lang="en-IN" sz="1200" dirty="0">
                <a:solidFill>
                  <a:srgbClr val="0B0B00"/>
                </a:solidFill>
                <a:latin typeface="Times New Roman"/>
                <a:cs typeface="Times New Roman"/>
              </a:rPr>
              <a:t>n</a:t>
            </a:r>
            <a:r>
              <a:rPr lang="en-IN" sz="1200" dirty="0">
                <a:solidFill>
                  <a:srgbClr val="1C1C00"/>
                </a:solidFill>
                <a:latin typeface="Times New Roman"/>
                <a:cs typeface="Times New Roman"/>
              </a:rPr>
              <a:t>e</a:t>
            </a:r>
            <a:r>
              <a:rPr lang="en-IN" sz="1200" dirty="0">
                <a:solidFill>
                  <a:srgbClr val="0B0B00"/>
                </a:solidFill>
                <a:latin typeface="Times New Roman"/>
                <a:cs typeface="Times New Roman"/>
              </a:rPr>
              <a:t>t</a:t>
            </a:r>
            <a:r>
              <a:rPr lang="en-IN" sz="1200" dirty="0">
                <a:solidFill>
                  <a:srgbClr val="1C1C00"/>
                </a:solidFill>
                <a:latin typeface="Times New Roman"/>
                <a:cs typeface="Times New Roman"/>
              </a:rPr>
              <a:t>wo</a:t>
            </a:r>
            <a:r>
              <a:rPr lang="en-IN" sz="1200" dirty="0">
                <a:solidFill>
                  <a:srgbClr val="0B0B00"/>
                </a:solidFill>
                <a:latin typeface="Times New Roman"/>
                <a:cs typeface="Times New Roman"/>
              </a:rPr>
              <a:t>rk to B</a:t>
            </a:r>
            <a:r>
              <a:rPr lang="en-IN" sz="1200" dirty="0">
                <a:solidFill>
                  <a:srgbClr val="383A00"/>
                </a:solidFill>
                <a:latin typeface="Times New Roman"/>
                <a:cs typeface="Times New Roman"/>
              </a:rPr>
              <a:t>, </a:t>
            </a:r>
            <a:r>
              <a:rPr lang="en-IN" sz="1200" spc="-29" dirty="0">
                <a:solidFill>
                  <a:srgbClr val="383A00"/>
                </a:solidFill>
                <a:latin typeface="Times New Roman"/>
                <a:cs typeface="Times New Roman"/>
              </a:rPr>
              <a:t> </a:t>
            </a:r>
            <a:r>
              <a:rPr lang="en-IN" sz="1200" dirty="0">
                <a:solidFill>
                  <a:srgbClr val="0B0B00"/>
                </a:solidFill>
                <a:latin typeface="Times New Roman"/>
                <a:cs typeface="Times New Roman"/>
              </a:rPr>
              <a:t>D</a:t>
            </a:r>
            <a:r>
              <a:rPr lang="en-IN" sz="1200" dirty="0">
                <a:solidFill>
                  <a:srgbClr val="383A00"/>
                </a:solidFill>
                <a:latin typeface="Times New Roman"/>
                <a:cs typeface="Times New Roman"/>
              </a:rPr>
              <a:t>.</a:t>
            </a:r>
            <a:endParaRPr lang="en-IN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125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098CB5-A3B1-3244-B856-FC898C82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46422" y="-326820"/>
            <a:ext cx="5198710" cy="829607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874C10-A289-0244-90E6-DD09E275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68" y="102480"/>
            <a:ext cx="10515600" cy="1239938"/>
          </a:xfrm>
        </p:spPr>
        <p:txBody>
          <a:bodyPr/>
          <a:lstStyle/>
          <a:p>
            <a:r>
              <a:rPr lang="en-US" dirty="0"/>
              <a:t>Initial Routing tables</a:t>
            </a:r>
          </a:p>
        </p:txBody>
      </p:sp>
    </p:spTree>
    <p:extLst>
      <p:ext uri="{BB962C8B-B14F-4D97-AF65-F5344CB8AC3E}">
        <p14:creationId xmlns:p14="http://schemas.microsoft.com/office/powerpoint/2010/main" val="139676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470813-FF8A-F745-908B-DA1D4BFD9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677251" y="-254886"/>
            <a:ext cx="5231316" cy="834810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054E43E-DA54-2448-BBB9-A0E8398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2194"/>
          </a:xfrm>
        </p:spPr>
        <p:txBody>
          <a:bodyPr/>
          <a:lstStyle/>
          <a:p>
            <a:r>
              <a:rPr lang="en-US" dirty="0"/>
              <a:t>Final Routing Tables</a:t>
            </a:r>
          </a:p>
        </p:txBody>
      </p:sp>
    </p:spTree>
    <p:extLst>
      <p:ext uri="{BB962C8B-B14F-4D97-AF65-F5344CB8AC3E}">
        <p14:creationId xmlns:p14="http://schemas.microsoft.com/office/powerpoint/2010/main" val="380028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455002" y="983362"/>
            <a:ext cx="6865661" cy="5441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" name="object 8"/>
          <p:cNvSpPr txBox="1"/>
          <p:nvPr/>
        </p:nvSpPr>
        <p:spPr>
          <a:xfrm>
            <a:off x="4129529" y="8406"/>
            <a:ext cx="2187287" cy="434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DV Rou</a:t>
            </a:r>
            <a:r>
              <a:rPr sz="3218" b="1" spc="-9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ing</a:t>
            </a:r>
            <a:endParaRPr sz="321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2021" y="8406"/>
            <a:ext cx="1240211" cy="806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574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(con</a:t>
            </a:r>
            <a:r>
              <a:rPr sz="3218" b="1" spc="-9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218" b="1" spc="4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sz="3218" b="1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3218">
              <a:latin typeface="Times New Roman"/>
              <a:cs typeface="Times New Roman"/>
            </a:endParaRPr>
          </a:p>
          <a:p>
            <a:pPr marL="12771" marR="61378">
              <a:lnSpc>
                <a:spcPct val="95825"/>
              </a:lnSpc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Tables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76834" y="49332"/>
            <a:ext cx="470036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8" spc="-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408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1512" y="483352"/>
            <a:ext cx="752873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Final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9493" y="483352"/>
            <a:ext cx="1127419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Routing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4024" y="6638123"/>
            <a:ext cx="1023602" cy="204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dirty="0">
                <a:latin typeface="Arial"/>
                <a:cs typeface="Arial"/>
              </a:rPr>
              <a:t>Mc</a:t>
            </a:r>
            <a:r>
              <a:rPr sz="1408" spc="-9" dirty="0">
                <a:latin typeface="Arial"/>
                <a:cs typeface="Arial"/>
              </a:rPr>
              <a:t>G</a:t>
            </a:r>
            <a:r>
              <a:rPr sz="1408" dirty="0">
                <a:latin typeface="Arial"/>
                <a:cs typeface="Arial"/>
              </a:rPr>
              <a:t>ra</a:t>
            </a:r>
            <a:r>
              <a:rPr sz="1408" spc="-19" dirty="0">
                <a:latin typeface="Arial"/>
                <a:cs typeface="Arial"/>
              </a:rPr>
              <a:t>w</a:t>
            </a:r>
            <a:r>
              <a:rPr sz="1408" dirty="0">
                <a:latin typeface="Arial"/>
                <a:cs typeface="Arial"/>
              </a:rPr>
              <a:t>-Hill</a:t>
            </a:r>
            <a:endParaRPr sz="1408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99988" y="6638123"/>
            <a:ext cx="3346685" cy="204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dirty="0">
                <a:latin typeface="Arial"/>
                <a:cs typeface="Arial"/>
              </a:rPr>
              <a:t>©The</a:t>
            </a:r>
            <a:r>
              <a:rPr sz="1408" spc="-4" dirty="0">
                <a:latin typeface="Arial"/>
                <a:cs typeface="Arial"/>
              </a:rPr>
              <a:t> </a:t>
            </a:r>
            <a:r>
              <a:rPr sz="1408" spc="-19" dirty="0">
                <a:latin typeface="Arial"/>
                <a:cs typeface="Arial"/>
              </a:rPr>
              <a:t>M</a:t>
            </a:r>
            <a:r>
              <a:rPr sz="1408" spc="4" dirty="0">
                <a:latin typeface="Arial"/>
                <a:cs typeface="Arial"/>
              </a:rPr>
              <a:t>c</a:t>
            </a:r>
            <a:r>
              <a:rPr sz="1408" dirty="0">
                <a:latin typeface="Arial"/>
                <a:cs typeface="Arial"/>
              </a:rPr>
              <a:t>G</a:t>
            </a:r>
            <a:r>
              <a:rPr sz="1408" spc="-9" dirty="0">
                <a:latin typeface="Arial"/>
                <a:cs typeface="Arial"/>
              </a:rPr>
              <a:t>r</a:t>
            </a:r>
            <a:r>
              <a:rPr sz="1408" dirty="0">
                <a:latin typeface="Arial"/>
                <a:cs typeface="Arial"/>
              </a:rPr>
              <a:t>a</a:t>
            </a:r>
            <a:r>
              <a:rPr sz="1408" spc="-19" dirty="0">
                <a:latin typeface="Arial"/>
                <a:cs typeface="Arial"/>
              </a:rPr>
              <a:t>w</a:t>
            </a:r>
            <a:r>
              <a:rPr sz="1408" dirty="0">
                <a:latin typeface="Arial"/>
                <a:cs typeface="Arial"/>
              </a:rPr>
              <a:t>-Hill</a:t>
            </a:r>
            <a:r>
              <a:rPr sz="1408" spc="4" dirty="0">
                <a:latin typeface="Arial"/>
                <a:cs typeface="Arial"/>
              </a:rPr>
              <a:t> </a:t>
            </a:r>
            <a:r>
              <a:rPr sz="1408" dirty="0">
                <a:latin typeface="Arial"/>
                <a:cs typeface="Arial"/>
              </a:rPr>
              <a:t>Comp</a:t>
            </a:r>
            <a:r>
              <a:rPr sz="1408" spc="-14" dirty="0">
                <a:latin typeface="Arial"/>
                <a:cs typeface="Arial"/>
              </a:rPr>
              <a:t>a</a:t>
            </a:r>
            <a:r>
              <a:rPr sz="1408" dirty="0">
                <a:latin typeface="Arial"/>
                <a:cs typeface="Arial"/>
              </a:rPr>
              <a:t>ni</a:t>
            </a:r>
            <a:r>
              <a:rPr sz="1408" spc="-14" dirty="0">
                <a:latin typeface="Arial"/>
                <a:cs typeface="Arial"/>
              </a:rPr>
              <a:t>e</a:t>
            </a:r>
            <a:r>
              <a:rPr sz="1408" dirty="0">
                <a:latin typeface="Arial"/>
                <a:cs typeface="Arial"/>
              </a:rPr>
              <a:t>s,</a:t>
            </a:r>
            <a:r>
              <a:rPr sz="1408" spc="-4" dirty="0">
                <a:latin typeface="Arial"/>
                <a:cs typeface="Arial"/>
              </a:rPr>
              <a:t> </a:t>
            </a:r>
            <a:r>
              <a:rPr sz="1408" dirty="0">
                <a:latin typeface="Arial"/>
                <a:cs typeface="Arial"/>
              </a:rPr>
              <a:t>I</a:t>
            </a:r>
            <a:r>
              <a:rPr sz="1408" spc="-14" dirty="0">
                <a:latin typeface="Arial"/>
                <a:cs typeface="Arial"/>
              </a:rPr>
              <a:t>n</a:t>
            </a:r>
            <a:r>
              <a:rPr sz="1408" dirty="0">
                <a:latin typeface="Arial"/>
                <a:cs typeface="Arial"/>
              </a:rPr>
              <a:t>c.,</a:t>
            </a:r>
            <a:r>
              <a:rPr sz="1408" spc="-4" dirty="0">
                <a:latin typeface="Arial"/>
                <a:cs typeface="Arial"/>
              </a:rPr>
              <a:t> </a:t>
            </a:r>
            <a:r>
              <a:rPr sz="1408" dirty="0">
                <a:latin typeface="Arial"/>
                <a:cs typeface="Arial"/>
              </a:rPr>
              <a:t>20</a:t>
            </a:r>
            <a:r>
              <a:rPr sz="1408" spc="-14" dirty="0">
                <a:latin typeface="Arial"/>
                <a:cs typeface="Arial"/>
              </a:rPr>
              <a:t>0</a:t>
            </a:r>
            <a:r>
              <a:rPr sz="1408" dirty="0">
                <a:latin typeface="Arial"/>
                <a:cs typeface="Arial"/>
              </a:rPr>
              <a:t>0</a:t>
            </a:r>
            <a:endParaRPr sz="140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491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9FADFE-F6C0-DE42-B2B1-F96DFA7E0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957594" y="-616264"/>
            <a:ext cx="3537750" cy="85897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F702225-24A8-4548-BED3-BB43D960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 Updating Algorithm</a:t>
            </a:r>
          </a:p>
        </p:txBody>
      </p:sp>
    </p:spTree>
    <p:extLst>
      <p:ext uri="{BB962C8B-B14F-4D97-AF65-F5344CB8AC3E}">
        <p14:creationId xmlns:p14="http://schemas.microsoft.com/office/powerpoint/2010/main" val="398303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53"/>
          <p:cNvSpPr/>
          <p:nvPr/>
        </p:nvSpPr>
        <p:spPr>
          <a:xfrm>
            <a:off x="3497112" y="1749620"/>
            <a:ext cx="1226011" cy="689631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12192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138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4" name="object 54"/>
          <p:cNvSpPr/>
          <p:nvPr/>
        </p:nvSpPr>
        <p:spPr>
          <a:xfrm>
            <a:off x="4364515" y="1668396"/>
            <a:ext cx="821426" cy="269722"/>
          </a:xfrm>
          <a:custGeom>
            <a:avLst/>
            <a:gdLst/>
            <a:ahLst/>
            <a:cxnLst/>
            <a:rect l="l" t="t" r="r" b="b"/>
            <a:pathLst>
              <a:path w="816863" h="268224">
                <a:moveTo>
                  <a:pt x="816863" y="134111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1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1"/>
                </a:lnTo>
                <a:lnTo>
                  <a:pt x="1354" y="144987"/>
                </a:lnTo>
                <a:lnTo>
                  <a:pt x="20823" y="176150"/>
                </a:lnTo>
                <a:lnTo>
                  <a:pt x="45591" y="195340"/>
                </a:lnTo>
                <a:lnTo>
                  <a:pt x="78809" y="212921"/>
                </a:lnTo>
                <a:lnTo>
                  <a:pt x="119633" y="228599"/>
                </a:lnTo>
                <a:lnTo>
                  <a:pt x="167225" y="242084"/>
                </a:lnTo>
                <a:lnTo>
                  <a:pt x="220742" y="253081"/>
                </a:lnTo>
                <a:lnTo>
                  <a:pt x="249459" y="257556"/>
                </a:lnTo>
                <a:lnTo>
                  <a:pt x="279343" y="261298"/>
                </a:lnTo>
                <a:lnTo>
                  <a:pt x="310287" y="264273"/>
                </a:lnTo>
                <a:lnTo>
                  <a:pt x="342186" y="266443"/>
                </a:lnTo>
                <a:lnTo>
                  <a:pt x="374936" y="267772"/>
                </a:lnTo>
                <a:lnTo>
                  <a:pt x="408431" y="268223"/>
                </a:lnTo>
                <a:lnTo>
                  <a:pt x="441927" y="267772"/>
                </a:lnTo>
                <a:lnTo>
                  <a:pt x="474677" y="266443"/>
                </a:lnTo>
                <a:lnTo>
                  <a:pt x="506576" y="264273"/>
                </a:lnTo>
                <a:lnTo>
                  <a:pt x="537520" y="261298"/>
                </a:lnTo>
                <a:lnTo>
                  <a:pt x="567404" y="257555"/>
                </a:lnTo>
                <a:lnTo>
                  <a:pt x="596121" y="253081"/>
                </a:lnTo>
                <a:lnTo>
                  <a:pt x="623568" y="247912"/>
                </a:lnTo>
                <a:lnTo>
                  <a:pt x="674227" y="235634"/>
                </a:lnTo>
                <a:lnTo>
                  <a:pt x="718540" y="221016"/>
                </a:lnTo>
                <a:lnTo>
                  <a:pt x="755667" y="204350"/>
                </a:lnTo>
                <a:lnTo>
                  <a:pt x="784764" y="185928"/>
                </a:lnTo>
                <a:lnTo>
                  <a:pt x="804992" y="166042"/>
                </a:lnTo>
                <a:lnTo>
                  <a:pt x="816863" y="134111"/>
                </a:lnTo>
                <a:close/>
              </a:path>
            </a:pathLst>
          </a:custGeom>
          <a:solidFill>
            <a:srgbClr val="0078A9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5" name="object 55"/>
          <p:cNvSpPr/>
          <p:nvPr/>
        </p:nvSpPr>
        <p:spPr>
          <a:xfrm>
            <a:off x="4364515" y="1668396"/>
            <a:ext cx="821426" cy="269722"/>
          </a:xfrm>
          <a:custGeom>
            <a:avLst/>
            <a:gdLst/>
            <a:ahLst/>
            <a:cxnLst/>
            <a:rect l="l" t="t" r="r" b="b"/>
            <a:pathLst>
              <a:path w="816863" h="268224">
                <a:moveTo>
                  <a:pt x="816863" y="134111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1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1"/>
                </a:lnTo>
                <a:lnTo>
                  <a:pt x="1354" y="144987"/>
                </a:lnTo>
                <a:lnTo>
                  <a:pt x="20823" y="176150"/>
                </a:lnTo>
                <a:lnTo>
                  <a:pt x="45591" y="195340"/>
                </a:lnTo>
                <a:lnTo>
                  <a:pt x="78809" y="212921"/>
                </a:lnTo>
                <a:lnTo>
                  <a:pt x="119633" y="228599"/>
                </a:lnTo>
                <a:lnTo>
                  <a:pt x="167225" y="242084"/>
                </a:lnTo>
                <a:lnTo>
                  <a:pt x="220742" y="253081"/>
                </a:lnTo>
                <a:lnTo>
                  <a:pt x="249459" y="257556"/>
                </a:lnTo>
                <a:lnTo>
                  <a:pt x="279343" y="261298"/>
                </a:lnTo>
                <a:lnTo>
                  <a:pt x="310287" y="264273"/>
                </a:lnTo>
                <a:lnTo>
                  <a:pt x="342186" y="266443"/>
                </a:lnTo>
                <a:lnTo>
                  <a:pt x="374936" y="267772"/>
                </a:lnTo>
                <a:lnTo>
                  <a:pt x="408431" y="268223"/>
                </a:lnTo>
                <a:lnTo>
                  <a:pt x="441927" y="267772"/>
                </a:lnTo>
                <a:lnTo>
                  <a:pt x="474677" y="266443"/>
                </a:lnTo>
                <a:lnTo>
                  <a:pt x="506576" y="264273"/>
                </a:lnTo>
                <a:lnTo>
                  <a:pt x="537520" y="261298"/>
                </a:lnTo>
                <a:lnTo>
                  <a:pt x="567404" y="257555"/>
                </a:lnTo>
                <a:lnTo>
                  <a:pt x="596121" y="253081"/>
                </a:lnTo>
                <a:lnTo>
                  <a:pt x="623568" y="247912"/>
                </a:lnTo>
                <a:lnTo>
                  <a:pt x="674227" y="235634"/>
                </a:lnTo>
                <a:lnTo>
                  <a:pt x="718540" y="221016"/>
                </a:lnTo>
                <a:lnTo>
                  <a:pt x="755667" y="204350"/>
                </a:lnTo>
                <a:lnTo>
                  <a:pt x="784764" y="185928"/>
                </a:lnTo>
                <a:lnTo>
                  <a:pt x="804992" y="166042"/>
                </a:lnTo>
                <a:lnTo>
                  <a:pt x="816863" y="134111"/>
                </a:lnTo>
                <a:close/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6" name="object 56"/>
          <p:cNvSpPr/>
          <p:nvPr/>
        </p:nvSpPr>
        <p:spPr>
          <a:xfrm>
            <a:off x="4362982" y="1611693"/>
            <a:ext cx="832155" cy="200759"/>
          </a:xfrm>
          <a:custGeom>
            <a:avLst/>
            <a:gdLst/>
            <a:ahLst/>
            <a:cxnLst/>
            <a:rect l="l" t="t" r="r" b="b"/>
            <a:pathLst>
              <a:path w="827532" h="199644">
                <a:moveTo>
                  <a:pt x="0" y="0"/>
                </a:moveTo>
                <a:lnTo>
                  <a:pt x="0" y="199644"/>
                </a:lnTo>
                <a:lnTo>
                  <a:pt x="827532" y="199644"/>
                </a:lnTo>
                <a:lnTo>
                  <a:pt x="8275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8A9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7" name="object 57"/>
          <p:cNvSpPr/>
          <p:nvPr/>
        </p:nvSpPr>
        <p:spPr>
          <a:xfrm>
            <a:off x="4364515" y="1467637"/>
            <a:ext cx="821426" cy="269722"/>
          </a:xfrm>
          <a:custGeom>
            <a:avLst/>
            <a:gdLst/>
            <a:ahLst/>
            <a:cxnLst/>
            <a:rect l="l" t="t" r="r" b="b"/>
            <a:pathLst>
              <a:path w="816863" h="268224">
                <a:moveTo>
                  <a:pt x="816863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1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5193"/>
                </a:lnTo>
                <a:lnTo>
                  <a:pt x="20823" y="176735"/>
                </a:lnTo>
                <a:lnTo>
                  <a:pt x="45591" y="196012"/>
                </a:lnTo>
                <a:lnTo>
                  <a:pt x="78809" y="213579"/>
                </a:lnTo>
                <a:lnTo>
                  <a:pt x="119633" y="229171"/>
                </a:lnTo>
                <a:lnTo>
                  <a:pt x="167225" y="242523"/>
                </a:lnTo>
                <a:lnTo>
                  <a:pt x="220742" y="253369"/>
                </a:lnTo>
                <a:lnTo>
                  <a:pt x="249459" y="257770"/>
                </a:lnTo>
                <a:lnTo>
                  <a:pt x="279343" y="261445"/>
                </a:lnTo>
                <a:lnTo>
                  <a:pt x="310287" y="264361"/>
                </a:lnTo>
                <a:lnTo>
                  <a:pt x="342186" y="266485"/>
                </a:lnTo>
                <a:lnTo>
                  <a:pt x="374936" y="267783"/>
                </a:lnTo>
                <a:lnTo>
                  <a:pt x="408431" y="268224"/>
                </a:lnTo>
                <a:lnTo>
                  <a:pt x="441927" y="267783"/>
                </a:lnTo>
                <a:lnTo>
                  <a:pt x="474677" y="266485"/>
                </a:lnTo>
                <a:lnTo>
                  <a:pt x="506576" y="264361"/>
                </a:lnTo>
                <a:lnTo>
                  <a:pt x="537520" y="261445"/>
                </a:lnTo>
                <a:lnTo>
                  <a:pt x="567404" y="257770"/>
                </a:lnTo>
                <a:lnTo>
                  <a:pt x="596121" y="253369"/>
                </a:lnTo>
                <a:lnTo>
                  <a:pt x="623568" y="248276"/>
                </a:lnTo>
                <a:lnTo>
                  <a:pt x="674227" y="236143"/>
                </a:lnTo>
                <a:lnTo>
                  <a:pt x="718540" y="221638"/>
                </a:lnTo>
                <a:lnTo>
                  <a:pt x="755667" y="205026"/>
                </a:lnTo>
                <a:lnTo>
                  <a:pt x="784764" y="186570"/>
                </a:lnTo>
                <a:lnTo>
                  <a:pt x="804992" y="166538"/>
                </a:lnTo>
                <a:lnTo>
                  <a:pt x="816863" y="134112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8" name="object 58"/>
          <p:cNvSpPr/>
          <p:nvPr/>
        </p:nvSpPr>
        <p:spPr>
          <a:xfrm>
            <a:off x="4364515" y="1467637"/>
            <a:ext cx="821426" cy="269722"/>
          </a:xfrm>
          <a:custGeom>
            <a:avLst/>
            <a:gdLst/>
            <a:ahLst/>
            <a:cxnLst/>
            <a:rect l="l" t="t" r="r" b="b"/>
            <a:pathLst>
              <a:path w="816863" h="268224">
                <a:moveTo>
                  <a:pt x="816863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1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5193"/>
                </a:lnTo>
                <a:lnTo>
                  <a:pt x="20823" y="176735"/>
                </a:lnTo>
                <a:lnTo>
                  <a:pt x="45591" y="196012"/>
                </a:lnTo>
                <a:lnTo>
                  <a:pt x="78809" y="213579"/>
                </a:lnTo>
                <a:lnTo>
                  <a:pt x="119633" y="229171"/>
                </a:lnTo>
                <a:lnTo>
                  <a:pt x="167225" y="242523"/>
                </a:lnTo>
                <a:lnTo>
                  <a:pt x="220742" y="253369"/>
                </a:lnTo>
                <a:lnTo>
                  <a:pt x="249459" y="257770"/>
                </a:lnTo>
                <a:lnTo>
                  <a:pt x="279343" y="261445"/>
                </a:lnTo>
                <a:lnTo>
                  <a:pt x="310287" y="264361"/>
                </a:lnTo>
                <a:lnTo>
                  <a:pt x="342186" y="266485"/>
                </a:lnTo>
                <a:lnTo>
                  <a:pt x="374936" y="267783"/>
                </a:lnTo>
                <a:lnTo>
                  <a:pt x="408431" y="268224"/>
                </a:lnTo>
                <a:lnTo>
                  <a:pt x="441927" y="267783"/>
                </a:lnTo>
                <a:lnTo>
                  <a:pt x="474677" y="266485"/>
                </a:lnTo>
                <a:lnTo>
                  <a:pt x="506576" y="264361"/>
                </a:lnTo>
                <a:lnTo>
                  <a:pt x="537520" y="261445"/>
                </a:lnTo>
                <a:lnTo>
                  <a:pt x="567404" y="257770"/>
                </a:lnTo>
                <a:lnTo>
                  <a:pt x="596121" y="253369"/>
                </a:lnTo>
                <a:lnTo>
                  <a:pt x="623568" y="248276"/>
                </a:lnTo>
                <a:lnTo>
                  <a:pt x="674227" y="236143"/>
                </a:lnTo>
                <a:lnTo>
                  <a:pt x="718540" y="221638"/>
                </a:lnTo>
                <a:lnTo>
                  <a:pt x="755667" y="205026"/>
                </a:lnTo>
                <a:lnTo>
                  <a:pt x="784764" y="186570"/>
                </a:lnTo>
                <a:lnTo>
                  <a:pt x="804992" y="166538"/>
                </a:lnTo>
                <a:lnTo>
                  <a:pt x="816863" y="134112"/>
                </a:lnTo>
                <a:close/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9" name="object 59"/>
          <p:cNvSpPr/>
          <p:nvPr/>
        </p:nvSpPr>
        <p:spPr>
          <a:xfrm>
            <a:off x="4787489" y="1505949"/>
            <a:ext cx="275852" cy="88886"/>
          </a:xfrm>
          <a:custGeom>
            <a:avLst/>
            <a:gdLst/>
            <a:ahLst/>
            <a:cxnLst/>
            <a:rect l="l" t="t" r="r" b="b"/>
            <a:pathLst>
              <a:path w="274319" h="88392">
                <a:moveTo>
                  <a:pt x="208787" y="30480"/>
                </a:moveTo>
                <a:lnTo>
                  <a:pt x="274319" y="48768"/>
                </a:lnTo>
                <a:lnTo>
                  <a:pt x="239267" y="0"/>
                </a:lnTo>
                <a:lnTo>
                  <a:pt x="65531" y="0"/>
                </a:lnTo>
                <a:lnTo>
                  <a:pt x="135636" y="13716"/>
                </a:lnTo>
                <a:lnTo>
                  <a:pt x="0" y="70104"/>
                </a:lnTo>
                <a:lnTo>
                  <a:pt x="60959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0" name="object 60"/>
          <p:cNvSpPr/>
          <p:nvPr/>
        </p:nvSpPr>
        <p:spPr>
          <a:xfrm>
            <a:off x="4787489" y="1505949"/>
            <a:ext cx="275852" cy="88886"/>
          </a:xfrm>
          <a:custGeom>
            <a:avLst/>
            <a:gdLst/>
            <a:ahLst/>
            <a:cxnLst/>
            <a:rect l="l" t="t" r="r" b="b"/>
            <a:pathLst>
              <a:path w="274319" h="88392">
                <a:moveTo>
                  <a:pt x="208787" y="30480"/>
                </a:moveTo>
                <a:lnTo>
                  <a:pt x="274319" y="48768"/>
                </a:lnTo>
                <a:lnTo>
                  <a:pt x="239267" y="0"/>
                </a:lnTo>
                <a:lnTo>
                  <a:pt x="65531" y="0"/>
                </a:lnTo>
                <a:lnTo>
                  <a:pt x="135636" y="13716"/>
                </a:lnTo>
                <a:lnTo>
                  <a:pt x="0" y="70104"/>
                </a:lnTo>
                <a:lnTo>
                  <a:pt x="60959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1" name="object 61"/>
          <p:cNvSpPr/>
          <p:nvPr/>
        </p:nvSpPr>
        <p:spPr>
          <a:xfrm>
            <a:off x="4488648" y="1611693"/>
            <a:ext cx="274320" cy="93483"/>
          </a:xfrm>
          <a:custGeom>
            <a:avLst/>
            <a:gdLst/>
            <a:ahLst/>
            <a:cxnLst/>
            <a:rect l="l" t="t" r="r" b="b"/>
            <a:pathLst>
              <a:path w="272796" h="92964">
                <a:moveTo>
                  <a:pt x="70104" y="57912"/>
                </a:moveTo>
                <a:lnTo>
                  <a:pt x="0" y="39624"/>
                </a:lnTo>
                <a:lnTo>
                  <a:pt x="35051" y="92964"/>
                </a:lnTo>
                <a:lnTo>
                  <a:pt x="213360" y="92964"/>
                </a:lnTo>
                <a:lnTo>
                  <a:pt x="135636" y="73152"/>
                </a:lnTo>
                <a:lnTo>
                  <a:pt x="272796" y="18288"/>
                </a:lnTo>
                <a:lnTo>
                  <a:pt x="213360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2" name="object 62"/>
          <p:cNvSpPr/>
          <p:nvPr/>
        </p:nvSpPr>
        <p:spPr>
          <a:xfrm>
            <a:off x="4488648" y="1611693"/>
            <a:ext cx="274320" cy="93483"/>
          </a:xfrm>
          <a:custGeom>
            <a:avLst/>
            <a:gdLst/>
            <a:ahLst/>
            <a:cxnLst/>
            <a:rect l="l" t="t" r="r" b="b"/>
            <a:pathLst>
              <a:path w="272796" h="92964">
                <a:moveTo>
                  <a:pt x="70104" y="57912"/>
                </a:moveTo>
                <a:lnTo>
                  <a:pt x="0" y="39624"/>
                </a:lnTo>
                <a:lnTo>
                  <a:pt x="35051" y="92964"/>
                </a:lnTo>
                <a:lnTo>
                  <a:pt x="213360" y="92964"/>
                </a:lnTo>
                <a:lnTo>
                  <a:pt x="135636" y="73152"/>
                </a:lnTo>
                <a:lnTo>
                  <a:pt x="272796" y="18288"/>
                </a:lnTo>
                <a:lnTo>
                  <a:pt x="213360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3" name="object 63"/>
          <p:cNvSpPr/>
          <p:nvPr/>
        </p:nvSpPr>
        <p:spPr>
          <a:xfrm>
            <a:off x="4503972" y="1501352"/>
            <a:ext cx="274320" cy="88886"/>
          </a:xfrm>
          <a:custGeom>
            <a:avLst/>
            <a:gdLst/>
            <a:ahLst/>
            <a:cxnLst/>
            <a:rect l="l" t="t" r="r" b="b"/>
            <a:pathLst>
              <a:path w="272796" h="88392">
                <a:moveTo>
                  <a:pt x="60960" y="0"/>
                </a:moveTo>
                <a:lnTo>
                  <a:pt x="0" y="18288"/>
                </a:lnTo>
                <a:lnTo>
                  <a:pt x="137160" y="74676"/>
                </a:lnTo>
                <a:lnTo>
                  <a:pt x="65532" y="88392"/>
                </a:lnTo>
                <a:lnTo>
                  <a:pt x="237744" y="88392"/>
                </a:lnTo>
                <a:lnTo>
                  <a:pt x="272796" y="39624"/>
                </a:lnTo>
                <a:lnTo>
                  <a:pt x="207264" y="53340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4" name="object 64"/>
          <p:cNvSpPr/>
          <p:nvPr/>
        </p:nvSpPr>
        <p:spPr>
          <a:xfrm>
            <a:off x="4503972" y="1501352"/>
            <a:ext cx="274320" cy="88886"/>
          </a:xfrm>
          <a:custGeom>
            <a:avLst/>
            <a:gdLst/>
            <a:ahLst/>
            <a:cxnLst/>
            <a:rect l="l" t="t" r="r" b="b"/>
            <a:pathLst>
              <a:path w="272796" h="88392">
                <a:moveTo>
                  <a:pt x="60960" y="0"/>
                </a:moveTo>
                <a:lnTo>
                  <a:pt x="0" y="18288"/>
                </a:lnTo>
                <a:lnTo>
                  <a:pt x="137160" y="74676"/>
                </a:lnTo>
                <a:lnTo>
                  <a:pt x="65532" y="88392"/>
                </a:lnTo>
                <a:lnTo>
                  <a:pt x="237744" y="88392"/>
                </a:lnTo>
                <a:lnTo>
                  <a:pt x="272796" y="39624"/>
                </a:lnTo>
                <a:lnTo>
                  <a:pt x="207264" y="53340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5" name="object 65"/>
          <p:cNvSpPr/>
          <p:nvPr/>
        </p:nvSpPr>
        <p:spPr>
          <a:xfrm>
            <a:off x="4778294" y="1620888"/>
            <a:ext cx="272787" cy="90418"/>
          </a:xfrm>
          <a:custGeom>
            <a:avLst/>
            <a:gdLst/>
            <a:ahLst/>
            <a:cxnLst/>
            <a:rect l="l" t="t" r="r" b="b"/>
            <a:pathLst>
              <a:path w="271272" h="89916">
                <a:moveTo>
                  <a:pt x="70103" y="30480"/>
                </a:moveTo>
                <a:lnTo>
                  <a:pt x="211836" y="89916"/>
                </a:lnTo>
                <a:lnTo>
                  <a:pt x="271272" y="70104"/>
                </a:lnTo>
                <a:lnTo>
                  <a:pt x="135636" y="13716"/>
                </a:lnTo>
                <a:lnTo>
                  <a:pt x="211836" y="0"/>
                </a:lnTo>
                <a:lnTo>
                  <a:pt x="35051" y="0"/>
                </a:lnTo>
                <a:lnTo>
                  <a:pt x="0" y="48768"/>
                </a:lnTo>
                <a:lnTo>
                  <a:pt x="70103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6" name="object 66"/>
          <p:cNvSpPr/>
          <p:nvPr/>
        </p:nvSpPr>
        <p:spPr>
          <a:xfrm>
            <a:off x="4778294" y="1620888"/>
            <a:ext cx="272787" cy="90418"/>
          </a:xfrm>
          <a:custGeom>
            <a:avLst/>
            <a:gdLst/>
            <a:ahLst/>
            <a:cxnLst/>
            <a:rect l="l" t="t" r="r" b="b"/>
            <a:pathLst>
              <a:path w="271272" h="89916">
                <a:moveTo>
                  <a:pt x="70103" y="30480"/>
                </a:moveTo>
                <a:lnTo>
                  <a:pt x="211836" y="89916"/>
                </a:lnTo>
                <a:lnTo>
                  <a:pt x="271272" y="70104"/>
                </a:lnTo>
                <a:lnTo>
                  <a:pt x="135636" y="13716"/>
                </a:lnTo>
                <a:lnTo>
                  <a:pt x="211836" y="0"/>
                </a:lnTo>
                <a:lnTo>
                  <a:pt x="35051" y="0"/>
                </a:lnTo>
                <a:lnTo>
                  <a:pt x="0" y="48768"/>
                </a:lnTo>
                <a:lnTo>
                  <a:pt x="70103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7" name="object 67"/>
          <p:cNvSpPr/>
          <p:nvPr/>
        </p:nvSpPr>
        <p:spPr>
          <a:xfrm>
            <a:off x="4792085" y="1510547"/>
            <a:ext cx="275853" cy="88886"/>
          </a:xfrm>
          <a:custGeom>
            <a:avLst/>
            <a:gdLst/>
            <a:ahLst/>
            <a:cxnLst/>
            <a:rect l="l" t="t" r="r" b="b"/>
            <a:pathLst>
              <a:path w="274320" h="88392">
                <a:moveTo>
                  <a:pt x="208787" y="30480"/>
                </a:moveTo>
                <a:lnTo>
                  <a:pt x="274320" y="48768"/>
                </a:lnTo>
                <a:lnTo>
                  <a:pt x="239268" y="0"/>
                </a:lnTo>
                <a:lnTo>
                  <a:pt x="65532" y="0"/>
                </a:lnTo>
                <a:lnTo>
                  <a:pt x="138684" y="13716"/>
                </a:lnTo>
                <a:lnTo>
                  <a:pt x="0" y="70104"/>
                </a:lnTo>
                <a:lnTo>
                  <a:pt x="60960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8" name="object 68"/>
          <p:cNvSpPr/>
          <p:nvPr/>
        </p:nvSpPr>
        <p:spPr>
          <a:xfrm>
            <a:off x="4792085" y="1510547"/>
            <a:ext cx="275853" cy="88886"/>
          </a:xfrm>
          <a:custGeom>
            <a:avLst/>
            <a:gdLst/>
            <a:ahLst/>
            <a:cxnLst/>
            <a:rect l="l" t="t" r="r" b="b"/>
            <a:pathLst>
              <a:path w="274320" h="88392">
                <a:moveTo>
                  <a:pt x="208787" y="30480"/>
                </a:moveTo>
                <a:lnTo>
                  <a:pt x="274320" y="48768"/>
                </a:lnTo>
                <a:lnTo>
                  <a:pt x="239268" y="0"/>
                </a:lnTo>
                <a:lnTo>
                  <a:pt x="65532" y="0"/>
                </a:lnTo>
                <a:lnTo>
                  <a:pt x="138684" y="13716"/>
                </a:lnTo>
                <a:lnTo>
                  <a:pt x="0" y="70104"/>
                </a:lnTo>
                <a:lnTo>
                  <a:pt x="60960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69" name="object 69"/>
          <p:cNvSpPr/>
          <p:nvPr/>
        </p:nvSpPr>
        <p:spPr>
          <a:xfrm>
            <a:off x="4493246" y="1616291"/>
            <a:ext cx="275853" cy="95015"/>
          </a:xfrm>
          <a:custGeom>
            <a:avLst/>
            <a:gdLst/>
            <a:ahLst/>
            <a:cxnLst/>
            <a:rect l="l" t="t" r="r" b="b"/>
            <a:pathLst>
              <a:path w="274320" h="94487">
                <a:moveTo>
                  <a:pt x="71627" y="59436"/>
                </a:moveTo>
                <a:lnTo>
                  <a:pt x="0" y="39624"/>
                </a:lnTo>
                <a:lnTo>
                  <a:pt x="36575" y="94488"/>
                </a:lnTo>
                <a:lnTo>
                  <a:pt x="213360" y="94488"/>
                </a:lnTo>
                <a:lnTo>
                  <a:pt x="137160" y="74676"/>
                </a:lnTo>
                <a:lnTo>
                  <a:pt x="274320" y="18288"/>
                </a:lnTo>
                <a:lnTo>
                  <a:pt x="213360" y="0"/>
                </a:lnTo>
                <a:lnTo>
                  <a:pt x="71627" y="59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0" name="object 70"/>
          <p:cNvSpPr/>
          <p:nvPr/>
        </p:nvSpPr>
        <p:spPr>
          <a:xfrm>
            <a:off x="4493246" y="1616291"/>
            <a:ext cx="275853" cy="95015"/>
          </a:xfrm>
          <a:custGeom>
            <a:avLst/>
            <a:gdLst/>
            <a:ahLst/>
            <a:cxnLst/>
            <a:rect l="l" t="t" r="r" b="b"/>
            <a:pathLst>
              <a:path w="274320" h="94487">
                <a:moveTo>
                  <a:pt x="71627" y="59436"/>
                </a:moveTo>
                <a:lnTo>
                  <a:pt x="0" y="39624"/>
                </a:lnTo>
                <a:lnTo>
                  <a:pt x="36575" y="94488"/>
                </a:lnTo>
                <a:lnTo>
                  <a:pt x="213360" y="94488"/>
                </a:lnTo>
                <a:lnTo>
                  <a:pt x="137160" y="74676"/>
                </a:lnTo>
                <a:lnTo>
                  <a:pt x="274320" y="18288"/>
                </a:lnTo>
                <a:lnTo>
                  <a:pt x="213360" y="0"/>
                </a:lnTo>
                <a:lnTo>
                  <a:pt x="71627" y="59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1" name="object 71"/>
          <p:cNvSpPr/>
          <p:nvPr/>
        </p:nvSpPr>
        <p:spPr>
          <a:xfrm>
            <a:off x="4510104" y="1505949"/>
            <a:ext cx="272787" cy="88886"/>
          </a:xfrm>
          <a:custGeom>
            <a:avLst/>
            <a:gdLst/>
            <a:ahLst/>
            <a:cxnLst/>
            <a:rect l="l" t="t" r="r" b="b"/>
            <a:pathLst>
              <a:path w="271272" h="88392">
                <a:moveTo>
                  <a:pt x="59436" y="0"/>
                </a:moveTo>
                <a:lnTo>
                  <a:pt x="0" y="18288"/>
                </a:lnTo>
                <a:lnTo>
                  <a:pt x="135636" y="74676"/>
                </a:lnTo>
                <a:lnTo>
                  <a:pt x="65532" y="88392"/>
                </a:lnTo>
                <a:lnTo>
                  <a:pt x="236220" y="88392"/>
                </a:lnTo>
                <a:lnTo>
                  <a:pt x="271272" y="39624"/>
                </a:lnTo>
                <a:lnTo>
                  <a:pt x="205739" y="53340"/>
                </a:lnTo>
                <a:lnTo>
                  <a:pt x="59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2" name="object 72"/>
          <p:cNvSpPr/>
          <p:nvPr/>
        </p:nvSpPr>
        <p:spPr>
          <a:xfrm>
            <a:off x="4510104" y="1505949"/>
            <a:ext cx="272787" cy="88886"/>
          </a:xfrm>
          <a:custGeom>
            <a:avLst/>
            <a:gdLst/>
            <a:ahLst/>
            <a:cxnLst/>
            <a:rect l="l" t="t" r="r" b="b"/>
            <a:pathLst>
              <a:path w="271272" h="88392">
                <a:moveTo>
                  <a:pt x="59436" y="0"/>
                </a:moveTo>
                <a:lnTo>
                  <a:pt x="0" y="18288"/>
                </a:lnTo>
                <a:lnTo>
                  <a:pt x="135636" y="74676"/>
                </a:lnTo>
                <a:lnTo>
                  <a:pt x="65532" y="88392"/>
                </a:lnTo>
                <a:lnTo>
                  <a:pt x="236220" y="88392"/>
                </a:lnTo>
                <a:lnTo>
                  <a:pt x="271272" y="39624"/>
                </a:lnTo>
                <a:lnTo>
                  <a:pt x="205739" y="53340"/>
                </a:lnTo>
                <a:lnTo>
                  <a:pt x="59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3" name="object 73"/>
          <p:cNvSpPr/>
          <p:nvPr/>
        </p:nvSpPr>
        <p:spPr>
          <a:xfrm>
            <a:off x="4782891" y="1625486"/>
            <a:ext cx="274320" cy="90418"/>
          </a:xfrm>
          <a:custGeom>
            <a:avLst/>
            <a:gdLst/>
            <a:ahLst/>
            <a:cxnLst/>
            <a:rect l="l" t="t" r="r" b="b"/>
            <a:pathLst>
              <a:path w="272796" h="89916">
                <a:moveTo>
                  <a:pt x="70103" y="30480"/>
                </a:moveTo>
                <a:lnTo>
                  <a:pt x="213360" y="89916"/>
                </a:lnTo>
                <a:lnTo>
                  <a:pt x="272796" y="70104"/>
                </a:lnTo>
                <a:lnTo>
                  <a:pt x="135636" y="15239"/>
                </a:lnTo>
                <a:lnTo>
                  <a:pt x="213360" y="0"/>
                </a:lnTo>
                <a:lnTo>
                  <a:pt x="35051" y="0"/>
                </a:lnTo>
                <a:lnTo>
                  <a:pt x="0" y="50292"/>
                </a:lnTo>
                <a:lnTo>
                  <a:pt x="70103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4" name="object 74"/>
          <p:cNvSpPr/>
          <p:nvPr/>
        </p:nvSpPr>
        <p:spPr>
          <a:xfrm>
            <a:off x="4782891" y="1625486"/>
            <a:ext cx="274320" cy="90418"/>
          </a:xfrm>
          <a:custGeom>
            <a:avLst/>
            <a:gdLst/>
            <a:ahLst/>
            <a:cxnLst/>
            <a:rect l="l" t="t" r="r" b="b"/>
            <a:pathLst>
              <a:path w="272796" h="89916">
                <a:moveTo>
                  <a:pt x="70103" y="30480"/>
                </a:moveTo>
                <a:lnTo>
                  <a:pt x="213360" y="89916"/>
                </a:lnTo>
                <a:lnTo>
                  <a:pt x="272796" y="70104"/>
                </a:lnTo>
                <a:lnTo>
                  <a:pt x="135636" y="15239"/>
                </a:lnTo>
                <a:lnTo>
                  <a:pt x="213360" y="0"/>
                </a:lnTo>
                <a:lnTo>
                  <a:pt x="35051" y="0"/>
                </a:lnTo>
                <a:lnTo>
                  <a:pt x="0" y="50292"/>
                </a:lnTo>
                <a:lnTo>
                  <a:pt x="70103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5" name="object 75"/>
          <p:cNvSpPr/>
          <p:nvPr/>
        </p:nvSpPr>
        <p:spPr>
          <a:xfrm>
            <a:off x="4362982" y="1406337"/>
            <a:ext cx="0" cy="599212"/>
          </a:xfrm>
          <a:custGeom>
            <a:avLst/>
            <a:gdLst/>
            <a:ahLst/>
            <a:cxnLst/>
            <a:rect l="l" t="t" r="r" b="b"/>
            <a:pathLst>
              <a:path h="595883">
                <a:moveTo>
                  <a:pt x="0" y="198119"/>
                </a:moveTo>
                <a:lnTo>
                  <a:pt x="0" y="397763"/>
                </a:lnTo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6" name="object 76"/>
          <p:cNvSpPr/>
          <p:nvPr/>
        </p:nvSpPr>
        <p:spPr>
          <a:xfrm>
            <a:off x="5195136" y="1406337"/>
            <a:ext cx="0" cy="599212"/>
          </a:xfrm>
          <a:custGeom>
            <a:avLst/>
            <a:gdLst/>
            <a:ahLst/>
            <a:cxnLst/>
            <a:rect l="l" t="t" r="r" b="b"/>
            <a:pathLst>
              <a:path h="595883">
                <a:moveTo>
                  <a:pt x="0" y="198119"/>
                </a:moveTo>
                <a:lnTo>
                  <a:pt x="0" y="397763"/>
                </a:lnTo>
              </a:path>
              <a:path h="595883">
                <a:moveTo>
                  <a:pt x="0" y="397763"/>
                </a:moveTo>
                <a:lnTo>
                  <a:pt x="0" y="198119"/>
                </a:lnTo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7" name="object 77"/>
          <p:cNvSpPr/>
          <p:nvPr/>
        </p:nvSpPr>
        <p:spPr>
          <a:xfrm>
            <a:off x="3061878" y="2511280"/>
            <a:ext cx="821427" cy="269722"/>
          </a:xfrm>
          <a:custGeom>
            <a:avLst/>
            <a:gdLst/>
            <a:ahLst/>
            <a:cxnLst/>
            <a:rect l="l" t="t" r="r" b="b"/>
            <a:pathLst>
              <a:path w="816864" h="268224">
                <a:moveTo>
                  <a:pt x="816864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2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4987"/>
                </a:lnTo>
                <a:lnTo>
                  <a:pt x="20823" y="176150"/>
                </a:lnTo>
                <a:lnTo>
                  <a:pt x="45591" y="195340"/>
                </a:lnTo>
                <a:lnTo>
                  <a:pt x="78809" y="212921"/>
                </a:lnTo>
                <a:lnTo>
                  <a:pt x="119633" y="228599"/>
                </a:lnTo>
                <a:lnTo>
                  <a:pt x="167225" y="242084"/>
                </a:lnTo>
                <a:lnTo>
                  <a:pt x="220742" y="253081"/>
                </a:lnTo>
                <a:lnTo>
                  <a:pt x="249459" y="257556"/>
                </a:lnTo>
                <a:lnTo>
                  <a:pt x="279343" y="261298"/>
                </a:lnTo>
                <a:lnTo>
                  <a:pt x="310287" y="264273"/>
                </a:lnTo>
                <a:lnTo>
                  <a:pt x="342186" y="266443"/>
                </a:lnTo>
                <a:lnTo>
                  <a:pt x="374936" y="267772"/>
                </a:lnTo>
                <a:lnTo>
                  <a:pt x="408432" y="268224"/>
                </a:lnTo>
                <a:lnTo>
                  <a:pt x="441927" y="267772"/>
                </a:lnTo>
                <a:lnTo>
                  <a:pt x="474677" y="266443"/>
                </a:lnTo>
                <a:lnTo>
                  <a:pt x="506576" y="264273"/>
                </a:lnTo>
                <a:lnTo>
                  <a:pt x="537520" y="261298"/>
                </a:lnTo>
                <a:lnTo>
                  <a:pt x="567404" y="257556"/>
                </a:lnTo>
                <a:lnTo>
                  <a:pt x="596121" y="253081"/>
                </a:lnTo>
                <a:lnTo>
                  <a:pt x="623568" y="247912"/>
                </a:lnTo>
                <a:lnTo>
                  <a:pt x="674227" y="235634"/>
                </a:lnTo>
                <a:lnTo>
                  <a:pt x="718540" y="221016"/>
                </a:lnTo>
                <a:lnTo>
                  <a:pt x="755667" y="204350"/>
                </a:lnTo>
                <a:lnTo>
                  <a:pt x="784764" y="185928"/>
                </a:lnTo>
                <a:lnTo>
                  <a:pt x="804992" y="166042"/>
                </a:lnTo>
                <a:lnTo>
                  <a:pt x="816864" y="134112"/>
                </a:lnTo>
                <a:close/>
              </a:path>
            </a:pathLst>
          </a:custGeom>
          <a:solidFill>
            <a:srgbClr val="0078A9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8" name="object 78"/>
          <p:cNvSpPr/>
          <p:nvPr/>
        </p:nvSpPr>
        <p:spPr>
          <a:xfrm>
            <a:off x="3061878" y="2511280"/>
            <a:ext cx="821427" cy="269722"/>
          </a:xfrm>
          <a:custGeom>
            <a:avLst/>
            <a:gdLst/>
            <a:ahLst/>
            <a:cxnLst/>
            <a:rect l="l" t="t" r="r" b="b"/>
            <a:pathLst>
              <a:path w="816864" h="268224">
                <a:moveTo>
                  <a:pt x="816864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2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4987"/>
                </a:lnTo>
                <a:lnTo>
                  <a:pt x="20823" y="176150"/>
                </a:lnTo>
                <a:lnTo>
                  <a:pt x="45591" y="195340"/>
                </a:lnTo>
                <a:lnTo>
                  <a:pt x="78809" y="212921"/>
                </a:lnTo>
                <a:lnTo>
                  <a:pt x="119633" y="228599"/>
                </a:lnTo>
                <a:lnTo>
                  <a:pt x="167225" y="242084"/>
                </a:lnTo>
                <a:lnTo>
                  <a:pt x="220742" y="253081"/>
                </a:lnTo>
                <a:lnTo>
                  <a:pt x="249459" y="257556"/>
                </a:lnTo>
                <a:lnTo>
                  <a:pt x="279343" y="261298"/>
                </a:lnTo>
                <a:lnTo>
                  <a:pt x="310287" y="264273"/>
                </a:lnTo>
                <a:lnTo>
                  <a:pt x="342186" y="266443"/>
                </a:lnTo>
                <a:lnTo>
                  <a:pt x="374936" y="267772"/>
                </a:lnTo>
                <a:lnTo>
                  <a:pt x="408432" y="268224"/>
                </a:lnTo>
                <a:lnTo>
                  <a:pt x="441927" y="267772"/>
                </a:lnTo>
                <a:lnTo>
                  <a:pt x="474677" y="266443"/>
                </a:lnTo>
                <a:lnTo>
                  <a:pt x="506576" y="264273"/>
                </a:lnTo>
                <a:lnTo>
                  <a:pt x="537520" y="261298"/>
                </a:lnTo>
                <a:lnTo>
                  <a:pt x="567404" y="257556"/>
                </a:lnTo>
                <a:lnTo>
                  <a:pt x="596121" y="253081"/>
                </a:lnTo>
                <a:lnTo>
                  <a:pt x="623568" y="247912"/>
                </a:lnTo>
                <a:lnTo>
                  <a:pt x="674227" y="235634"/>
                </a:lnTo>
                <a:lnTo>
                  <a:pt x="718540" y="221016"/>
                </a:lnTo>
                <a:lnTo>
                  <a:pt x="755667" y="204350"/>
                </a:lnTo>
                <a:lnTo>
                  <a:pt x="784764" y="185928"/>
                </a:lnTo>
                <a:lnTo>
                  <a:pt x="804992" y="166042"/>
                </a:lnTo>
                <a:lnTo>
                  <a:pt x="816864" y="134112"/>
                </a:lnTo>
                <a:close/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79" name="object 79"/>
          <p:cNvSpPr/>
          <p:nvPr/>
        </p:nvSpPr>
        <p:spPr>
          <a:xfrm>
            <a:off x="3060345" y="2454577"/>
            <a:ext cx="832155" cy="200759"/>
          </a:xfrm>
          <a:custGeom>
            <a:avLst/>
            <a:gdLst/>
            <a:ahLst/>
            <a:cxnLst/>
            <a:rect l="l" t="t" r="r" b="b"/>
            <a:pathLst>
              <a:path w="827532" h="199644">
                <a:moveTo>
                  <a:pt x="827532" y="0"/>
                </a:moveTo>
                <a:lnTo>
                  <a:pt x="0" y="0"/>
                </a:lnTo>
                <a:lnTo>
                  <a:pt x="0" y="199644"/>
                </a:lnTo>
                <a:lnTo>
                  <a:pt x="827532" y="199644"/>
                </a:lnTo>
                <a:lnTo>
                  <a:pt x="827532" y="0"/>
                </a:lnTo>
                <a:close/>
              </a:path>
            </a:pathLst>
          </a:custGeom>
          <a:solidFill>
            <a:srgbClr val="0078A9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0" name="object 80"/>
          <p:cNvSpPr/>
          <p:nvPr/>
        </p:nvSpPr>
        <p:spPr>
          <a:xfrm>
            <a:off x="3061877" y="2310519"/>
            <a:ext cx="821427" cy="269722"/>
          </a:xfrm>
          <a:custGeom>
            <a:avLst/>
            <a:gdLst/>
            <a:ahLst/>
            <a:cxnLst/>
            <a:rect l="l" t="t" r="r" b="b"/>
            <a:pathLst>
              <a:path w="816864" h="268224">
                <a:moveTo>
                  <a:pt x="816864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2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5193"/>
                </a:lnTo>
                <a:lnTo>
                  <a:pt x="20823" y="176735"/>
                </a:lnTo>
                <a:lnTo>
                  <a:pt x="45591" y="196012"/>
                </a:lnTo>
                <a:lnTo>
                  <a:pt x="78809" y="213579"/>
                </a:lnTo>
                <a:lnTo>
                  <a:pt x="119633" y="229171"/>
                </a:lnTo>
                <a:lnTo>
                  <a:pt x="167225" y="242523"/>
                </a:lnTo>
                <a:lnTo>
                  <a:pt x="220742" y="253369"/>
                </a:lnTo>
                <a:lnTo>
                  <a:pt x="249459" y="257770"/>
                </a:lnTo>
                <a:lnTo>
                  <a:pt x="279343" y="261445"/>
                </a:lnTo>
                <a:lnTo>
                  <a:pt x="310287" y="264361"/>
                </a:lnTo>
                <a:lnTo>
                  <a:pt x="342186" y="266485"/>
                </a:lnTo>
                <a:lnTo>
                  <a:pt x="374936" y="267783"/>
                </a:lnTo>
                <a:lnTo>
                  <a:pt x="408432" y="268224"/>
                </a:lnTo>
                <a:lnTo>
                  <a:pt x="441927" y="267783"/>
                </a:lnTo>
                <a:lnTo>
                  <a:pt x="474677" y="266485"/>
                </a:lnTo>
                <a:lnTo>
                  <a:pt x="506576" y="264361"/>
                </a:lnTo>
                <a:lnTo>
                  <a:pt x="537520" y="261445"/>
                </a:lnTo>
                <a:lnTo>
                  <a:pt x="567404" y="257770"/>
                </a:lnTo>
                <a:lnTo>
                  <a:pt x="596121" y="253369"/>
                </a:lnTo>
                <a:lnTo>
                  <a:pt x="623568" y="248276"/>
                </a:lnTo>
                <a:lnTo>
                  <a:pt x="674227" y="236143"/>
                </a:lnTo>
                <a:lnTo>
                  <a:pt x="718540" y="221638"/>
                </a:lnTo>
                <a:lnTo>
                  <a:pt x="755667" y="205026"/>
                </a:lnTo>
                <a:lnTo>
                  <a:pt x="784764" y="186570"/>
                </a:lnTo>
                <a:lnTo>
                  <a:pt x="804992" y="166538"/>
                </a:lnTo>
                <a:lnTo>
                  <a:pt x="816864" y="134112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1" name="object 81"/>
          <p:cNvSpPr/>
          <p:nvPr/>
        </p:nvSpPr>
        <p:spPr>
          <a:xfrm>
            <a:off x="3061877" y="2310519"/>
            <a:ext cx="821427" cy="269722"/>
          </a:xfrm>
          <a:custGeom>
            <a:avLst/>
            <a:gdLst/>
            <a:ahLst/>
            <a:cxnLst/>
            <a:rect l="l" t="t" r="r" b="b"/>
            <a:pathLst>
              <a:path w="816864" h="268224">
                <a:moveTo>
                  <a:pt x="816864" y="134112"/>
                </a:moveTo>
                <a:lnTo>
                  <a:pt x="804992" y="101685"/>
                </a:lnTo>
                <a:lnTo>
                  <a:pt x="784764" y="81653"/>
                </a:lnTo>
                <a:lnTo>
                  <a:pt x="755667" y="63197"/>
                </a:lnTo>
                <a:lnTo>
                  <a:pt x="718540" y="46585"/>
                </a:lnTo>
                <a:lnTo>
                  <a:pt x="674227" y="32080"/>
                </a:lnTo>
                <a:lnTo>
                  <a:pt x="623568" y="19947"/>
                </a:lnTo>
                <a:lnTo>
                  <a:pt x="596121" y="14854"/>
                </a:lnTo>
                <a:lnTo>
                  <a:pt x="567404" y="10453"/>
                </a:lnTo>
                <a:lnTo>
                  <a:pt x="537520" y="6778"/>
                </a:lnTo>
                <a:lnTo>
                  <a:pt x="506576" y="3862"/>
                </a:lnTo>
                <a:lnTo>
                  <a:pt x="474677" y="1738"/>
                </a:lnTo>
                <a:lnTo>
                  <a:pt x="441927" y="440"/>
                </a:lnTo>
                <a:lnTo>
                  <a:pt x="408432" y="0"/>
                </a:lnTo>
                <a:lnTo>
                  <a:pt x="374936" y="440"/>
                </a:lnTo>
                <a:lnTo>
                  <a:pt x="342186" y="1738"/>
                </a:lnTo>
                <a:lnTo>
                  <a:pt x="310287" y="3862"/>
                </a:lnTo>
                <a:lnTo>
                  <a:pt x="279343" y="6778"/>
                </a:lnTo>
                <a:lnTo>
                  <a:pt x="249459" y="10453"/>
                </a:lnTo>
                <a:lnTo>
                  <a:pt x="220742" y="14854"/>
                </a:lnTo>
                <a:lnTo>
                  <a:pt x="193295" y="19947"/>
                </a:lnTo>
                <a:lnTo>
                  <a:pt x="142636" y="32080"/>
                </a:lnTo>
                <a:lnTo>
                  <a:pt x="98323" y="46585"/>
                </a:lnTo>
                <a:lnTo>
                  <a:pt x="61196" y="63197"/>
                </a:lnTo>
                <a:lnTo>
                  <a:pt x="32099" y="81653"/>
                </a:lnTo>
                <a:lnTo>
                  <a:pt x="11871" y="101685"/>
                </a:lnTo>
                <a:lnTo>
                  <a:pt x="0" y="134112"/>
                </a:lnTo>
                <a:lnTo>
                  <a:pt x="1354" y="145193"/>
                </a:lnTo>
                <a:lnTo>
                  <a:pt x="20823" y="176735"/>
                </a:lnTo>
                <a:lnTo>
                  <a:pt x="45591" y="196012"/>
                </a:lnTo>
                <a:lnTo>
                  <a:pt x="78809" y="213579"/>
                </a:lnTo>
                <a:lnTo>
                  <a:pt x="119633" y="229171"/>
                </a:lnTo>
                <a:lnTo>
                  <a:pt x="167225" y="242523"/>
                </a:lnTo>
                <a:lnTo>
                  <a:pt x="220742" y="253369"/>
                </a:lnTo>
                <a:lnTo>
                  <a:pt x="249459" y="257770"/>
                </a:lnTo>
                <a:lnTo>
                  <a:pt x="279343" y="261445"/>
                </a:lnTo>
                <a:lnTo>
                  <a:pt x="310287" y="264361"/>
                </a:lnTo>
                <a:lnTo>
                  <a:pt x="342186" y="266485"/>
                </a:lnTo>
                <a:lnTo>
                  <a:pt x="374936" y="267783"/>
                </a:lnTo>
                <a:lnTo>
                  <a:pt x="408432" y="268224"/>
                </a:lnTo>
                <a:lnTo>
                  <a:pt x="441927" y="267783"/>
                </a:lnTo>
                <a:lnTo>
                  <a:pt x="474677" y="266485"/>
                </a:lnTo>
                <a:lnTo>
                  <a:pt x="506576" y="264361"/>
                </a:lnTo>
                <a:lnTo>
                  <a:pt x="537520" y="261445"/>
                </a:lnTo>
                <a:lnTo>
                  <a:pt x="567404" y="257770"/>
                </a:lnTo>
                <a:lnTo>
                  <a:pt x="596121" y="253369"/>
                </a:lnTo>
                <a:lnTo>
                  <a:pt x="623568" y="248276"/>
                </a:lnTo>
                <a:lnTo>
                  <a:pt x="674227" y="236143"/>
                </a:lnTo>
                <a:lnTo>
                  <a:pt x="718540" y="221638"/>
                </a:lnTo>
                <a:lnTo>
                  <a:pt x="755667" y="205026"/>
                </a:lnTo>
                <a:lnTo>
                  <a:pt x="784764" y="186570"/>
                </a:lnTo>
                <a:lnTo>
                  <a:pt x="804992" y="166538"/>
                </a:lnTo>
                <a:lnTo>
                  <a:pt x="816864" y="134112"/>
                </a:lnTo>
                <a:close/>
              </a:path>
            </a:pathLst>
          </a:custGeom>
          <a:ln w="4775">
            <a:solidFill>
              <a:srgbClr val="A9E4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2" name="object 82"/>
          <p:cNvSpPr/>
          <p:nvPr/>
        </p:nvSpPr>
        <p:spPr>
          <a:xfrm>
            <a:off x="3484852" y="2348832"/>
            <a:ext cx="275852" cy="88886"/>
          </a:xfrm>
          <a:custGeom>
            <a:avLst/>
            <a:gdLst/>
            <a:ahLst/>
            <a:cxnLst/>
            <a:rect l="l" t="t" r="r" b="b"/>
            <a:pathLst>
              <a:path w="274319" h="88392">
                <a:moveTo>
                  <a:pt x="208787" y="30480"/>
                </a:moveTo>
                <a:lnTo>
                  <a:pt x="274319" y="48768"/>
                </a:lnTo>
                <a:lnTo>
                  <a:pt x="239268" y="0"/>
                </a:lnTo>
                <a:lnTo>
                  <a:pt x="65531" y="0"/>
                </a:lnTo>
                <a:lnTo>
                  <a:pt x="135636" y="13716"/>
                </a:lnTo>
                <a:lnTo>
                  <a:pt x="0" y="70104"/>
                </a:lnTo>
                <a:lnTo>
                  <a:pt x="60960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3" name="object 83"/>
          <p:cNvSpPr/>
          <p:nvPr/>
        </p:nvSpPr>
        <p:spPr>
          <a:xfrm>
            <a:off x="3484852" y="2348832"/>
            <a:ext cx="275852" cy="88886"/>
          </a:xfrm>
          <a:custGeom>
            <a:avLst/>
            <a:gdLst/>
            <a:ahLst/>
            <a:cxnLst/>
            <a:rect l="l" t="t" r="r" b="b"/>
            <a:pathLst>
              <a:path w="274319" h="88392">
                <a:moveTo>
                  <a:pt x="208787" y="30480"/>
                </a:moveTo>
                <a:lnTo>
                  <a:pt x="274319" y="48768"/>
                </a:lnTo>
                <a:lnTo>
                  <a:pt x="239268" y="0"/>
                </a:lnTo>
                <a:lnTo>
                  <a:pt x="65531" y="0"/>
                </a:lnTo>
                <a:lnTo>
                  <a:pt x="135636" y="13716"/>
                </a:lnTo>
                <a:lnTo>
                  <a:pt x="0" y="70104"/>
                </a:lnTo>
                <a:lnTo>
                  <a:pt x="60960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4" name="object 84"/>
          <p:cNvSpPr/>
          <p:nvPr/>
        </p:nvSpPr>
        <p:spPr>
          <a:xfrm>
            <a:off x="3186012" y="2454577"/>
            <a:ext cx="274319" cy="93483"/>
          </a:xfrm>
          <a:custGeom>
            <a:avLst/>
            <a:gdLst/>
            <a:ahLst/>
            <a:cxnLst/>
            <a:rect l="l" t="t" r="r" b="b"/>
            <a:pathLst>
              <a:path w="272795" h="92964">
                <a:moveTo>
                  <a:pt x="70104" y="57912"/>
                </a:moveTo>
                <a:lnTo>
                  <a:pt x="0" y="39624"/>
                </a:lnTo>
                <a:lnTo>
                  <a:pt x="35052" y="92964"/>
                </a:lnTo>
                <a:lnTo>
                  <a:pt x="213360" y="92964"/>
                </a:lnTo>
                <a:lnTo>
                  <a:pt x="135636" y="73152"/>
                </a:lnTo>
                <a:lnTo>
                  <a:pt x="272795" y="18287"/>
                </a:lnTo>
                <a:lnTo>
                  <a:pt x="213359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5" name="object 85"/>
          <p:cNvSpPr/>
          <p:nvPr/>
        </p:nvSpPr>
        <p:spPr>
          <a:xfrm>
            <a:off x="3186012" y="2454577"/>
            <a:ext cx="274319" cy="93483"/>
          </a:xfrm>
          <a:custGeom>
            <a:avLst/>
            <a:gdLst/>
            <a:ahLst/>
            <a:cxnLst/>
            <a:rect l="l" t="t" r="r" b="b"/>
            <a:pathLst>
              <a:path w="272795" h="92964">
                <a:moveTo>
                  <a:pt x="70104" y="57912"/>
                </a:moveTo>
                <a:lnTo>
                  <a:pt x="0" y="39624"/>
                </a:lnTo>
                <a:lnTo>
                  <a:pt x="35052" y="92964"/>
                </a:lnTo>
                <a:lnTo>
                  <a:pt x="213360" y="92964"/>
                </a:lnTo>
                <a:lnTo>
                  <a:pt x="135636" y="73152"/>
                </a:lnTo>
                <a:lnTo>
                  <a:pt x="272795" y="18287"/>
                </a:lnTo>
                <a:lnTo>
                  <a:pt x="213359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6" name="object 86"/>
          <p:cNvSpPr/>
          <p:nvPr/>
        </p:nvSpPr>
        <p:spPr>
          <a:xfrm>
            <a:off x="3201337" y="2344235"/>
            <a:ext cx="274319" cy="88886"/>
          </a:xfrm>
          <a:custGeom>
            <a:avLst/>
            <a:gdLst/>
            <a:ahLst/>
            <a:cxnLst/>
            <a:rect l="l" t="t" r="r" b="b"/>
            <a:pathLst>
              <a:path w="272795" h="88392">
                <a:moveTo>
                  <a:pt x="60959" y="0"/>
                </a:moveTo>
                <a:lnTo>
                  <a:pt x="0" y="18287"/>
                </a:lnTo>
                <a:lnTo>
                  <a:pt x="137159" y="74675"/>
                </a:lnTo>
                <a:lnTo>
                  <a:pt x="65531" y="88392"/>
                </a:lnTo>
                <a:lnTo>
                  <a:pt x="237744" y="88392"/>
                </a:lnTo>
                <a:lnTo>
                  <a:pt x="272795" y="39624"/>
                </a:lnTo>
                <a:lnTo>
                  <a:pt x="207263" y="53339"/>
                </a:lnTo>
                <a:lnTo>
                  <a:pt x="60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7" name="object 87"/>
          <p:cNvSpPr/>
          <p:nvPr/>
        </p:nvSpPr>
        <p:spPr>
          <a:xfrm>
            <a:off x="3201337" y="2344235"/>
            <a:ext cx="274319" cy="88886"/>
          </a:xfrm>
          <a:custGeom>
            <a:avLst/>
            <a:gdLst/>
            <a:ahLst/>
            <a:cxnLst/>
            <a:rect l="l" t="t" r="r" b="b"/>
            <a:pathLst>
              <a:path w="272795" h="88392">
                <a:moveTo>
                  <a:pt x="60959" y="0"/>
                </a:moveTo>
                <a:lnTo>
                  <a:pt x="0" y="18287"/>
                </a:lnTo>
                <a:lnTo>
                  <a:pt x="137159" y="74675"/>
                </a:lnTo>
                <a:lnTo>
                  <a:pt x="65531" y="88392"/>
                </a:lnTo>
                <a:lnTo>
                  <a:pt x="237744" y="88392"/>
                </a:lnTo>
                <a:lnTo>
                  <a:pt x="272795" y="39624"/>
                </a:lnTo>
                <a:lnTo>
                  <a:pt x="207263" y="53339"/>
                </a:lnTo>
                <a:lnTo>
                  <a:pt x="60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8" name="object 88"/>
          <p:cNvSpPr/>
          <p:nvPr/>
        </p:nvSpPr>
        <p:spPr>
          <a:xfrm>
            <a:off x="3475657" y="2463771"/>
            <a:ext cx="272787" cy="90418"/>
          </a:xfrm>
          <a:custGeom>
            <a:avLst/>
            <a:gdLst/>
            <a:ahLst/>
            <a:cxnLst/>
            <a:rect l="l" t="t" r="r" b="b"/>
            <a:pathLst>
              <a:path w="271272" h="89916">
                <a:moveTo>
                  <a:pt x="70104" y="30480"/>
                </a:moveTo>
                <a:lnTo>
                  <a:pt x="211836" y="89916"/>
                </a:lnTo>
                <a:lnTo>
                  <a:pt x="271272" y="70104"/>
                </a:lnTo>
                <a:lnTo>
                  <a:pt x="135635" y="13716"/>
                </a:lnTo>
                <a:lnTo>
                  <a:pt x="211835" y="0"/>
                </a:lnTo>
                <a:lnTo>
                  <a:pt x="35051" y="0"/>
                </a:lnTo>
                <a:lnTo>
                  <a:pt x="0" y="48768"/>
                </a:lnTo>
                <a:lnTo>
                  <a:pt x="70104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89" name="object 89"/>
          <p:cNvSpPr/>
          <p:nvPr/>
        </p:nvSpPr>
        <p:spPr>
          <a:xfrm>
            <a:off x="3475657" y="2463771"/>
            <a:ext cx="272787" cy="90418"/>
          </a:xfrm>
          <a:custGeom>
            <a:avLst/>
            <a:gdLst/>
            <a:ahLst/>
            <a:cxnLst/>
            <a:rect l="l" t="t" r="r" b="b"/>
            <a:pathLst>
              <a:path w="271272" h="89916">
                <a:moveTo>
                  <a:pt x="70104" y="30480"/>
                </a:moveTo>
                <a:lnTo>
                  <a:pt x="211836" y="89916"/>
                </a:lnTo>
                <a:lnTo>
                  <a:pt x="271272" y="70104"/>
                </a:lnTo>
                <a:lnTo>
                  <a:pt x="135635" y="13716"/>
                </a:lnTo>
                <a:lnTo>
                  <a:pt x="211835" y="0"/>
                </a:lnTo>
                <a:lnTo>
                  <a:pt x="35051" y="0"/>
                </a:lnTo>
                <a:lnTo>
                  <a:pt x="0" y="48768"/>
                </a:lnTo>
                <a:lnTo>
                  <a:pt x="70104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0" name="object 90"/>
          <p:cNvSpPr/>
          <p:nvPr/>
        </p:nvSpPr>
        <p:spPr>
          <a:xfrm>
            <a:off x="3489449" y="2353430"/>
            <a:ext cx="275852" cy="88886"/>
          </a:xfrm>
          <a:custGeom>
            <a:avLst/>
            <a:gdLst/>
            <a:ahLst/>
            <a:cxnLst/>
            <a:rect l="l" t="t" r="r" b="b"/>
            <a:pathLst>
              <a:path w="274319" h="88392">
                <a:moveTo>
                  <a:pt x="208787" y="30480"/>
                </a:moveTo>
                <a:lnTo>
                  <a:pt x="274319" y="48768"/>
                </a:lnTo>
                <a:lnTo>
                  <a:pt x="239268" y="0"/>
                </a:lnTo>
                <a:lnTo>
                  <a:pt x="65531" y="0"/>
                </a:lnTo>
                <a:lnTo>
                  <a:pt x="138683" y="13716"/>
                </a:lnTo>
                <a:lnTo>
                  <a:pt x="0" y="70104"/>
                </a:lnTo>
                <a:lnTo>
                  <a:pt x="60959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1" name="object 91"/>
          <p:cNvSpPr/>
          <p:nvPr/>
        </p:nvSpPr>
        <p:spPr>
          <a:xfrm>
            <a:off x="3489449" y="2353430"/>
            <a:ext cx="275852" cy="88886"/>
          </a:xfrm>
          <a:custGeom>
            <a:avLst/>
            <a:gdLst/>
            <a:ahLst/>
            <a:cxnLst/>
            <a:rect l="l" t="t" r="r" b="b"/>
            <a:pathLst>
              <a:path w="274319" h="88392">
                <a:moveTo>
                  <a:pt x="208787" y="30480"/>
                </a:moveTo>
                <a:lnTo>
                  <a:pt x="274319" y="48768"/>
                </a:lnTo>
                <a:lnTo>
                  <a:pt x="239268" y="0"/>
                </a:lnTo>
                <a:lnTo>
                  <a:pt x="65531" y="0"/>
                </a:lnTo>
                <a:lnTo>
                  <a:pt x="138683" y="13716"/>
                </a:lnTo>
                <a:lnTo>
                  <a:pt x="0" y="70104"/>
                </a:lnTo>
                <a:lnTo>
                  <a:pt x="60959" y="88392"/>
                </a:lnTo>
                <a:lnTo>
                  <a:pt x="208787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2" name="object 92"/>
          <p:cNvSpPr/>
          <p:nvPr/>
        </p:nvSpPr>
        <p:spPr>
          <a:xfrm>
            <a:off x="3190609" y="2459175"/>
            <a:ext cx="275852" cy="95015"/>
          </a:xfrm>
          <a:custGeom>
            <a:avLst/>
            <a:gdLst/>
            <a:ahLst/>
            <a:cxnLst/>
            <a:rect l="l" t="t" r="r" b="b"/>
            <a:pathLst>
              <a:path w="274319" h="94487">
                <a:moveTo>
                  <a:pt x="71627" y="59436"/>
                </a:moveTo>
                <a:lnTo>
                  <a:pt x="0" y="39624"/>
                </a:lnTo>
                <a:lnTo>
                  <a:pt x="36575" y="94487"/>
                </a:lnTo>
                <a:lnTo>
                  <a:pt x="213360" y="94487"/>
                </a:lnTo>
                <a:lnTo>
                  <a:pt x="137160" y="74675"/>
                </a:lnTo>
                <a:lnTo>
                  <a:pt x="274319" y="18287"/>
                </a:lnTo>
                <a:lnTo>
                  <a:pt x="213359" y="0"/>
                </a:lnTo>
                <a:lnTo>
                  <a:pt x="71627" y="59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3" name="object 93"/>
          <p:cNvSpPr/>
          <p:nvPr/>
        </p:nvSpPr>
        <p:spPr>
          <a:xfrm>
            <a:off x="3190609" y="2459175"/>
            <a:ext cx="275852" cy="95015"/>
          </a:xfrm>
          <a:custGeom>
            <a:avLst/>
            <a:gdLst/>
            <a:ahLst/>
            <a:cxnLst/>
            <a:rect l="l" t="t" r="r" b="b"/>
            <a:pathLst>
              <a:path w="274319" h="94487">
                <a:moveTo>
                  <a:pt x="71627" y="59436"/>
                </a:moveTo>
                <a:lnTo>
                  <a:pt x="0" y="39624"/>
                </a:lnTo>
                <a:lnTo>
                  <a:pt x="36575" y="94487"/>
                </a:lnTo>
                <a:lnTo>
                  <a:pt x="213360" y="94487"/>
                </a:lnTo>
                <a:lnTo>
                  <a:pt x="137160" y="74675"/>
                </a:lnTo>
                <a:lnTo>
                  <a:pt x="274319" y="18287"/>
                </a:lnTo>
                <a:lnTo>
                  <a:pt x="213359" y="0"/>
                </a:lnTo>
                <a:lnTo>
                  <a:pt x="71627" y="59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4" name="object 94"/>
          <p:cNvSpPr/>
          <p:nvPr/>
        </p:nvSpPr>
        <p:spPr>
          <a:xfrm>
            <a:off x="3207467" y="2348832"/>
            <a:ext cx="272787" cy="88886"/>
          </a:xfrm>
          <a:custGeom>
            <a:avLst/>
            <a:gdLst/>
            <a:ahLst/>
            <a:cxnLst/>
            <a:rect l="l" t="t" r="r" b="b"/>
            <a:pathLst>
              <a:path w="271272" h="88392">
                <a:moveTo>
                  <a:pt x="59436" y="0"/>
                </a:moveTo>
                <a:lnTo>
                  <a:pt x="0" y="18288"/>
                </a:lnTo>
                <a:lnTo>
                  <a:pt x="135636" y="74676"/>
                </a:lnTo>
                <a:lnTo>
                  <a:pt x="65531" y="88392"/>
                </a:lnTo>
                <a:lnTo>
                  <a:pt x="236219" y="88392"/>
                </a:lnTo>
                <a:lnTo>
                  <a:pt x="271272" y="39624"/>
                </a:lnTo>
                <a:lnTo>
                  <a:pt x="205740" y="53340"/>
                </a:lnTo>
                <a:lnTo>
                  <a:pt x="59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5" name="object 95"/>
          <p:cNvSpPr/>
          <p:nvPr/>
        </p:nvSpPr>
        <p:spPr>
          <a:xfrm>
            <a:off x="3207467" y="2348832"/>
            <a:ext cx="272787" cy="88886"/>
          </a:xfrm>
          <a:custGeom>
            <a:avLst/>
            <a:gdLst/>
            <a:ahLst/>
            <a:cxnLst/>
            <a:rect l="l" t="t" r="r" b="b"/>
            <a:pathLst>
              <a:path w="271272" h="88392">
                <a:moveTo>
                  <a:pt x="59436" y="0"/>
                </a:moveTo>
                <a:lnTo>
                  <a:pt x="0" y="18288"/>
                </a:lnTo>
                <a:lnTo>
                  <a:pt x="135636" y="74676"/>
                </a:lnTo>
                <a:lnTo>
                  <a:pt x="65531" y="88392"/>
                </a:lnTo>
                <a:lnTo>
                  <a:pt x="236219" y="88392"/>
                </a:lnTo>
                <a:lnTo>
                  <a:pt x="271272" y="39624"/>
                </a:lnTo>
                <a:lnTo>
                  <a:pt x="205740" y="53340"/>
                </a:lnTo>
                <a:lnTo>
                  <a:pt x="59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6" name="object 96"/>
          <p:cNvSpPr/>
          <p:nvPr/>
        </p:nvSpPr>
        <p:spPr>
          <a:xfrm>
            <a:off x="3480255" y="2468368"/>
            <a:ext cx="274319" cy="90418"/>
          </a:xfrm>
          <a:custGeom>
            <a:avLst/>
            <a:gdLst/>
            <a:ahLst/>
            <a:cxnLst/>
            <a:rect l="l" t="t" r="r" b="b"/>
            <a:pathLst>
              <a:path w="272795" h="89916">
                <a:moveTo>
                  <a:pt x="70103" y="30480"/>
                </a:moveTo>
                <a:lnTo>
                  <a:pt x="213359" y="89916"/>
                </a:lnTo>
                <a:lnTo>
                  <a:pt x="272795" y="70104"/>
                </a:lnTo>
                <a:lnTo>
                  <a:pt x="135635" y="15240"/>
                </a:lnTo>
                <a:lnTo>
                  <a:pt x="213359" y="0"/>
                </a:lnTo>
                <a:lnTo>
                  <a:pt x="35051" y="0"/>
                </a:lnTo>
                <a:lnTo>
                  <a:pt x="0" y="50292"/>
                </a:lnTo>
                <a:lnTo>
                  <a:pt x="70103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97" name="object 97"/>
          <p:cNvSpPr/>
          <p:nvPr/>
        </p:nvSpPr>
        <p:spPr>
          <a:xfrm>
            <a:off x="3480255" y="2468368"/>
            <a:ext cx="274319" cy="90418"/>
          </a:xfrm>
          <a:custGeom>
            <a:avLst/>
            <a:gdLst/>
            <a:ahLst/>
            <a:cxnLst/>
            <a:rect l="l" t="t" r="r" b="b"/>
            <a:pathLst>
              <a:path w="272795" h="89916">
                <a:moveTo>
                  <a:pt x="70103" y="30480"/>
                </a:moveTo>
                <a:lnTo>
                  <a:pt x="213359" y="89916"/>
                </a:lnTo>
                <a:lnTo>
                  <a:pt x="272795" y="70104"/>
                </a:lnTo>
                <a:lnTo>
                  <a:pt x="135635" y="15240"/>
                </a:lnTo>
                <a:lnTo>
                  <a:pt x="213359" y="0"/>
                </a:lnTo>
                <a:lnTo>
                  <a:pt x="35051" y="0"/>
                </a:lnTo>
                <a:lnTo>
                  <a:pt x="0" y="50292"/>
                </a:lnTo>
                <a:lnTo>
                  <a:pt x="70103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0" name="object 40"/>
          <p:cNvSpPr/>
          <p:nvPr/>
        </p:nvSpPr>
        <p:spPr>
          <a:xfrm>
            <a:off x="7481873" y="1332870"/>
            <a:ext cx="741767" cy="128726"/>
          </a:xfrm>
          <a:custGeom>
            <a:avLst/>
            <a:gdLst/>
            <a:ahLst/>
            <a:cxnLst/>
            <a:rect l="l" t="t" r="r" b="b"/>
            <a:pathLst>
              <a:path w="737646" h="128011">
                <a:moveTo>
                  <a:pt x="737646" y="117349"/>
                </a:moveTo>
                <a:lnTo>
                  <a:pt x="717323" y="97028"/>
                </a:lnTo>
                <a:lnTo>
                  <a:pt x="692290" y="78225"/>
                </a:lnTo>
                <a:lnTo>
                  <a:pt x="662959" y="61086"/>
                </a:lnTo>
                <a:lnTo>
                  <a:pt x="629741" y="45757"/>
                </a:lnTo>
                <a:lnTo>
                  <a:pt x="593049" y="32385"/>
                </a:lnTo>
                <a:lnTo>
                  <a:pt x="553294" y="21116"/>
                </a:lnTo>
                <a:lnTo>
                  <a:pt x="510887" y="12097"/>
                </a:lnTo>
                <a:lnTo>
                  <a:pt x="466239" y="5474"/>
                </a:lnTo>
                <a:lnTo>
                  <a:pt x="419764" y="1392"/>
                </a:lnTo>
                <a:lnTo>
                  <a:pt x="371872" y="0"/>
                </a:lnTo>
                <a:lnTo>
                  <a:pt x="346644" y="385"/>
                </a:lnTo>
                <a:lnTo>
                  <a:pt x="321750" y="1527"/>
                </a:lnTo>
                <a:lnTo>
                  <a:pt x="297253" y="3405"/>
                </a:lnTo>
                <a:lnTo>
                  <a:pt x="249686" y="9287"/>
                </a:lnTo>
                <a:lnTo>
                  <a:pt x="204427" y="17866"/>
                </a:lnTo>
                <a:lnTo>
                  <a:pt x="161962" y="28979"/>
                </a:lnTo>
                <a:lnTo>
                  <a:pt x="122775" y="42459"/>
                </a:lnTo>
                <a:lnTo>
                  <a:pt x="87351" y="58143"/>
                </a:lnTo>
                <a:lnTo>
                  <a:pt x="56175" y="75866"/>
                </a:lnTo>
                <a:lnTo>
                  <a:pt x="29731" y="95462"/>
                </a:lnTo>
                <a:lnTo>
                  <a:pt x="8505" y="116769"/>
                </a:lnTo>
                <a:lnTo>
                  <a:pt x="0" y="128011"/>
                </a:lnTo>
              </a:path>
            </a:pathLst>
          </a:custGeom>
          <a:ln w="6975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1" name="object 41"/>
          <p:cNvSpPr/>
          <p:nvPr/>
        </p:nvSpPr>
        <p:spPr>
          <a:xfrm>
            <a:off x="7024959" y="1429324"/>
            <a:ext cx="462819" cy="229877"/>
          </a:xfrm>
          <a:custGeom>
            <a:avLst/>
            <a:gdLst/>
            <a:ahLst/>
            <a:cxnLst/>
            <a:rect l="l" t="t" r="r" b="b"/>
            <a:pathLst>
              <a:path w="460248" h="228600">
                <a:moveTo>
                  <a:pt x="460248" y="28956"/>
                </a:moveTo>
                <a:lnTo>
                  <a:pt x="437360" y="20886"/>
                </a:lnTo>
                <a:lnTo>
                  <a:pt x="413479" y="14025"/>
                </a:lnTo>
                <a:lnTo>
                  <a:pt x="388748" y="8444"/>
                </a:lnTo>
                <a:lnTo>
                  <a:pt x="363311" y="4213"/>
                </a:lnTo>
                <a:lnTo>
                  <a:pt x="337311" y="1406"/>
                </a:lnTo>
                <a:lnTo>
                  <a:pt x="310892" y="93"/>
                </a:lnTo>
                <a:lnTo>
                  <a:pt x="301751" y="0"/>
                </a:lnTo>
                <a:lnTo>
                  <a:pt x="277076" y="620"/>
                </a:lnTo>
                <a:lnTo>
                  <a:pt x="252936" y="2450"/>
                </a:lnTo>
                <a:lnTo>
                  <a:pt x="229412" y="5441"/>
                </a:lnTo>
                <a:lnTo>
                  <a:pt x="206581" y="9546"/>
                </a:lnTo>
                <a:lnTo>
                  <a:pt x="184523" y="14716"/>
                </a:lnTo>
                <a:lnTo>
                  <a:pt x="163316" y="20903"/>
                </a:lnTo>
                <a:lnTo>
                  <a:pt x="143040" y="28059"/>
                </a:lnTo>
                <a:lnTo>
                  <a:pt x="123773" y="36137"/>
                </a:lnTo>
                <a:lnTo>
                  <a:pt x="105594" y="45087"/>
                </a:lnTo>
                <a:lnTo>
                  <a:pt x="88582" y="54863"/>
                </a:lnTo>
                <a:lnTo>
                  <a:pt x="72816" y="65417"/>
                </a:lnTo>
                <a:lnTo>
                  <a:pt x="58375" y="76699"/>
                </a:lnTo>
                <a:lnTo>
                  <a:pt x="45337" y="88663"/>
                </a:lnTo>
                <a:lnTo>
                  <a:pt x="33782" y="101260"/>
                </a:lnTo>
                <a:lnTo>
                  <a:pt x="23788" y="114442"/>
                </a:lnTo>
                <a:lnTo>
                  <a:pt x="15435" y="128162"/>
                </a:lnTo>
                <a:lnTo>
                  <a:pt x="8800" y="142370"/>
                </a:lnTo>
                <a:lnTo>
                  <a:pt x="3963" y="157020"/>
                </a:lnTo>
                <a:lnTo>
                  <a:pt x="0" y="187452"/>
                </a:lnTo>
                <a:lnTo>
                  <a:pt x="799" y="200906"/>
                </a:lnTo>
                <a:lnTo>
                  <a:pt x="3027" y="213518"/>
                </a:lnTo>
                <a:lnTo>
                  <a:pt x="6429" y="225287"/>
                </a:lnTo>
                <a:lnTo>
                  <a:pt x="7619" y="228600"/>
                </a:lnTo>
                <a:lnTo>
                  <a:pt x="301751" y="187452"/>
                </a:lnTo>
                <a:lnTo>
                  <a:pt x="460248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2" name="object 42"/>
          <p:cNvSpPr/>
          <p:nvPr/>
        </p:nvSpPr>
        <p:spPr>
          <a:xfrm>
            <a:off x="7029773" y="1434021"/>
            <a:ext cx="456699" cy="225290"/>
          </a:xfrm>
          <a:custGeom>
            <a:avLst/>
            <a:gdLst/>
            <a:ahLst/>
            <a:cxnLst/>
            <a:rect l="l" t="t" r="r" b="b"/>
            <a:pathLst>
              <a:path w="454162" h="224038">
                <a:moveTo>
                  <a:pt x="454162" y="27422"/>
                </a:moveTo>
                <a:lnTo>
                  <a:pt x="431118" y="19375"/>
                </a:lnTo>
                <a:lnTo>
                  <a:pt x="407219" y="12723"/>
                </a:lnTo>
                <a:lnTo>
                  <a:pt x="382539" y="7465"/>
                </a:lnTo>
                <a:lnTo>
                  <a:pt x="357151" y="3600"/>
                </a:lnTo>
                <a:lnTo>
                  <a:pt x="331130" y="1129"/>
                </a:lnTo>
                <a:lnTo>
                  <a:pt x="304550" y="52"/>
                </a:lnTo>
                <a:lnTo>
                  <a:pt x="297189" y="0"/>
                </a:lnTo>
                <a:lnTo>
                  <a:pt x="272751" y="609"/>
                </a:lnTo>
                <a:lnTo>
                  <a:pt x="248868" y="2404"/>
                </a:lnTo>
                <a:lnTo>
                  <a:pt x="225617" y="5338"/>
                </a:lnTo>
                <a:lnTo>
                  <a:pt x="203072" y="9363"/>
                </a:lnTo>
                <a:lnTo>
                  <a:pt x="181309" y="14429"/>
                </a:lnTo>
                <a:lnTo>
                  <a:pt x="160404" y="20490"/>
                </a:lnTo>
                <a:lnTo>
                  <a:pt x="140432" y="27498"/>
                </a:lnTo>
                <a:lnTo>
                  <a:pt x="121468" y="35404"/>
                </a:lnTo>
                <a:lnTo>
                  <a:pt x="103588" y="44160"/>
                </a:lnTo>
                <a:lnTo>
                  <a:pt x="86866" y="53719"/>
                </a:lnTo>
                <a:lnTo>
                  <a:pt x="71380" y="64032"/>
                </a:lnTo>
                <a:lnTo>
                  <a:pt x="57203" y="75052"/>
                </a:lnTo>
                <a:lnTo>
                  <a:pt x="44412" y="86730"/>
                </a:lnTo>
                <a:lnTo>
                  <a:pt x="33082" y="99018"/>
                </a:lnTo>
                <a:lnTo>
                  <a:pt x="23287" y="111869"/>
                </a:lnTo>
                <a:lnTo>
                  <a:pt x="15105" y="125234"/>
                </a:lnTo>
                <a:lnTo>
                  <a:pt x="8609" y="139066"/>
                </a:lnTo>
                <a:lnTo>
                  <a:pt x="981" y="167937"/>
                </a:lnTo>
                <a:lnTo>
                  <a:pt x="0" y="182880"/>
                </a:lnTo>
                <a:lnTo>
                  <a:pt x="506" y="195369"/>
                </a:lnTo>
                <a:lnTo>
                  <a:pt x="2365" y="207855"/>
                </a:lnTo>
                <a:lnTo>
                  <a:pt x="6088" y="220342"/>
                </a:lnTo>
                <a:lnTo>
                  <a:pt x="7622" y="224038"/>
                </a:lnTo>
              </a:path>
            </a:pathLst>
          </a:custGeom>
          <a:ln w="7195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3" name="object 43"/>
          <p:cNvSpPr/>
          <p:nvPr/>
        </p:nvSpPr>
        <p:spPr>
          <a:xfrm>
            <a:off x="8218787" y="1438519"/>
            <a:ext cx="350946" cy="222215"/>
          </a:xfrm>
          <a:custGeom>
            <a:avLst/>
            <a:gdLst/>
            <a:ahLst/>
            <a:cxnLst/>
            <a:rect l="l" t="t" r="r" b="b"/>
            <a:pathLst>
              <a:path w="348996" h="220980">
                <a:moveTo>
                  <a:pt x="310896" y="220979"/>
                </a:moveTo>
                <a:lnTo>
                  <a:pt x="321893" y="210311"/>
                </a:lnTo>
                <a:lnTo>
                  <a:pt x="330973" y="199426"/>
                </a:lnTo>
                <a:lnTo>
                  <a:pt x="338169" y="188324"/>
                </a:lnTo>
                <a:lnTo>
                  <a:pt x="343513" y="177006"/>
                </a:lnTo>
                <a:lnTo>
                  <a:pt x="347040" y="165470"/>
                </a:lnTo>
                <a:lnTo>
                  <a:pt x="348783" y="153718"/>
                </a:lnTo>
                <a:lnTo>
                  <a:pt x="348996" y="147827"/>
                </a:lnTo>
                <a:lnTo>
                  <a:pt x="348036" y="135615"/>
                </a:lnTo>
                <a:lnTo>
                  <a:pt x="345208" y="123690"/>
                </a:lnTo>
                <a:lnTo>
                  <a:pt x="340586" y="112090"/>
                </a:lnTo>
                <a:lnTo>
                  <a:pt x="334243" y="100852"/>
                </a:lnTo>
                <a:lnTo>
                  <a:pt x="326255" y="90011"/>
                </a:lnTo>
                <a:lnTo>
                  <a:pt x="316694" y="79604"/>
                </a:lnTo>
                <a:lnTo>
                  <a:pt x="305637" y="69668"/>
                </a:lnTo>
                <a:lnTo>
                  <a:pt x="293156" y="60240"/>
                </a:lnTo>
                <a:lnTo>
                  <a:pt x="279327" y="51356"/>
                </a:lnTo>
                <a:lnTo>
                  <a:pt x="264223" y="43052"/>
                </a:lnTo>
                <a:lnTo>
                  <a:pt x="247919" y="35366"/>
                </a:lnTo>
                <a:lnTo>
                  <a:pt x="230489" y="28334"/>
                </a:lnTo>
                <a:lnTo>
                  <a:pt x="212008" y="21992"/>
                </a:lnTo>
                <a:lnTo>
                  <a:pt x="192549" y="16376"/>
                </a:lnTo>
                <a:lnTo>
                  <a:pt x="172188" y="11525"/>
                </a:lnTo>
                <a:lnTo>
                  <a:pt x="150997" y="7473"/>
                </a:lnTo>
                <a:lnTo>
                  <a:pt x="129053" y="4258"/>
                </a:lnTo>
                <a:lnTo>
                  <a:pt x="106428" y="1917"/>
                </a:lnTo>
                <a:lnTo>
                  <a:pt x="83198" y="485"/>
                </a:lnTo>
                <a:lnTo>
                  <a:pt x="59435" y="0"/>
                </a:lnTo>
                <a:lnTo>
                  <a:pt x="46752" y="193"/>
                </a:lnTo>
                <a:lnTo>
                  <a:pt x="34069" y="714"/>
                </a:lnTo>
                <a:lnTo>
                  <a:pt x="21386" y="1473"/>
                </a:lnTo>
                <a:lnTo>
                  <a:pt x="8702" y="2383"/>
                </a:lnTo>
                <a:lnTo>
                  <a:pt x="0" y="3047"/>
                </a:lnTo>
                <a:lnTo>
                  <a:pt x="59435" y="147827"/>
                </a:lnTo>
                <a:lnTo>
                  <a:pt x="310896" y="2209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4" name="object 44"/>
          <p:cNvSpPr/>
          <p:nvPr/>
        </p:nvSpPr>
        <p:spPr>
          <a:xfrm>
            <a:off x="8220574" y="1443209"/>
            <a:ext cx="346356" cy="216102"/>
          </a:xfrm>
          <a:custGeom>
            <a:avLst/>
            <a:gdLst/>
            <a:ahLst/>
            <a:cxnLst/>
            <a:rect l="l" t="t" r="r" b="b"/>
            <a:pathLst>
              <a:path w="344432" h="214901">
                <a:moveTo>
                  <a:pt x="306336" y="214901"/>
                </a:moveTo>
                <a:lnTo>
                  <a:pt x="316987" y="204060"/>
                </a:lnTo>
                <a:lnTo>
                  <a:pt x="326001" y="193031"/>
                </a:lnTo>
                <a:lnTo>
                  <a:pt x="333308" y="181846"/>
                </a:lnTo>
                <a:lnTo>
                  <a:pt x="338837" y="170543"/>
                </a:lnTo>
                <a:lnTo>
                  <a:pt x="342518" y="159154"/>
                </a:lnTo>
                <a:lnTo>
                  <a:pt x="344280" y="147715"/>
                </a:lnTo>
                <a:lnTo>
                  <a:pt x="344432" y="143259"/>
                </a:lnTo>
                <a:lnTo>
                  <a:pt x="343484" y="131493"/>
                </a:lnTo>
                <a:lnTo>
                  <a:pt x="340689" y="119992"/>
                </a:lnTo>
                <a:lnTo>
                  <a:pt x="336120" y="108792"/>
                </a:lnTo>
                <a:lnTo>
                  <a:pt x="329850" y="97931"/>
                </a:lnTo>
                <a:lnTo>
                  <a:pt x="321952" y="87445"/>
                </a:lnTo>
                <a:lnTo>
                  <a:pt x="312500" y="77369"/>
                </a:lnTo>
                <a:lnTo>
                  <a:pt x="301566" y="67742"/>
                </a:lnTo>
                <a:lnTo>
                  <a:pt x="289225" y="58599"/>
                </a:lnTo>
                <a:lnTo>
                  <a:pt x="275548" y="49977"/>
                </a:lnTo>
                <a:lnTo>
                  <a:pt x="260609" y="41914"/>
                </a:lnTo>
                <a:lnTo>
                  <a:pt x="244481" y="34444"/>
                </a:lnTo>
                <a:lnTo>
                  <a:pt x="227238" y="27605"/>
                </a:lnTo>
                <a:lnTo>
                  <a:pt x="208953" y="21434"/>
                </a:lnTo>
                <a:lnTo>
                  <a:pt x="189698" y="15967"/>
                </a:lnTo>
                <a:lnTo>
                  <a:pt x="169547" y="11240"/>
                </a:lnTo>
                <a:lnTo>
                  <a:pt x="148574" y="7291"/>
                </a:lnTo>
                <a:lnTo>
                  <a:pt x="126850" y="4156"/>
                </a:lnTo>
                <a:lnTo>
                  <a:pt x="104450" y="1871"/>
                </a:lnTo>
                <a:lnTo>
                  <a:pt x="81447" y="474"/>
                </a:lnTo>
                <a:lnTo>
                  <a:pt x="57913" y="0"/>
                </a:lnTo>
                <a:lnTo>
                  <a:pt x="44912" y="32"/>
                </a:lnTo>
                <a:lnTo>
                  <a:pt x="32008" y="256"/>
                </a:lnTo>
                <a:lnTo>
                  <a:pt x="19298" y="864"/>
                </a:lnTo>
                <a:lnTo>
                  <a:pt x="6874" y="2049"/>
                </a:lnTo>
                <a:lnTo>
                  <a:pt x="0" y="3049"/>
                </a:lnTo>
              </a:path>
            </a:pathLst>
          </a:custGeom>
          <a:ln w="7307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5" name="object 45"/>
          <p:cNvSpPr/>
          <p:nvPr/>
        </p:nvSpPr>
        <p:spPr>
          <a:xfrm>
            <a:off x="8527089" y="1660845"/>
            <a:ext cx="122605" cy="213022"/>
          </a:xfrm>
          <a:custGeom>
            <a:avLst/>
            <a:gdLst/>
            <a:ahLst/>
            <a:cxnLst/>
            <a:rect l="l" t="t" r="r" b="b"/>
            <a:pathLst>
              <a:path w="121924" h="211839">
                <a:moveTo>
                  <a:pt x="57913" y="211839"/>
                </a:moveTo>
                <a:lnTo>
                  <a:pt x="71241" y="202765"/>
                </a:lnTo>
                <a:lnTo>
                  <a:pt x="83108" y="193258"/>
                </a:lnTo>
                <a:lnTo>
                  <a:pt x="93475" y="183358"/>
                </a:lnTo>
                <a:lnTo>
                  <a:pt x="102300" y="173106"/>
                </a:lnTo>
                <a:lnTo>
                  <a:pt x="109543" y="162542"/>
                </a:lnTo>
                <a:lnTo>
                  <a:pt x="115164" y="151707"/>
                </a:lnTo>
                <a:lnTo>
                  <a:pt x="119121" y="140641"/>
                </a:lnTo>
                <a:lnTo>
                  <a:pt x="121375" y="129386"/>
                </a:lnTo>
                <a:lnTo>
                  <a:pt x="121924" y="120399"/>
                </a:lnTo>
                <a:lnTo>
                  <a:pt x="121177" y="110263"/>
                </a:lnTo>
                <a:lnTo>
                  <a:pt x="118960" y="100207"/>
                </a:lnTo>
                <a:lnTo>
                  <a:pt x="115311" y="90260"/>
                </a:lnTo>
                <a:lnTo>
                  <a:pt x="110266" y="80453"/>
                </a:lnTo>
                <a:lnTo>
                  <a:pt x="103864" y="70815"/>
                </a:lnTo>
                <a:lnTo>
                  <a:pt x="96140" y="61377"/>
                </a:lnTo>
                <a:lnTo>
                  <a:pt x="87134" y="52167"/>
                </a:lnTo>
                <a:lnTo>
                  <a:pt x="76880" y="43216"/>
                </a:lnTo>
                <a:lnTo>
                  <a:pt x="65418" y="34554"/>
                </a:lnTo>
                <a:lnTo>
                  <a:pt x="52783" y="26210"/>
                </a:lnTo>
                <a:lnTo>
                  <a:pt x="39014" y="18215"/>
                </a:lnTo>
                <a:lnTo>
                  <a:pt x="24147" y="10598"/>
                </a:lnTo>
                <a:lnTo>
                  <a:pt x="8219" y="3390"/>
                </a:lnTo>
                <a:lnTo>
                  <a:pt x="0" y="0"/>
                </a:lnTo>
              </a:path>
            </a:pathLst>
          </a:custGeom>
          <a:ln w="7930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6" name="object 46"/>
          <p:cNvSpPr/>
          <p:nvPr/>
        </p:nvSpPr>
        <p:spPr>
          <a:xfrm>
            <a:off x="8208311" y="1875401"/>
            <a:ext cx="389279" cy="309586"/>
          </a:xfrm>
          <a:custGeom>
            <a:avLst/>
            <a:gdLst/>
            <a:ahLst/>
            <a:cxnLst/>
            <a:rect l="l" t="t" r="r" b="b"/>
            <a:pathLst>
              <a:path w="387116" h="307866">
                <a:moveTo>
                  <a:pt x="0" y="294143"/>
                </a:moveTo>
                <a:lnTo>
                  <a:pt x="24624" y="300473"/>
                </a:lnTo>
                <a:lnTo>
                  <a:pt x="49720" y="304861"/>
                </a:lnTo>
                <a:lnTo>
                  <a:pt x="75116" y="307306"/>
                </a:lnTo>
                <a:lnTo>
                  <a:pt x="94485" y="307866"/>
                </a:lnTo>
                <a:lnTo>
                  <a:pt x="118467" y="307065"/>
                </a:lnTo>
                <a:lnTo>
                  <a:pt x="141896" y="304705"/>
                </a:lnTo>
                <a:lnTo>
                  <a:pt x="164702" y="300849"/>
                </a:lnTo>
                <a:lnTo>
                  <a:pt x="186811" y="295563"/>
                </a:lnTo>
                <a:lnTo>
                  <a:pt x="208152" y="288909"/>
                </a:lnTo>
                <a:lnTo>
                  <a:pt x="228653" y="280953"/>
                </a:lnTo>
                <a:lnTo>
                  <a:pt x="248241" y="271757"/>
                </a:lnTo>
                <a:lnTo>
                  <a:pt x="266846" y="261386"/>
                </a:lnTo>
                <a:lnTo>
                  <a:pt x="284394" y="249904"/>
                </a:lnTo>
                <a:lnTo>
                  <a:pt x="300813" y="237375"/>
                </a:lnTo>
                <a:lnTo>
                  <a:pt x="316033" y="223863"/>
                </a:lnTo>
                <a:lnTo>
                  <a:pt x="329980" y="209432"/>
                </a:lnTo>
                <a:lnTo>
                  <a:pt x="342583" y="194146"/>
                </a:lnTo>
                <a:lnTo>
                  <a:pt x="353770" y="178069"/>
                </a:lnTo>
                <a:lnTo>
                  <a:pt x="363468" y="161265"/>
                </a:lnTo>
                <a:lnTo>
                  <a:pt x="371606" y="143797"/>
                </a:lnTo>
                <a:lnTo>
                  <a:pt x="378112" y="125731"/>
                </a:lnTo>
                <a:lnTo>
                  <a:pt x="382914" y="107130"/>
                </a:lnTo>
                <a:lnTo>
                  <a:pt x="385939" y="88059"/>
                </a:lnTo>
                <a:lnTo>
                  <a:pt x="387116" y="68580"/>
                </a:lnTo>
                <a:lnTo>
                  <a:pt x="386669" y="55952"/>
                </a:lnTo>
                <a:lnTo>
                  <a:pt x="385365" y="43186"/>
                </a:lnTo>
                <a:lnTo>
                  <a:pt x="383260" y="30448"/>
                </a:lnTo>
                <a:lnTo>
                  <a:pt x="380410" y="17906"/>
                </a:lnTo>
                <a:lnTo>
                  <a:pt x="376869" y="5725"/>
                </a:lnTo>
                <a:lnTo>
                  <a:pt x="374920" y="0"/>
                </a:lnTo>
              </a:path>
            </a:pathLst>
          </a:custGeom>
          <a:ln w="7449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7" name="object 47"/>
          <p:cNvSpPr/>
          <p:nvPr/>
        </p:nvSpPr>
        <p:spPr>
          <a:xfrm>
            <a:off x="6962339" y="1952031"/>
            <a:ext cx="462830" cy="174714"/>
          </a:xfrm>
          <a:custGeom>
            <a:avLst/>
            <a:gdLst/>
            <a:ahLst/>
            <a:cxnLst/>
            <a:rect l="l" t="t" r="r" b="b"/>
            <a:pathLst>
              <a:path w="460259" h="173743">
                <a:moveTo>
                  <a:pt x="1524" y="0"/>
                </a:moveTo>
                <a:lnTo>
                  <a:pt x="0" y="1524"/>
                </a:lnTo>
                <a:lnTo>
                  <a:pt x="0" y="4574"/>
                </a:lnTo>
                <a:lnTo>
                  <a:pt x="0" y="7623"/>
                </a:lnTo>
                <a:lnTo>
                  <a:pt x="4053" y="34495"/>
                </a:lnTo>
                <a:lnTo>
                  <a:pt x="15788" y="60013"/>
                </a:lnTo>
                <a:lnTo>
                  <a:pt x="34563" y="83830"/>
                </a:lnTo>
                <a:lnTo>
                  <a:pt x="46391" y="94993"/>
                </a:lnTo>
                <a:lnTo>
                  <a:pt x="59740" y="105600"/>
                </a:lnTo>
                <a:lnTo>
                  <a:pt x="74528" y="115608"/>
                </a:lnTo>
                <a:lnTo>
                  <a:pt x="90677" y="124973"/>
                </a:lnTo>
                <a:lnTo>
                  <a:pt x="108107" y="133653"/>
                </a:lnTo>
                <a:lnTo>
                  <a:pt x="126736" y="141604"/>
                </a:lnTo>
                <a:lnTo>
                  <a:pt x="146486" y="148782"/>
                </a:lnTo>
                <a:lnTo>
                  <a:pt x="167276" y="155143"/>
                </a:lnTo>
                <a:lnTo>
                  <a:pt x="189027" y="160646"/>
                </a:lnTo>
                <a:lnTo>
                  <a:pt x="211658" y="165245"/>
                </a:lnTo>
                <a:lnTo>
                  <a:pt x="235089" y="168898"/>
                </a:lnTo>
                <a:lnTo>
                  <a:pt x="259240" y="171561"/>
                </a:lnTo>
                <a:lnTo>
                  <a:pt x="284032" y="173190"/>
                </a:lnTo>
                <a:lnTo>
                  <a:pt x="309385" y="173743"/>
                </a:lnTo>
                <a:lnTo>
                  <a:pt x="322338" y="173585"/>
                </a:lnTo>
                <a:lnTo>
                  <a:pt x="348181" y="172337"/>
                </a:lnTo>
                <a:lnTo>
                  <a:pt x="373834" y="169882"/>
                </a:lnTo>
                <a:lnTo>
                  <a:pt x="399169" y="166263"/>
                </a:lnTo>
                <a:lnTo>
                  <a:pt x="424059" y="161522"/>
                </a:lnTo>
                <a:lnTo>
                  <a:pt x="448377" y="155702"/>
                </a:lnTo>
                <a:lnTo>
                  <a:pt x="460259" y="152408"/>
                </a:lnTo>
              </a:path>
            </a:pathLst>
          </a:custGeom>
          <a:ln w="7102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8" name="object 48"/>
          <p:cNvSpPr/>
          <p:nvPr/>
        </p:nvSpPr>
        <p:spPr>
          <a:xfrm>
            <a:off x="6839525" y="1656136"/>
            <a:ext cx="213018" cy="297308"/>
          </a:xfrm>
          <a:custGeom>
            <a:avLst/>
            <a:gdLst/>
            <a:ahLst/>
            <a:cxnLst/>
            <a:rect l="l" t="t" r="r" b="b"/>
            <a:pathLst>
              <a:path w="211835" h="295656">
                <a:moveTo>
                  <a:pt x="199643" y="0"/>
                </a:moveTo>
                <a:lnTo>
                  <a:pt x="182804" y="1160"/>
                </a:lnTo>
                <a:lnTo>
                  <a:pt x="166406" y="3236"/>
                </a:lnTo>
                <a:lnTo>
                  <a:pt x="150496" y="6191"/>
                </a:lnTo>
                <a:lnTo>
                  <a:pt x="135121" y="9989"/>
                </a:lnTo>
                <a:lnTo>
                  <a:pt x="120327" y="14593"/>
                </a:lnTo>
                <a:lnTo>
                  <a:pt x="106162" y="19968"/>
                </a:lnTo>
                <a:lnTo>
                  <a:pt x="92672" y="26076"/>
                </a:lnTo>
                <a:lnTo>
                  <a:pt x="79903" y="32883"/>
                </a:lnTo>
                <a:lnTo>
                  <a:pt x="67904" y="40351"/>
                </a:lnTo>
                <a:lnTo>
                  <a:pt x="56720" y="48444"/>
                </a:lnTo>
                <a:lnTo>
                  <a:pt x="46398" y="57126"/>
                </a:lnTo>
                <a:lnTo>
                  <a:pt x="36985" y="66361"/>
                </a:lnTo>
                <a:lnTo>
                  <a:pt x="28527" y="76113"/>
                </a:lnTo>
                <a:lnTo>
                  <a:pt x="21072" y="86345"/>
                </a:lnTo>
                <a:lnTo>
                  <a:pt x="14667" y="97021"/>
                </a:lnTo>
                <a:lnTo>
                  <a:pt x="9357" y="108105"/>
                </a:lnTo>
                <a:lnTo>
                  <a:pt x="5190" y="119561"/>
                </a:lnTo>
                <a:lnTo>
                  <a:pt x="2213" y="131352"/>
                </a:lnTo>
                <a:lnTo>
                  <a:pt x="472" y="143442"/>
                </a:lnTo>
                <a:lnTo>
                  <a:pt x="0" y="153924"/>
                </a:lnTo>
                <a:lnTo>
                  <a:pt x="667" y="166346"/>
                </a:lnTo>
                <a:lnTo>
                  <a:pt x="2638" y="178524"/>
                </a:lnTo>
                <a:lnTo>
                  <a:pt x="5872" y="190415"/>
                </a:lnTo>
                <a:lnTo>
                  <a:pt x="10322" y="201979"/>
                </a:lnTo>
                <a:lnTo>
                  <a:pt x="15947" y="213174"/>
                </a:lnTo>
                <a:lnTo>
                  <a:pt x="22701" y="223960"/>
                </a:lnTo>
                <a:lnTo>
                  <a:pt x="30542" y="234297"/>
                </a:lnTo>
                <a:lnTo>
                  <a:pt x="39425" y="244141"/>
                </a:lnTo>
                <a:lnTo>
                  <a:pt x="49308" y="253454"/>
                </a:lnTo>
                <a:lnTo>
                  <a:pt x="60145" y="262194"/>
                </a:lnTo>
                <a:lnTo>
                  <a:pt x="71894" y="270319"/>
                </a:lnTo>
                <a:lnTo>
                  <a:pt x="84511" y="277789"/>
                </a:lnTo>
                <a:lnTo>
                  <a:pt x="97952" y="284563"/>
                </a:lnTo>
                <a:lnTo>
                  <a:pt x="112173" y="290600"/>
                </a:lnTo>
                <a:lnTo>
                  <a:pt x="126491" y="295656"/>
                </a:lnTo>
                <a:lnTo>
                  <a:pt x="211835" y="153924"/>
                </a:lnTo>
                <a:lnTo>
                  <a:pt x="1996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49" name="object 49"/>
          <p:cNvSpPr/>
          <p:nvPr/>
        </p:nvSpPr>
        <p:spPr>
          <a:xfrm>
            <a:off x="6844330" y="1659310"/>
            <a:ext cx="196158" cy="291186"/>
          </a:xfrm>
          <a:custGeom>
            <a:avLst/>
            <a:gdLst/>
            <a:ahLst/>
            <a:cxnLst/>
            <a:rect l="l" t="t" r="r" b="b"/>
            <a:pathLst>
              <a:path w="195068" h="289568">
                <a:moveTo>
                  <a:pt x="195068" y="0"/>
                </a:moveTo>
                <a:lnTo>
                  <a:pt x="178318" y="1195"/>
                </a:lnTo>
                <a:lnTo>
                  <a:pt x="162006" y="3344"/>
                </a:lnTo>
                <a:lnTo>
                  <a:pt x="146182" y="6404"/>
                </a:lnTo>
                <a:lnTo>
                  <a:pt x="130896" y="10336"/>
                </a:lnTo>
                <a:lnTo>
                  <a:pt x="116197" y="15097"/>
                </a:lnTo>
                <a:lnTo>
                  <a:pt x="102137" y="20647"/>
                </a:lnTo>
                <a:lnTo>
                  <a:pt x="88764" y="26944"/>
                </a:lnTo>
                <a:lnTo>
                  <a:pt x="76129" y="33947"/>
                </a:lnTo>
                <a:lnTo>
                  <a:pt x="64282" y="41614"/>
                </a:lnTo>
                <a:lnTo>
                  <a:pt x="53272" y="49906"/>
                </a:lnTo>
                <a:lnTo>
                  <a:pt x="43150" y="58779"/>
                </a:lnTo>
                <a:lnTo>
                  <a:pt x="33965" y="68193"/>
                </a:lnTo>
                <a:lnTo>
                  <a:pt x="25768" y="78107"/>
                </a:lnTo>
                <a:lnTo>
                  <a:pt x="18608" y="88480"/>
                </a:lnTo>
                <a:lnTo>
                  <a:pt x="12536" y="99270"/>
                </a:lnTo>
                <a:lnTo>
                  <a:pt x="7601" y="110436"/>
                </a:lnTo>
                <a:lnTo>
                  <a:pt x="3852" y="121937"/>
                </a:lnTo>
                <a:lnTo>
                  <a:pt x="1342" y="133732"/>
                </a:lnTo>
                <a:lnTo>
                  <a:pt x="118" y="145779"/>
                </a:lnTo>
                <a:lnTo>
                  <a:pt x="0" y="150883"/>
                </a:lnTo>
                <a:lnTo>
                  <a:pt x="677" y="163278"/>
                </a:lnTo>
                <a:lnTo>
                  <a:pt x="2679" y="175418"/>
                </a:lnTo>
                <a:lnTo>
                  <a:pt x="5963" y="187262"/>
                </a:lnTo>
                <a:lnTo>
                  <a:pt x="10483" y="198770"/>
                </a:lnTo>
                <a:lnTo>
                  <a:pt x="16198" y="209900"/>
                </a:lnTo>
                <a:lnTo>
                  <a:pt x="23062" y="220611"/>
                </a:lnTo>
                <a:lnTo>
                  <a:pt x="31032" y="230863"/>
                </a:lnTo>
                <a:lnTo>
                  <a:pt x="40063" y="240614"/>
                </a:lnTo>
                <a:lnTo>
                  <a:pt x="50113" y="249824"/>
                </a:lnTo>
                <a:lnTo>
                  <a:pt x="61136" y="258451"/>
                </a:lnTo>
                <a:lnTo>
                  <a:pt x="73090" y="266454"/>
                </a:lnTo>
                <a:lnTo>
                  <a:pt x="85930" y="273793"/>
                </a:lnTo>
                <a:lnTo>
                  <a:pt x="99613" y="280426"/>
                </a:lnTo>
                <a:lnTo>
                  <a:pt x="114094" y="286313"/>
                </a:lnTo>
                <a:lnTo>
                  <a:pt x="123449" y="289568"/>
                </a:lnTo>
              </a:path>
            </a:pathLst>
          </a:custGeom>
          <a:ln w="7846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0" name="object 50"/>
          <p:cNvSpPr/>
          <p:nvPr/>
        </p:nvSpPr>
        <p:spPr>
          <a:xfrm>
            <a:off x="7411152" y="2065317"/>
            <a:ext cx="807635" cy="180836"/>
          </a:xfrm>
          <a:custGeom>
            <a:avLst/>
            <a:gdLst/>
            <a:ahLst/>
            <a:cxnLst/>
            <a:rect l="l" t="t" r="r" b="b"/>
            <a:pathLst>
              <a:path w="803148" h="179831">
                <a:moveTo>
                  <a:pt x="0" y="36575"/>
                </a:moveTo>
                <a:lnTo>
                  <a:pt x="17266" y="60955"/>
                </a:lnTo>
                <a:lnTo>
                  <a:pt x="42123" y="83661"/>
                </a:lnTo>
                <a:lnTo>
                  <a:pt x="73929" y="104483"/>
                </a:lnTo>
                <a:lnTo>
                  <a:pt x="112044" y="123212"/>
                </a:lnTo>
                <a:lnTo>
                  <a:pt x="155828" y="139636"/>
                </a:lnTo>
                <a:lnTo>
                  <a:pt x="204642" y="153546"/>
                </a:lnTo>
                <a:lnTo>
                  <a:pt x="257845" y="164730"/>
                </a:lnTo>
                <a:lnTo>
                  <a:pt x="285892" y="169235"/>
                </a:lnTo>
                <a:lnTo>
                  <a:pt x="314797" y="172980"/>
                </a:lnTo>
                <a:lnTo>
                  <a:pt x="344479" y="175938"/>
                </a:lnTo>
                <a:lnTo>
                  <a:pt x="374858" y="178083"/>
                </a:lnTo>
                <a:lnTo>
                  <a:pt x="405854" y="179390"/>
                </a:lnTo>
                <a:lnTo>
                  <a:pt x="437387" y="179831"/>
                </a:lnTo>
                <a:lnTo>
                  <a:pt x="459042" y="179615"/>
                </a:lnTo>
                <a:lnTo>
                  <a:pt x="501870" y="177908"/>
                </a:lnTo>
                <a:lnTo>
                  <a:pt x="543829" y="174545"/>
                </a:lnTo>
                <a:lnTo>
                  <a:pt x="584646" y="169582"/>
                </a:lnTo>
                <a:lnTo>
                  <a:pt x="624045" y="163074"/>
                </a:lnTo>
                <a:lnTo>
                  <a:pt x="661753" y="155075"/>
                </a:lnTo>
                <a:lnTo>
                  <a:pt x="697494" y="145641"/>
                </a:lnTo>
                <a:lnTo>
                  <a:pt x="730996" y="134826"/>
                </a:lnTo>
                <a:lnTo>
                  <a:pt x="761982" y="122685"/>
                </a:lnTo>
                <a:lnTo>
                  <a:pt x="790180" y="109273"/>
                </a:lnTo>
                <a:lnTo>
                  <a:pt x="803148" y="102107"/>
                </a:lnTo>
                <a:lnTo>
                  <a:pt x="437387" y="0"/>
                </a:lnTo>
                <a:lnTo>
                  <a:pt x="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1" name="object 51"/>
          <p:cNvSpPr/>
          <p:nvPr/>
        </p:nvSpPr>
        <p:spPr>
          <a:xfrm>
            <a:off x="7415972" y="2102224"/>
            <a:ext cx="798471" cy="141004"/>
          </a:xfrm>
          <a:custGeom>
            <a:avLst/>
            <a:gdLst/>
            <a:ahLst/>
            <a:cxnLst/>
            <a:rect l="l" t="t" r="r" b="b"/>
            <a:pathLst>
              <a:path w="794035" h="140221">
                <a:moveTo>
                  <a:pt x="0" y="0"/>
                </a:moveTo>
                <a:lnTo>
                  <a:pt x="16812" y="23555"/>
                </a:lnTo>
                <a:lnTo>
                  <a:pt x="41215" y="45601"/>
                </a:lnTo>
                <a:lnTo>
                  <a:pt x="72566" y="65911"/>
                </a:lnTo>
                <a:lnTo>
                  <a:pt x="110226" y="84254"/>
                </a:lnTo>
                <a:lnTo>
                  <a:pt x="153556" y="100402"/>
                </a:lnTo>
                <a:lnTo>
                  <a:pt x="201914" y="114127"/>
                </a:lnTo>
                <a:lnTo>
                  <a:pt x="227779" y="120010"/>
                </a:lnTo>
                <a:lnTo>
                  <a:pt x="254661" y="125200"/>
                </a:lnTo>
                <a:lnTo>
                  <a:pt x="282480" y="129671"/>
                </a:lnTo>
                <a:lnTo>
                  <a:pt x="311157" y="133393"/>
                </a:lnTo>
                <a:lnTo>
                  <a:pt x="340610" y="136337"/>
                </a:lnTo>
                <a:lnTo>
                  <a:pt x="370761" y="138476"/>
                </a:lnTo>
                <a:lnTo>
                  <a:pt x="401529" y="139780"/>
                </a:lnTo>
                <a:lnTo>
                  <a:pt x="432834" y="140221"/>
                </a:lnTo>
                <a:lnTo>
                  <a:pt x="454261" y="140005"/>
                </a:lnTo>
                <a:lnTo>
                  <a:pt x="496634" y="138302"/>
                </a:lnTo>
                <a:lnTo>
                  <a:pt x="538138" y="134958"/>
                </a:lnTo>
                <a:lnTo>
                  <a:pt x="578499" y="130036"/>
                </a:lnTo>
                <a:lnTo>
                  <a:pt x="617441" y="123601"/>
                </a:lnTo>
                <a:lnTo>
                  <a:pt x="654692" y="115716"/>
                </a:lnTo>
                <a:lnTo>
                  <a:pt x="689977" y="106447"/>
                </a:lnTo>
                <a:lnTo>
                  <a:pt x="723022" y="95855"/>
                </a:lnTo>
                <a:lnTo>
                  <a:pt x="753553" y="84007"/>
                </a:lnTo>
                <a:lnTo>
                  <a:pt x="781295" y="70965"/>
                </a:lnTo>
                <a:lnTo>
                  <a:pt x="794035" y="64017"/>
                </a:lnTo>
              </a:path>
            </a:pathLst>
          </a:custGeom>
          <a:ln w="6977">
            <a:solidFill>
              <a:srgbClr val="6C9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52" name="object 52"/>
          <p:cNvSpPr/>
          <p:nvPr/>
        </p:nvSpPr>
        <p:spPr>
          <a:xfrm>
            <a:off x="5253373" y="1280670"/>
            <a:ext cx="1768521" cy="321827"/>
          </a:xfrm>
          <a:custGeom>
            <a:avLst/>
            <a:gdLst/>
            <a:ahLst/>
            <a:cxnLst/>
            <a:rect l="l" t="t" r="r" b="b"/>
            <a:pathLst>
              <a:path w="1758696" h="320039">
                <a:moveTo>
                  <a:pt x="1645920" y="176783"/>
                </a:moveTo>
                <a:lnTo>
                  <a:pt x="1642872" y="176783"/>
                </a:lnTo>
                <a:lnTo>
                  <a:pt x="1642872" y="179831"/>
                </a:lnTo>
                <a:lnTo>
                  <a:pt x="1641348" y="181356"/>
                </a:lnTo>
                <a:lnTo>
                  <a:pt x="1641348" y="184404"/>
                </a:lnTo>
                <a:lnTo>
                  <a:pt x="1644396" y="185927"/>
                </a:lnTo>
                <a:lnTo>
                  <a:pt x="1670304" y="198119"/>
                </a:lnTo>
                <a:lnTo>
                  <a:pt x="1671828" y="199644"/>
                </a:lnTo>
                <a:lnTo>
                  <a:pt x="1674876" y="198119"/>
                </a:lnTo>
                <a:lnTo>
                  <a:pt x="1676400" y="196595"/>
                </a:lnTo>
                <a:lnTo>
                  <a:pt x="1677924" y="193548"/>
                </a:lnTo>
                <a:lnTo>
                  <a:pt x="1674876" y="190500"/>
                </a:lnTo>
                <a:lnTo>
                  <a:pt x="1648968" y="176783"/>
                </a:lnTo>
                <a:lnTo>
                  <a:pt x="1645920" y="176783"/>
                </a:lnTo>
                <a:close/>
              </a:path>
              <a:path w="1758696" h="320039">
                <a:moveTo>
                  <a:pt x="1758696" y="237744"/>
                </a:moveTo>
                <a:lnTo>
                  <a:pt x="1706880" y="169163"/>
                </a:lnTo>
                <a:lnTo>
                  <a:pt x="1673352" y="237744"/>
                </a:lnTo>
                <a:lnTo>
                  <a:pt x="1758696" y="237744"/>
                </a:lnTo>
                <a:close/>
              </a:path>
              <a:path w="1758696" h="320039">
                <a:moveTo>
                  <a:pt x="1336548" y="51816"/>
                </a:moveTo>
                <a:lnTo>
                  <a:pt x="1336548" y="54863"/>
                </a:lnTo>
                <a:lnTo>
                  <a:pt x="1335024" y="56387"/>
                </a:lnTo>
                <a:lnTo>
                  <a:pt x="1336548" y="59436"/>
                </a:lnTo>
                <a:lnTo>
                  <a:pt x="1339596" y="59436"/>
                </a:lnTo>
                <a:lnTo>
                  <a:pt x="1351788" y="62483"/>
                </a:lnTo>
                <a:lnTo>
                  <a:pt x="1367028" y="67056"/>
                </a:lnTo>
                <a:lnTo>
                  <a:pt x="1370076" y="67056"/>
                </a:lnTo>
                <a:lnTo>
                  <a:pt x="1373124" y="64007"/>
                </a:lnTo>
                <a:lnTo>
                  <a:pt x="1373124" y="60960"/>
                </a:lnTo>
                <a:lnTo>
                  <a:pt x="1371600" y="57912"/>
                </a:lnTo>
                <a:lnTo>
                  <a:pt x="1370076" y="57912"/>
                </a:lnTo>
                <a:lnTo>
                  <a:pt x="1353312" y="53339"/>
                </a:lnTo>
                <a:lnTo>
                  <a:pt x="1341120" y="50292"/>
                </a:lnTo>
                <a:lnTo>
                  <a:pt x="1339596" y="50292"/>
                </a:lnTo>
                <a:lnTo>
                  <a:pt x="1336548" y="51816"/>
                </a:lnTo>
                <a:close/>
              </a:path>
              <a:path w="1758696" h="320039">
                <a:moveTo>
                  <a:pt x="574548" y="51816"/>
                </a:moveTo>
                <a:lnTo>
                  <a:pt x="550163" y="59436"/>
                </a:lnTo>
                <a:lnTo>
                  <a:pt x="547116" y="60960"/>
                </a:lnTo>
                <a:lnTo>
                  <a:pt x="545592" y="62483"/>
                </a:lnTo>
                <a:lnTo>
                  <a:pt x="547116" y="65531"/>
                </a:lnTo>
                <a:lnTo>
                  <a:pt x="547116" y="68580"/>
                </a:lnTo>
                <a:lnTo>
                  <a:pt x="553212" y="68580"/>
                </a:lnTo>
                <a:lnTo>
                  <a:pt x="577596" y="59436"/>
                </a:lnTo>
                <a:lnTo>
                  <a:pt x="582168" y="59436"/>
                </a:lnTo>
                <a:lnTo>
                  <a:pt x="583692" y="56387"/>
                </a:lnTo>
                <a:lnTo>
                  <a:pt x="582168" y="53339"/>
                </a:lnTo>
                <a:lnTo>
                  <a:pt x="582168" y="50292"/>
                </a:lnTo>
                <a:lnTo>
                  <a:pt x="576072" y="50292"/>
                </a:lnTo>
                <a:lnTo>
                  <a:pt x="574548" y="51816"/>
                </a:lnTo>
                <a:close/>
              </a:path>
              <a:path w="1758696" h="320039">
                <a:moveTo>
                  <a:pt x="519684" y="80771"/>
                </a:moveTo>
                <a:lnTo>
                  <a:pt x="519684" y="74675"/>
                </a:lnTo>
                <a:lnTo>
                  <a:pt x="518160" y="73151"/>
                </a:lnTo>
                <a:lnTo>
                  <a:pt x="515112" y="71627"/>
                </a:lnTo>
                <a:lnTo>
                  <a:pt x="513588" y="71627"/>
                </a:lnTo>
                <a:lnTo>
                  <a:pt x="486156" y="82295"/>
                </a:lnTo>
                <a:lnTo>
                  <a:pt x="484632" y="82295"/>
                </a:lnTo>
                <a:lnTo>
                  <a:pt x="483108" y="85343"/>
                </a:lnTo>
                <a:lnTo>
                  <a:pt x="483108" y="88392"/>
                </a:lnTo>
                <a:lnTo>
                  <a:pt x="484632" y="91439"/>
                </a:lnTo>
                <a:lnTo>
                  <a:pt x="489204" y="91439"/>
                </a:lnTo>
                <a:lnTo>
                  <a:pt x="516636" y="80771"/>
                </a:lnTo>
                <a:lnTo>
                  <a:pt x="519684" y="80771"/>
                </a:lnTo>
                <a:close/>
              </a:path>
              <a:path w="1758696" h="320039">
                <a:moveTo>
                  <a:pt x="390144" y="121919"/>
                </a:moveTo>
                <a:lnTo>
                  <a:pt x="362712" y="134112"/>
                </a:lnTo>
                <a:lnTo>
                  <a:pt x="361188" y="134112"/>
                </a:lnTo>
                <a:lnTo>
                  <a:pt x="359663" y="137160"/>
                </a:lnTo>
                <a:lnTo>
                  <a:pt x="361188" y="140207"/>
                </a:lnTo>
                <a:lnTo>
                  <a:pt x="361188" y="141731"/>
                </a:lnTo>
                <a:lnTo>
                  <a:pt x="364236" y="143256"/>
                </a:lnTo>
                <a:lnTo>
                  <a:pt x="367284" y="141731"/>
                </a:lnTo>
                <a:lnTo>
                  <a:pt x="393192" y="131063"/>
                </a:lnTo>
                <a:lnTo>
                  <a:pt x="396240" y="129539"/>
                </a:lnTo>
                <a:lnTo>
                  <a:pt x="396240" y="124968"/>
                </a:lnTo>
                <a:lnTo>
                  <a:pt x="394716" y="121919"/>
                </a:lnTo>
                <a:lnTo>
                  <a:pt x="391668" y="120395"/>
                </a:lnTo>
                <a:lnTo>
                  <a:pt x="390144" y="121919"/>
                </a:lnTo>
                <a:close/>
              </a:path>
              <a:path w="1758696" h="320039">
                <a:moveTo>
                  <a:pt x="208787" y="207263"/>
                </a:moveTo>
                <a:lnTo>
                  <a:pt x="182880" y="219456"/>
                </a:lnTo>
                <a:lnTo>
                  <a:pt x="179832" y="220980"/>
                </a:lnTo>
                <a:lnTo>
                  <a:pt x="179832" y="224027"/>
                </a:lnTo>
                <a:lnTo>
                  <a:pt x="181356" y="227075"/>
                </a:lnTo>
                <a:lnTo>
                  <a:pt x="181356" y="228600"/>
                </a:lnTo>
                <a:lnTo>
                  <a:pt x="184404" y="230124"/>
                </a:lnTo>
                <a:lnTo>
                  <a:pt x="187451" y="228600"/>
                </a:lnTo>
                <a:lnTo>
                  <a:pt x="213360" y="216407"/>
                </a:lnTo>
                <a:lnTo>
                  <a:pt x="214884" y="214883"/>
                </a:lnTo>
                <a:lnTo>
                  <a:pt x="216408" y="211836"/>
                </a:lnTo>
                <a:lnTo>
                  <a:pt x="214884" y="208787"/>
                </a:lnTo>
                <a:lnTo>
                  <a:pt x="213360" y="207263"/>
                </a:lnTo>
                <a:lnTo>
                  <a:pt x="210312" y="205739"/>
                </a:lnTo>
                <a:lnTo>
                  <a:pt x="208787" y="207263"/>
                </a:lnTo>
                <a:close/>
              </a:path>
              <a:path w="1758696" h="320039">
                <a:moveTo>
                  <a:pt x="149351" y="237744"/>
                </a:moveTo>
                <a:lnTo>
                  <a:pt x="123444" y="249936"/>
                </a:lnTo>
                <a:lnTo>
                  <a:pt x="120396" y="251460"/>
                </a:lnTo>
                <a:lnTo>
                  <a:pt x="120396" y="256031"/>
                </a:lnTo>
                <a:lnTo>
                  <a:pt x="121920" y="259080"/>
                </a:lnTo>
                <a:lnTo>
                  <a:pt x="128016" y="259080"/>
                </a:lnTo>
                <a:lnTo>
                  <a:pt x="152400" y="245363"/>
                </a:lnTo>
                <a:lnTo>
                  <a:pt x="155448" y="243839"/>
                </a:lnTo>
                <a:lnTo>
                  <a:pt x="156972" y="242316"/>
                </a:lnTo>
                <a:lnTo>
                  <a:pt x="155448" y="239268"/>
                </a:lnTo>
                <a:lnTo>
                  <a:pt x="153924" y="237744"/>
                </a:lnTo>
                <a:lnTo>
                  <a:pt x="150875" y="236219"/>
                </a:lnTo>
                <a:lnTo>
                  <a:pt x="149351" y="237744"/>
                </a:lnTo>
                <a:close/>
              </a:path>
              <a:path w="1758696" h="320039">
                <a:moveTo>
                  <a:pt x="88392" y="266700"/>
                </a:moveTo>
                <a:lnTo>
                  <a:pt x="64008" y="280416"/>
                </a:lnTo>
                <a:lnTo>
                  <a:pt x="60960" y="280416"/>
                </a:lnTo>
                <a:lnTo>
                  <a:pt x="60960" y="286512"/>
                </a:lnTo>
                <a:lnTo>
                  <a:pt x="62484" y="288036"/>
                </a:lnTo>
                <a:lnTo>
                  <a:pt x="65532" y="289560"/>
                </a:lnTo>
                <a:lnTo>
                  <a:pt x="67056" y="288036"/>
                </a:lnTo>
                <a:lnTo>
                  <a:pt x="92963" y="275844"/>
                </a:lnTo>
                <a:lnTo>
                  <a:pt x="96012" y="274319"/>
                </a:lnTo>
                <a:lnTo>
                  <a:pt x="96012" y="269748"/>
                </a:lnTo>
                <a:lnTo>
                  <a:pt x="94487" y="266700"/>
                </a:lnTo>
                <a:lnTo>
                  <a:pt x="91440" y="265175"/>
                </a:lnTo>
                <a:lnTo>
                  <a:pt x="88392" y="266700"/>
                </a:lnTo>
                <a:close/>
              </a:path>
              <a:path w="1758696" h="320039">
                <a:moveTo>
                  <a:pt x="28956" y="297180"/>
                </a:moveTo>
                <a:lnTo>
                  <a:pt x="4572" y="309371"/>
                </a:lnTo>
                <a:lnTo>
                  <a:pt x="1524" y="310895"/>
                </a:lnTo>
                <a:lnTo>
                  <a:pt x="0" y="313944"/>
                </a:lnTo>
                <a:lnTo>
                  <a:pt x="1524" y="315468"/>
                </a:lnTo>
                <a:lnTo>
                  <a:pt x="3048" y="318516"/>
                </a:lnTo>
                <a:lnTo>
                  <a:pt x="6096" y="320039"/>
                </a:lnTo>
                <a:lnTo>
                  <a:pt x="7620" y="318516"/>
                </a:lnTo>
                <a:lnTo>
                  <a:pt x="33528" y="304800"/>
                </a:lnTo>
                <a:lnTo>
                  <a:pt x="36575" y="304800"/>
                </a:lnTo>
                <a:lnTo>
                  <a:pt x="36575" y="298704"/>
                </a:lnTo>
                <a:lnTo>
                  <a:pt x="35051" y="297180"/>
                </a:lnTo>
                <a:lnTo>
                  <a:pt x="32004" y="295656"/>
                </a:lnTo>
                <a:lnTo>
                  <a:pt x="28956" y="297180"/>
                </a:lnTo>
                <a:close/>
              </a:path>
              <a:path w="1758696" h="320039">
                <a:moveTo>
                  <a:pt x="272796" y="176783"/>
                </a:moveTo>
                <a:lnTo>
                  <a:pt x="269748" y="176783"/>
                </a:lnTo>
                <a:lnTo>
                  <a:pt x="268224" y="178307"/>
                </a:lnTo>
                <a:lnTo>
                  <a:pt x="242316" y="190500"/>
                </a:lnTo>
                <a:lnTo>
                  <a:pt x="240792" y="192024"/>
                </a:lnTo>
                <a:lnTo>
                  <a:pt x="239268" y="195071"/>
                </a:lnTo>
                <a:lnTo>
                  <a:pt x="240792" y="196595"/>
                </a:lnTo>
                <a:lnTo>
                  <a:pt x="240792" y="199644"/>
                </a:lnTo>
                <a:lnTo>
                  <a:pt x="246887" y="199644"/>
                </a:lnTo>
                <a:lnTo>
                  <a:pt x="272796" y="185927"/>
                </a:lnTo>
                <a:lnTo>
                  <a:pt x="274320" y="184404"/>
                </a:lnTo>
                <a:lnTo>
                  <a:pt x="275844" y="181356"/>
                </a:lnTo>
                <a:lnTo>
                  <a:pt x="274320" y="179831"/>
                </a:lnTo>
                <a:lnTo>
                  <a:pt x="272796" y="176783"/>
                </a:lnTo>
                <a:close/>
              </a:path>
              <a:path w="1758696" h="320039">
                <a:moveTo>
                  <a:pt x="300228" y="161544"/>
                </a:moveTo>
                <a:lnTo>
                  <a:pt x="298704" y="164592"/>
                </a:lnTo>
                <a:lnTo>
                  <a:pt x="300228" y="167639"/>
                </a:lnTo>
                <a:lnTo>
                  <a:pt x="303275" y="170687"/>
                </a:lnTo>
                <a:lnTo>
                  <a:pt x="306324" y="169163"/>
                </a:lnTo>
                <a:lnTo>
                  <a:pt x="312420" y="166116"/>
                </a:lnTo>
                <a:lnTo>
                  <a:pt x="332232" y="156971"/>
                </a:lnTo>
                <a:lnTo>
                  <a:pt x="335280" y="156971"/>
                </a:lnTo>
                <a:lnTo>
                  <a:pt x="335280" y="150875"/>
                </a:lnTo>
                <a:lnTo>
                  <a:pt x="333756" y="149351"/>
                </a:lnTo>
                <a:lnTo>
                  <a:pt x="330708" y="147827"/>
                </a:lnTo>
                <a:lnTo>
                  <a:pt x="327660" y="149351"/>
                </a:lnTo>
                <a:lnTo>
                  <a:pt x="309372" y="156971"/>
                </a:lnTo>
                <a:lnTo>
                  <a:pt x="301751" y="160019"/>
                </a:lnTo>
                <a:lnTo>
                  <a:pt x="300228" y="161544"/>
                </a:lnTo>
                <a:close/>
              </a:path>
              <a:path w="1758696" h="320039">
                <a:moveTo>
                  <a:pt x="454151" y="105156"/>
                </a:moveTo>
                <a:lnTo>
                  <a:pt x="457200" y="103631"/>
                </a:lnTo>
                <a:lnTo>
                  <a:pt x="458724" y="102107"/>
                </a:lnTo>
                <a:lnTo>
                  <a:pt x="457200" y="99060"/>
                </a:lnTo>
                <a:lnTo>
                  <a:pt x="455675" y="96012"/>
                </a:lnTo>
                <a:lnTo>
                  <a:pt x="451104" y="96012"/>
                </a:lnTo>
                <a:lnTo>
                  <a:pt x="437388" y="102107"/>
                </a:lnTo>
                <a:lnTo>
                  <a:pt x="425196" y="106680"/>
                </a:lnTo>
                <a:lnTo>
                  <a:pt x="422148" y="108204"/>
                </a:lnTo>
                <a:lnTo>
                  <a:pt x="420624" y="111251"/>
                </a:lnTo>
                <a:lnTo>
                  <a:pt x="422148" y="112775"/>
                </a:lnTo>
                <a:lnTo>
                  <a:pt x="423672" y="115824"/>
                </a:lnTo>
                <a:lnTo>
                  <a:pt x="425196" y="117348"/>
                </a:lnTo>
                <a:lnTo>
                  <a:pt x="428244" y="115824"/>
                </a:lnTo>
                <a:lnTo>
                  <a:pt x="441960" y="109727"/>
                </a:lnTo>
                <a:lnTo>
                  <a:pt x="454151" y="105156"/>
                </a:lnTo>
                <a:close/>
              </a:path>
              <a:path w="1758696" h="320039">
                <a:moveTo>
                  <a:pt x="646176" y="33527"/>
                </a:moveTo>
                <a:lnTo>
                  <a:pt x="643128" y="32004"/>
                </a:lnTo>
                <a:lnTo>
                  <a:pt x="641604" y="33527"/>
                </a:lnTo>
                <a:lnTo>
                  <a:pt x="621792" y="38100"/>
                </a:lnTo>
                <a:lnTo>
                  <a:pt x="614172" y="39624"/>
                </a:lnTo>
                <a:lnTo>
                  <a:pt x="611124" y="41148"/>
                </a:lnTo>
                <a:lnTo>
                  <a:pt x="609600" y="42671"/>
                </a:lnTo>
                <a:lnTo>
                  <a:pt x="609600" y="45719"/>
                </a:lnTo>
                <a:lnTo>
                  <a:pt x="611124" y="48768"/>
                </a:lnTo>
                <a:lnTo>
                  <a:pt x="614172" y="50292"/>
                </a:lnTo>
                <a:lnTo>
                  <a:pt x="615696" y="48768"/>
                </a:lnTo>
                <a:lnTo>
                  <a:pt x="623316" y="47243"/>
                </a:lnTo>
                <a:lnTo>
                  <a:pt x="643128" y="42671"/>
                </a:lnTo>
                <a:lnTo>
                  <a:pt x="646176" y="41148"/>
                </a:lnTo>
                <a:lnTo>
                  <a:pt x="647700" y="38100"/>
                </a:lnTo>
                <a:lnTo>
                  <a:pt x="647700" y="36575"/>
                </a:lnTo>
                <a:lnTo>
                  <a:pt x="646176" y="33527"/>
                </a:lnTo>
                <a:close/>
              </a:path>
              <a:path w="1758696" h="320039">
                <a:moveTo>
                  <a:pt x="675132" y="27431"/>
                </a:moveTo>
                <a:lnTo>
                  <a:pt x="675132" y="33527"/>
                </a:lnTo>
                <a:lnTo>
                  <a:pt x="678180" y="35051"/>
                </a:lnTo>
                <a:lnTo>
                  <a:pt x="681228" y="33527"/>
                </a:lnTo>
                <a:lnTo>
                  <a:pt x="708660" y="28956"/>
                </a:lnTo>
                <a:lnTo>
                  <a:pt x="711708" y="28956"/>
                </a:lnTo>
                <a:lnTo>
                  <a:pt x="713232" y="25907"/>
                </a:lnTo>
                <a:lnTo>
                  <a:pt x="713232" y="24383"/>
                </a:lnTo>
                <a:lnTo>
                  <a:pt x="711708" y="21336"/>
                </a:lnTo>
                <a:lnTo>
                  <a:pt x="710184" y="19812"/>
                </a:lnTo>
                <a:lnTo>
                  <a:pt x="707136" y="19812"/>
                </a:lnTo>
                <a:lnTo>
                  <a:pt x="678180" y="24383"/>
                </a:lnTo>
                <a:lnTo>
                  <a:pt x="675132" y="27431"/>
                </a:lnTo>
                <a:close/>
              </a:path>
              <a:path w="1758696" h="320039">
                <a:moveTo>
                  <a:pt x="745236" y="13716"/>
                </a:moveTo>
                <a:lnTo>
                  <a:pt x="742188" y="15239"/>
                </a:lnTo>
                <a:lnTo>
                  <a:pt x="740663" y="16763"/>
                </a:lnTo>
                <a:lnTo>
                  <a:pt x="740663" y="22860"/>
                </a:lnTo>
                <a:lnTo>
                  <a:pt x="743712" y="24383"/>
                </a:lnTo>
                <a:lnTo>
                  <a:pt x="746760" y="24383"/>
                </a:lnTo>
                <a:lnTo>
                  <a:pt x="768096" y="21336"/>
                </a:lnTo>
                <a:lnTo>
                  <a:pt x="774192" y="19812"/>
                </a:lnTo>
                <a:lnTo>
                  <a:pt x="777240" y="19812"/>
                </a:lnTo>
                <a:lnTo>
                  <a:pt x="778763" y="16763"/>
                </a:lnTo>
                <a:lnTo>
                  <a:pt x="778763" y="12192"/>
                </a:lnTo>
                <a:lnTo>
                  <a:pt x="775716" y="10668"/>
                </a:lnTo>
                <a:lnTo>
                  <a:pt x="766572" y="10668"/>
                </a:lnTo>
                <a:lnTo>
                  <a:pt x="745236" y="13716"/>
                </a:lnTo>
                <a:close/>
              </a:path>
              <a:path w="1758696" h="320039">
                <a:moveTo>
                  <a:pt x="807720" y="13716"/>
                </a:moveTo>
                <a:lnTo>
                  <a:pt x="809244" y="16763"/>
                </a:lnTo>
                <a:lnTo>
                  <a:pt x="812292" y="16763"/>
                </a:lnTo>
                <a:lnTo>
                  <a:pt x="819912" y="15239"/>
                </a:lnTo>
                <a:lnTo>
                  <a:pt x="841248" y="13716"/>
                </a:lnTo>
                <a:lnTo>
                  <a:pt x="842772" y="13716"/>
                </a:lnTo>
                <a:lnTo>
                  <a:pt x="845820" y="12192"/>
                </a:lnTo>
                <a:lnTo>
                  <a:pt x="844296" y="9143"/>
                </a:lnTo>
                <a:lnTo>
                  <a:pt x="844296" y="6095"/>
                </a:lnTo>
                <a:lnTo>
                  <a:pt x="842772" y="4571"/>
                </a:lnTo>
                <a:lnTo>
                  <a:pt x="839724" y="4571"/>
                </a:lnTo>
                <a:lnTo>
                  <a:pt x="818388" y="6095"/>
                </a:lnTo>
                <a:lnTo>
                  <a:pt x="810768" y="6095"/>
                </a:lnTo>
                <a:lnTo>
                  <a:pt x="809244" y="7619"/>
                </a:lnTo>
                <a:lnTo>
                  <a:pt x="806196" y="9143"/>
                </a:lnTo>
                <a:lnTo>
                  <a:pt x="807720" y="12192"/>
                </a:lnTo>
                <a:lnTo>
                  <a:pt x="807720" y="13716"/>
                </a:lnTo>
                <a:close/>
              </a:path>
              <a:path w="1758696" h="320039">
                <a:moveTo>
                  <a:pt x="906780" y="10668"/>
                </a:moveTo>
                <a:lnTo>
                  <a:pt x="909828" y="10668"/>
                </a:lnTo>
                <a:lnTo>
                  <a:pt x="911351" y="7619"/>
                </a:lnTo>
                <a:lnTo>
                  <a:pt x="911351" y="3048"/>
                </a:lnTo>
                <a:lnTo>
                  <a:pt x="909828" y="1524"/>
                </a:lnTo>
                <a:lnTo>
                  <a:pt x="874776" y="1524"/>
                </a:lnTo>
                <a:lnTo>
                  <a:pt x="873251" y="4571"/>
                </a:lnTo>
                <a:lnTo>
                  <a:pt x="873251" y="9143"/>
                </a:lnTo>
                <a:lnTo>
                  <a:pt x="876300" y="12192"/>
                </a:lnTo>
                <a:lnTo>
                  <a:pt x="877824" y="12192"/>
                </a:lnTo>
                <a:lnTo>
                  <a:pt x="906780" y="10668"/>
                </a:lnTo>
                <a:close/>
              </a:path>
              <a:path w="1758696" h="320039">
                <a:moveTo>
                  <a:pt x="944880" y="10668"/>
                </a:moveTo>
                <a:lnTo>
                  <a:pt x="972312" y="9143"/>
                </a:lnTo>
                <a:lnTo>
                  <a:pt x="975360" y="9143"/>
                </a:lnTo>
                <a:lnTo>
                  <a:pt x="978408" y="7619"/>
                </a:lnTo>
                <a:lnTo>
                  <a:pt x="978408" y="3048"/>
                </a:lnTo>
                <a:lnTo>
                  <a:pt x="976884" y="0"/>
                </a:lnTo>
                <a:lnTo>
                  <a:pt x="941832" y="0"/>
                </a:lnTo>
                <a:lnTo>
                  <a:pt x="940308" y="3048"/>
                </a:lnTo>
                <a:lnTo>
                  <a:pt x="940308" y="7619"/>
                </a:lnTo>
                <a:lnTo>
                  <a:pt x="941832" y="10668"/>
                </a:lnTo>
                <a:lnTo>
                  <a:pt x="944880" y="10668"/>
                </a:lnTo>
                <a:close/>
              </a:path>
              <a:path w="1758696" h="320039">
                <a:moveTo>
                  <a:pt x="1007363" y="3048"/>
                </a:moveTo>
                <a:lnTo>
                  <a:pt x="1007363" y="9143"/>
                </a:lnTo>
                <a:lnTo>
                  <a:pt x="1008888" y="10668"/>
                </a:lnTo>
                <a:lnTo>
                  <a:pt x="1022604" y="10668"/>
                </a:lnTo>
                <a:lnTo>
                  <a:pt x="1039368" y="12192"/>
                </a:lnTo>
                <a:lnTo>
                  <a:pt x="1042416" y="12192"/>
                </a:lnTo>
                <a:lnTo>
                  <a:pt x="1045463" y="10668"/>
                </a:lnTo>
                <a:lnTo>
                  <a:pt x="1045463" y="4571"/>
                </a:lnTo>
                <a:lnTo>
                  <a:pt x="1042416" y="3048"/>
                </a:lnTo>
                <a:lnTo>
                  <a:pt x="1040892" y="3048"/>
                </a:lnTo>
                <a:lnTo>
                  <a:pt x="1024128" y="1524"/>
                </a:lnTo>
                <a:lnTo>
                  <a:pt x="1008888" y="1524"/>
                </a:lnTo>
                <a:lnTo>
                  <a:pt x="1007363" y="3048"/>
                </a:lnTo>
                <a:close/>
              </a:path>
              <a:path w="1758696" h="320039">
                <a:moveTo>
                  <a:pt x="1109472" y="7619"/>
                </a:moveTo>
                <a:lnTo>
                  <a:pt x="1106424" y="7619"/>
                </a:lnTo>
                <a:lnTo>
                  <a:pt x="1097280" y="6095"/>
                </a:lnTo>
                <a:lnTo>
                  <a:pt x="1078992" y="4571"/>
                </a:lnTo>
                <a:lnTo>
                  <a:pt x="1075944" y="4571"/>
                </a:lnTo>
                <a:lnTo>
                  <a:pt x="1072896" y="6095"/>
                </a:lnTo>
                <a:lnTo>
                  <a:pt x="1072896" y="12192"/>
                </a:lnTo>
                <a:lnTo>
                  <a:pt x="1074420" y="13716"/>
                </a:lnTo>
                <a:lnTo>
                  <a:pt x="1077468" y="13716"/>
                </a:lnTo>
                <a:lnTo>
                  <a:pt x="1097280" y="16763"/>
                </a:lnTo>
                <a:lnTo>
                  <a:pt x="1107948" y="16763"/>
                </a:lnTo>
                <a:lnTo>
                  <a:pt x="1110996" y="15239"/>
                </a:lnTo>
                <a:lnTo>
                  <a:pt x="1110996" y="10668"/>
                </a:lnTo>
                <a:lnTo>
                  <a:pt x="1109472" y="7619"/>
                </a:lnTo>
                <a:close/>
              </a:path>
              <a:path w="1758696" h="320039">
                <a:moveTo>
                  <a:pt x="1173480" y="16763"/>
                </a:moveTo>
                <a:lnTo>
                  <a:pt x="1149096" y="12192"/>
                </a:lnTo>
                <a:lnTo>
                  <a:pt x="1143000" y="12192"/>
                </a:lnTo>
                <a:lnTo>
                  <a:pt x="1139952" y="13716"/>
                </a:lnTo>
                <a:lnTo>
                  <a:pt x="1139952" y="18287"/>
                </a:lnTo>
                <a:lnTo>
                  <a:pt x="1141476" y="21336"/>
                </a:lnTo>
                <a:lnTo>
                  <a:pt x="1144524" y="21336"/>
                </a:lnTo>
                <a:lnTo>
                  <a:pt x="1147572" y="22860"/>
                </a:lnTo>
                <a:lnTo>
                  <a:pt x="1171956" y="25907"/>
                </a:lnTo>
                <a:lnTo>
                  <a:pt x="1175004" y="25907"/>
                </a:lnTo>
                <a:lnTo>
                  <a:pt x="1176528" y="24383"/>
                </a:lnTo>
                <a:lnTo>
                  <a:pt x="1178052" y="21336"/>
                </a:lnTo>
                <a:lnTo>
                  <a:pt x="1178052" y="19812"/>
                </a:lnTo>
                <a:lnTo>
                  <a:pt x="1176528" y="16763"/>
                </a:lnTo>
                <a:lnTo>
                  <a:pt x="1173480" y="16763"/>
                </a:lnTo>
                <a:close/>
              </a:path>
              <a:path w="1758696" h="320039">
                <a:moveTo>
                  <a:pt x="1239012" y="28956"/>
                </a:moveTo>
                <a:lnTo>
                  <a:pt x="1228344" y="25907"/>
                </a:lnTo>
                <a:lnTo>
                  <a:pt x="1211580" y="22860"/>
                </a:lnTo>
                <a:lnTo>
                  <a:pt x="1208532" y="22860"/>
                </a:lnTo>
                <a:lnTo>
                  <a:pt x="1205484" y="24383"/>
                </a:lnTo>
                <a:lnTo>
                  <a:pt x="1205484" y="28956"/>
                </a:lnTo>
                <a:lnTo>
                  <a:pt x="1207008" y="32004"/>
                </a:lnTo>
                <a:lnTo>
                  <a:pt x="1210056" y="32004"/>
                </a:lnTo>
                <a:lnTo>
                  <a:pt x="1226820" y="35051"/>
                </a:lnTo>
                <a:lnTo>
                  <a:pt x="1237488" y="38100"/>
                </a:lnTo>
                <a:lnTo>
                  <a:pt x="1240536" y="38100"/>
                </a:lnTo>
                <a:lnTo>
                  <a:pt x="1242060" y="36575"/>
                </a:lnTo>
                <a:lnTo>
                  <a:pt x="1243584" y="33527"/>
                </a:lnTo>
                <a:lnTo>
                  <a:pt x="1243584" y="32004"/>
                </a:lnTo>
                <a:lnTo>
                  <a:pt x="1242060" y="28956"/>
                </a:lnTo>
                <a:lnTo>
                  <a:pt x="1239012" y="28956"/>
                </a:lnTo>
                <a:close/>
              </a:path>
              <a:path w="1758696" h="320039">
                <a:moveTo>
                  <a:pt x="1271016" y="39624"/>
                </a:moveTo>
                <a:lnTo>
                  <a:pt x="1271016" y="42671"/>
                </a:lnTo>
                <a:lnTo>
                  <a:pt x="1274064" y="45719"/>
                </a:lnTo>
                <a:lnTo>
                  <a:pt x="1278636" y="45719"/>
                </a:lnTo>
                <a:lnTo>
                  <a:pt x="1303020" y="51816"/>
                </a:lnTo>
                <a:lnTo>
                  <a:pt x="1304544" y="51816"/>
                </a:lnTo>
                <a:lnTo>
                  <a:pt x="1307592" y="50292"/>
                </a:lnTo>
                <a:lnTo>
                  <a:pt x="1307592" y="47243"/>
                </a:lnTo>
                <a:lnTo>
                  <a:pt x="1309116" y="45719"/>
                </a:lnTo>
                <a:lnTo>
                  <a:pt x="1307592" y="42671"/>
                </a:lnTo>
                <a:lnTo>
                  <a:pt x="1304544" y="42671"/>
                </a:lnTo>
                <a:lnTo>
                  <a:pt x="1280160" y="36575"/>
                </a:lnTo>
                <a:lnTo>
                  <a:pt x="1277112" y="36575"/>
                </a:lnTo>
                <a:lnTo>
                  <a:pt x="1274064" y="35051"/>
                </a:lnTo>
                <a:lnTo>
                  <a:pt x="1271016" y="36575"/>
                </a:lnTo>
                <a:lnTo>
                  <a:pt x="1271016" y="39624"/>
                </a:lnTo>
                <a:close/>
              </a:path>
              <a:path w="1758696" h="320039">
                <a:moveTo>
                  <a:pt x="1406652" y="67056"/>
                </a:moveTo>
                <a:lnTo>
                  <a:pt x="1403604" y="67056"/>
                </a:lnTo>
                <a:lnTo>
                  <a:pt x="1400556" y="68580"/>
                </a:lnTo>
                <a:lnTo>
                  <a:pt x="1400556" y="73151"/>
                </a:lnTo>
                <a:lnTo>
                  <a:pt x="1402080" y="76200"/>
                </a:lnTo>
                <a:lnTo>
                  <a:pt x="1403604" y="76200"/>
                </a:lnTo>
                <a:lnTo>
                  <a:pt x="1415796" y="79248"/>
                </a:lnTo>
                <a:lnTo>
                  <a:pt x="1431036" y="83819"/>
                </a:lnTo>
                <a:lnTo>
                  <a:pt x="1434084" y="85343"/>
                </a:lnTo>
                <a:lnTo>
                  <a:pt x="1437132" y="83819"/>
                </a:lnTo>
                <a:lnTo>
                  <a:pt x="1437132" y="80771"/>
                </a:lnTo>
                <a:lnTo>
                  <a:pt x="1438656" y="77724"/>
                </a:lnTo>
                <a:lnTo>
                  <a:pt x="1437132" y="76200"/>
                </a:lnTo>
                <a:lnTo>
                  <a:pt x="1434084" y="74675"/>
                </a:lnTo>
                <a:lnTo>
                  <a:pt x="1418844" y="70104"/>
                </a:lnTo>
                <a:lnTo>
                  <a:pt x="1406652" y="67056"/>
                </a:lnTo>
                <a:close/>
              </a:path>
              <a:path w="1758696" h="320039">
                <a:moveTo>
                  <a:pt x="1466088" y="94487"/>
                </a:moveTo>
                <a:lnTo>
                  <a:pt x="1467612" y="94487"/>
                </a:lnTo>
                <a:lnTo>
                  <a:pt x="1482852" y="99060"/>
                </a:lnTo>
                <a:lnTo>
                  <a:pt x="1495044" y="103631"/>
                </a:lnTo>
                <a:lnTo>
                  <a:pt x="1496568" y="105156"/>
                </a:lnTo>
                <a:lnTo>
                  <a:pt x="1499616" y="103631"/>
                </a:lnTo>
                <a:lnTo>
                  <a:pt x="1501140" y="100583"/>
                </a:lnTo>
                <a:lnTo>
                  <a:pt x="1501140" y="96012"/>
                </a:lnTo>
                <a:lnTo>
                  <a:pt x="1498092" y="94487"/>
                </a:lnTo>
                <a:lnTo>
                  <a:pt x="1485900" y="89916"/>
                </a:lnTo>
                <a:lnTo>
                  <a:pt x="1470660" y="85343"/>
                </a:lnTo>
                <a:lnTo>
                  <a:pt x="1466088" y="85343"/>
                </a:lnTo>
                <a:lnTo>
                  <a:pt x="1464564" y="88392"/>
                </a:lnTo>
                <a:lnTo>
                  <a:pt x="1464564" y="91439"/>
                </a:lnTo>
                <a:lnTo>
                  <a:pt x="1466088" y="94487"/>
                </a:lnTo>
                <a:close/>
              </a:path>
              <a:path w="1758696" h="320039">
                <a:moveTo>
                  <a:pt x="1533144" y="111251"/>
                </a:moveTo>
                <a:lnTo>
                  <a:pt x="1530096" y="109727"/>
                </a:lnTo>
                <a:lnTo>
                  <a:pt x="1527048" y="112775"/>
                </a:lnTo>
                <a:lnTo>
                  <a:pt x="1525524" y="115824"/>
                </a:lnTo>
                <a:lnTo>
                  <a:pt x="1525524" y="118871"/>
                </a:lnTo>
                <a:lnTo>
                  <a:pt x="1528572" y="120395"/>
                </a:lnTo>
                <a:lnTo>
                  <a:pt x="1534668" y="123443"/>
                </a:lnTo>
                <a:lnTo>
                  <a:pt x="1542288" y="128016"/>
                </a:lnTo>
                <a:lnTo>
                  <a:pt x="1552956" y="134112"/>
                </a:lnTo>
                <a:lnTo>
                  <a:pt x="1554480" y="135636"/>
                </a:lnTo>
                <a:lnTo>
                  <a:pt x="1557528" y="135636"/>
                </a:lnTo>
                <a:lnTo>
                  <a:pt x="1559052" y="132587"/>
                </a:lnTo>
                <a:lnTo>
                  <a:pt x="1560576" y="131063"/>
                </a:lnTo>
                <a:lnTo>
                  <a:pt x="1560576" y="128016"/>
                </a:lnTo>
                <a:lnTo>
                  <a:pt x="1557528" y="126492"/>
                </a:lnTo>
                <a:lnTo>
                  <a:pt x="1546860" y="118871"/>
                </a:lnTo>
                <a:lnTo>
                  <a:pt x="1539240" y="114300"/>
                </a:lnTo>
                <a:lnTo>
                  <a:pt x="1533144" y="111251"/>
                </a:lnTo>
                <a:close/>
              </a:path>
              <a:path w="1758696" h="320039">
                <a:moveTo>
                  <a:pt x="1588008" y="146304"/>
                </a:moveTo>
                <a:lnTo>
                  <a:pt x="1584960" y="146304"/>
                </a:lnTo>
                <a:lnTo>
                  <a:pt x="1583436" y="147827"/>
                </a:lnTo>
                <a:lnTo>
                  <a:pt x="1581912" y="150875"/>
                </a:lnTo>
                <a:lnTo>
                  <a:pt x="1581912" y="153924"/>
                </a:lnTo>
                <a:lnTo>
                  <a:pt x="1584960" y="155448"/>
                </a:lnTo>
                <a:lnTo>
                  <a:pt x="1586484" y="155448"/>
                </a:lnTo>
                <a:lnTo>
                  <a:pt x="1594104" y="161544"/>
                </a:lnTo>
                <a:lnTo>
                  <a:pt x="1604772" y="166116"/>
                </a:lnTo>
                <a:lnTo>
                  <a:pt x="1610868" y="169163"/>
                </a:lnTo>
                <a:lnTo>
                  <a:pt x="1612392" y="170687"/>
                </a:lnTo>
                <a:lnTo>
                  <a:pt x="1615440" y="169163"/>
                </a:lnTo>
                <a:lnTo>
                  <a:pt x="1616964" y="166116"/>
                </a:lnTo>
                <a:lnTo>
                  <a:pt x="1618488" y="164592"/>
                </a:lnTo>
                <a:lnTo>
                  <a:pt x="1616964" y="161544"/>
                </a:lnTo>
                <a:lnTo>
                  <a:pt x="1613916" y="160019"/>
                </a:lnTo>
                <a:lnTo>
                  <a:pt x="1607820" y="156971"/>
                </a:lnTo>
                <a:lnTo>
                  <a:pt x="1600200" y="152400"/>
                </a:lnTo>
                <a:lnTo>
                  <a:pt x="1591056" y="147827"/>
                </a:lnTo>
                <a:lnTo>
                  <a:pt x="1589532" y="146304"/>
                </a:lnTo>
                <a:lnTo>
                  <a:pt x="1588008" y="146304"/>
                </a:lnTo>
                <a:close/>
              </a:path>
            </a:pathLst>
          </a:custGeom>
          <a:solidFill>
            <a:srgbClr val="013868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8" name="object 38"/>
          <p:cNvSpPr/>
          <p:nvPr/>
        </p:nvSpPr>
        <p:spPr>
          <a:xfrm>
            <a:off x="3420486" y="4431519"/>
            <a:ext cx="2375396" cy="842883"/>
          </a:xfrm>
          <a:custGeom>
            <a:avLst/>
            <a:gdLst/>
            <a:ahLst/>
            <a:cxnLst/>
            <a:rect l="l" t="t" r="r" b="b"/>
            <a:pathLst>
              <a:path w="2362199" h="838200">
                <a:moveTo>
                  <a:pt x="2362199" y="0"/>
                </a:moveTo>
                <a:lnTo>
                  <a:pt x="0" y="0"/>
                </a:lnTo>
                <a:lnTo>
                  <a:pt x="0" y="838200"/>
                </a:lnTo>
                <a:lnTo>
                  <a:pt x="2362199" y="838200"/>
                </a:lnTo>
                <a:lnTo>
                  <a:pt x="2362199" y="0"/>
                </a:lnTo>
                <a:close/>
              </a:path>
            </a:pathLst>
          </a:custGeom>
          <a:solidFill>
            <a:srgbClr val="F4E9D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9" name="object 39"/>
          <p:cNvSpPr/>
          <p:nvPr/>
        </p:nvSpPr>
        <p:spPr>
          <a:xfrm>
            <a:off x="3420486" y="4431519"/>
            <a:ext cx="2375396" cy="842883"/>
          </a:xfrm>
          <a:custGeom>
            <a:avLst/>
            <a:gdLst/>
            <a:ahLst/>
            <a:cxnLst/>
            <a:rect l="l" t="t" r="r" b="b"/>
            <a:pathLst>
              <a:path w="2362199" h="838200">
                <a:moveTo>
                  <a:pt x="0" y="0"/>
                </a:moveTo>
                <a:lnTo>
                  <a:pt x="0" y="838200"/>
                </a:lnTo>
                <a:lnTo>
                  <a:pt x="2362199" y="838200"/>
                </a:lnTo>
                <a:lnTo>
                  <a:pt x="23621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38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6" name="object 36"/>
          <p:cNvSpPr/>
          <p:nvPr/>
        </p:nvSpPr>
        <p:spPr>
          <a:xfrm>
            <a:off x="3420486" y="5887408"/>
            <a:ext cx="2375397" cy="459754"/>
          </a:xfrm>
          <a:custGeom>
            <a:avLst/>
            <a:gdLst/>
            <a:ahLst/>
            <a:cxnLst/>
            <a:rect l="l" t="t" r="r" b="b"/>
            <a:pathLst>
              <a:path w="2362200" h="457200">
                <a:moveTo>
                  <a:pt x="2362200" y="0"/>
                </a:moveTo>
                <a:lnTo>
                  <a:pt x="0" y="0"/>
                </a:lnTo>
                <a:lnTo>
                  <a:pt x="0" y="457200"/>
                </a:lnTo>
                <a:lnTo>
                  <a:pt x="2362200" y="457200"/>
                </a:lnTo>
                <a:lnTo>
                  <a:pt x="2362200" y="0"/>
                </a:lnTo>
                <a:close/>
              </a:path>
            </a:pathLst>
          </a:custGeom>
          <a:solidFill>
            <a:srgbClr val="FFCA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7" name="object 37"/>
          <p:cNvSpPr/>
          <p:nvPr/>
        </p:nvSpPr>
        <p:spPr>
          <a:xfrm>
            <a:off x="3420486" y="5887408"/>
            <a:ext cx="2375397" cy="459754"/>
          </a:xfrm>
          <a:custGeom>
            <a:avLst/>
            <a:gdLst/>
            <a:ahLst/>
            <a:cxnLst/>
            <a:rect l="l" t="t" r="r" b="b"/>
            <a:pathLst>
              <a:path w="2362200" h="457200">
                <a:moveTo>
                  <a:pt x="0" y="0"/>
                </a:moveTo>
                <a:lnTo>
                  <a:pt x="0" y="457200"/>
                </a:lnTo>
                <a:lnTo>
                  <a:pt x="2362200" y="457200"/>
                </a:lnTo>
                <a:lnTo>
                  <a:pt x="2362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0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3" name="object 33"/>
          <p:cNvSpPr/>
          <p:nvPr/>
        </p:nvSpPr>
        <p:spPr>
          <a:xfrm>
            <a:off x="7098519" y="4414661"/>
            <a:ext cx="2375397" cy="842883"/>
          </a:xfrm>
          <a:custGeom>
            <a:avLst/>
            <a:gdLst/>
            <a:ahLst/>
            <a:cxnLst/>
            <a:rect l="l" t="t" r="r" b="b"/>
            <a:pathLst>
              <a:path w="2362200" h="838200">
                <a:moveTo>
                  <a:pt x="2362200" y="0"/>
                </a:moveTo>
                <a:lnTo>
                  <a:pt x="0" y="0"/>
                </a:lnTo>
                <a:lnTo>
                  <a:pt x="0" y="838200"/>
                </a:lnTo>
                <a:lnTo>
                  <a:pt x="2362200" y="838200"/>
                </a:lnTo>
                <a:lnTo>
                  <a:pt x="2362200" y="0"/>
                </a:lnTo>
                <a:close/>
              </a:path>
            </a:pathLst>
          </a:custGeom>
          <a:solidFill>
            <a:srgbClr val="F4E9D2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4" name="object 34"/>
          <p:cNvSpPr/>
          <p:nvPr/>
        </p:nvSpPr>
        <p:spPr>
          <a:xfrm>
            <a:off x="7098519" y="4416193"/>
            <a:ext cx="2375397" cy="842883"/>
          </a:xfrm>
          <a:custGeom>
            <a:avLst/>
            <a:gdLst/>
            <a:ahLst/>
            <a:cxnLst/>
            <a:rect l="l" t="t" r="r" b="b"/>
            <a:pathLst>
              <a:path w="2362200" h="838200">
                <a:moveTo>
                  <a:pt x="0" y="0"/>
                </a:moveTo>
                <a:lnTo>
                  <a:pt x="0" y="838200"/>
                </a:lnTo>
                <a:lnTo>
                  <a:pt x="2362200" y="838200"/>
                </a:lnTo>
                <a:lnTo>
                  <a:pt x="2362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38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5" name="object 35"/>
          <p:cNvSpPr/>
          <p:nvPr/>
        </p:nvSpPr>
        <p:spPr>
          <a:xfrm>
            <a:off x="8209592" y="4891273"/>
            <a:ext cx="44443" cy="842883"/>
          </a:xfrm>
          <a:custGeom>
            <a:avLst/>
            <a:gdLst/>
            <a:ahLst/>
            <a:cxnLst/>
            <a:rect l="l" t="t" r="r" b="b"/>
            <a:pathLst>
              <a:path w="44196" h="838200">
                <a:moveTo>
                  <a:pt x="32003" y="76199"/>
                </a:moveTo>
                <a:lnTo>
                  <a:pt x="32003" y="838200"/>
                </a:lnTo>
                <a:lnTo>
                  <a:pt x="44196" y="838200"/>
                </a:lnTo>
                <a:lnTo>
                  <a:pt x="44196" y="64008"/>
                </a:lnTo>
                <a:lnTo>
                  <a:pt x="32003" y="64008"/>
                </a:lnTo>
                <a:lnTo>
                  <a:pt x="32003" y="76199"/>
                </a:lnTo>
                <a:close/>
              </a:path>
              <a:path w="44196" h="838200">
                <a:moveTo>
                  <a:pt x="44195" y="76199"/>
                </a:moveTo>
                <a:lnTo>
                  <a:pt x="76200" y="76200"/>
                </a:lnTo>
                <a:lnTo>
                  <a:pt x="38100" y="0"/>
                </a:lnTo>
                <a:lnTo>
                  <a:pt x="0" y="76200"/>
                </a:lnTo>
                <a:lnTo>
                  <a:pt x="32003" y="76199"/>
                </a:lnTo>
                <a:lnTo>
                  <a:pt x="32003" y="64008"/>
                </a:lnTo>
                <a:lnTo>
                  <a:pt x="44196" y="64008"/>
                </a:lnTo>
                <a:lnTo>
                  <a:pt x="44195" y="76199"/>
                </a:lnTo>
                <a:close/>
              </a:path>
            </a:pathLst>
          </a:custGeom>
          <a:solidFill>
            <a:srgbClr val="A30128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1" name="object 31"/>
          <p:cNvSpPr/>
          <p:nvPr/>
        </p:nvSpPr>
        <p:spPr>
          <a:xfrm>
            <a:off x="7175146" y="5810781"/>
            <a:ext cx="2375396" cy="459754"/>
          </a:xfrm>
          <a:custGeom>
            <a:avLst/>
            <a:gdLst/>
            <a:ahLst/>
            <a:cxnLst/>
            <a:rect l="l" t="t" r="r" b="b"/>
            <a:pathLst>
              <a:path w="2362199" h="457200">
                <a:moveTo>
                  <a:pt x="2362199" y="0"/>
                </a:moveTo>
                <a:lnTo>
                  <a:pt x="0" y="0"/>
                </a:lnTo>
                <a:lnTo>
                  <a:pt x="0" y="457200"/>
                </a:lnTo>
                <a:lnTo>
                  <a:pt x="2362199" y="457200"/>
                </a:lnTo>
                <a:lnTo>
                  <a:pt x="2362199" y="0"/>
                </a:lnTo>
                <a:close/>
              </a:path>
            </a:pathLst>
          </a:custGeom>
          <a:solidFill>
            <a:srgbClr val="FFCAFF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2" name="object 32"/>
          <p:cNvSpPr/>
          <p:nvPr/>
        </p:nvSpPr>
        <p:spPr>
          <a:xfrm>
            <a:off x="7175146" y="5810781"/>
            <a:ext cx="2375396" cy="459754"/>
          </a:xfrm>
          <a:custGeom>
            <a:avLst/>
            <a:gdLst/>
            <a:ahLst/>
            <a:cxnLst/>
            <a:rect l="l" t="t" r="r" b="b"/>
            <a:pathLst>
              <a:path w="2362199" h="457200">
                <a:moveTo>
                  <a:pt x="0" y="0"/>
                </a:moveTo>
                <a:lnTo>
                  <a:pt x="0" y="457200"/>
                </a:lnTo>
                <a:lnTo>
                  <a:pt x="2362199" y="457200"/>
                </a:lnTo>
                <a:lnTo>
                  <a:pt x="23621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10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30" name="object 30"/>
          <p:cNvSpPr/>
          <p:nvPr/>
        </p:nvSpPr>
        <p:spPr>
          <a:xfrm>
            <a:off x="5872508" y="6002345"/>
            <a:ext cx="1226011" cy="76626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0" y="32004"/>
                </a:moveTo>
                <a:lnTo>
                  <a:pt x="0" y="44196"/>
                </a:lnTo>
                <a:lnTo>
                  <a:pt x="1155191" y="44195"/>
                </a:lnTo>
                <a:lnTo>
                  <a:pt x="1143000" y="76200"/>
                </a:lnTo>
                <a:lnTo>
                  <a:pt x="1219200" y="38100"/>
                </a:lnTo>
                <a:lnTo>
                  <a:pt x="1155191" y="32003"/>
                </a:lnTo>
                <a:lnTo>
                  <a:pt x="0" y="32004"/>
                </a:lnTo>
                <a:close/>
              </a:path>
              <a:path w="1219200" h="76200">
                <a:moveTo>
                  <a:pt x="1155191" y="32003"/>
                </a:moveTo>
                <a:lnTo>
                  <a:pt x="1219200" y="38100"/>
                </a:lnTo>
                <a:lnTo>
                  <a:pt x="1143000" y="0"/>
                </a:lnTo>
                <a:lnTo>
                  <a:pt x="1142999" y="32003"/>
                </a:lnTo>
                <a:lnTo>
                  <a:pt x="1155191" y="32003"/>
                </a:lnTo>
                <a:close/>
              </a:path>
              <a:path w="1219200" h="76200">
                <a:moveTo>
                  <a:pt x="1143000" y="76200"/>
                </a:moveTo>
                <a:lnTo>
                  <a:pt x="1155191" y="44195"/>
                </a:lnTo>
                <a:lnTo>
                  <a:pt x="1142999" y="44195"/>
                </a:lnTo>
                <a:lnTo>
                  <a:pt x="1143000" y="76200"/>
                </a:lnTo>
                <a:close/>
              </a:path>
            </a:pathLst>
          </a:custGeom>
          <a:solidFill>
            <a:srgbClr val="A30128"/>
          </a:solidFill>
        </p:spPr>
        <p:txBody>
          <a:bodyPr wrap="square" lIns="0" tIns="0" rIns="0" bIns="0" rtlCol="0">
            <a:noAutofit/>
          </a:bodyPr>
          <a:lstStyle/>
          <a:p>
            <a:endParaRPr sz="1810"/>
          </a:p>
        </p:txBody>
      </p:sp>
      <p:sp>
        <p:nvSpPr>
          <p:cNvPr id="29" name="object 29"/>
          <p:cNvSpPr txBox="1"/>
          <p:nvPr/>
        </p:nvSpPr>
        <p:spPr>
          <a:xfrm>
            <a:off x="4129530" y="8406"/>
            <a:ext cx="3412702" cy="434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3737CA"/>
                </a:solidFill>
                <a:latin typeface="Times New Roman"/>
                <a:cs typeface="Times New Roman"/>
              </a:rPr>
              <a:t>DV Rou</a:t>
            </a:r>
            <a:r>
              <a:rPr sz="3218" b="1" spc="-9" dirty="0">
                <a:solidFill>
                  <a:srgbClr val="3737CA"/>
                </a:solidFill>
                <a:latin typeface="Times New Roman"/>
                <a:cs typeface="Times New Roman"/>
              </a:rPr>
              <a:t>t</a:t>
            </a:r>
            <a:r>
              <a:rPr sz="3218" b="1" dirty="0">
                <a:solidFill>
                  <a:srgbClr val="3737CA"/>
                </a:solidFill>
                <a:latin typeface="Times New Roman"/>
                <a:cs typeface="Times New Roman"/>
              </a:rPr>
              <a:t>ing (con</a:t>
            </a:r>
            <a:r>
              <a:rPr sz="3218" b="1" spc="-9" dirty="0">
                <a:solidFill>
                  <a:srgbClr val="3737CA"/>
                </a:solidFill>
                <a:latin typeface="Times New Roman"/>
                <a:cs typeface="Times New Roman"/>
              </a:rPr>
              <a:t>t</a:t>
            </a:r>
            <a:r>
              <a:rPr sz="3218" b="1" spc="4" dirty="0">
                <a:solidFill>
                  <a:srgbClr val="3737CA"/>
                </a:solidFill>
                <a:latin typeface="Times New Roman"/>
                <a:cs typeface="Times New Roman"/>
              </a:rPr>
              <a:t>.</a:t>
            </a:r>
            <a:r>
              <a:rPr sz="3218" b="1" dirty="0">
                <a:solidFill>
                  <a:srgbClr val="3737CA"/>
                </a:solidFill>
                <a:latin typeface="Times New Roman"/>
                <a:cs typeface="Times New Roman"/>
              </a:rPr>
              <a:t>)</a:t>
            </a:r>
            <a:endParaRPr sz="321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265714" y="49332"/>
            <a:ext cx="381568" cy="20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1544"/>
              </a:lnSpc>
              <a:spcBef>
                <a:spcPts val="76"/>
              </a:spcBef>
            </a:pPr>
            <a:r>
              <a:rPr sz="1408" spc="4" dirty="0">
                <a:solidFill>
                  <a:srgbClr val="3737CA"/>
                </a:solidFill>
                <a:latin typeface="Times New Roman"/>
                <a:cs typeface="Times New Roman"/>
              </a:rPr>
              <a:t>1</a:t>
            </a:r>
            <a:r>
              <a:rPr sz="1408" spc="-4" dirty="0">
                <a:solidFill>
                  <a:srgbClr val="3737CA"/>
                </a:solidFill>
                <a:latin typeface="Times New Roman"/>
                <a:cs typeface="Times New Roman"/>
              </a:rPr>
              <a:t>3</a:t>
            </a:r>
            <a:r>
              <a:rPr sz="1408" spc="4" dirty="0">
                <a:solidFill>
                  <a:srgbClr val="3737CA"/>
                </a:solidFill>
                <a:latin typeface="Times New Roman"/>
                <a:cs typeface="Times New Roman"/>
              </a:rPr>
              <a:t>-9</a:t>
            </a:r>
            <a:endParaRPr sz="1408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23772" y="483352"/>
            <a:ext cx="1298570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Updating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27451" y="483353"/>
            <a:ext cx="1502486" cy="72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b="1" dirty="0">
                <a:solidFill>
                  <a:srgbClr val="003766"/>
                </a:solidFill>
                <a:latin typeface="Times New Roman"/>
                <a:cs typeface="Times New Roman"/>
              </a:rPr>
              <a:t>RT (Cont.)</a:t>
            </a:r>
            <a:endParaRPr sz="2413">
              <a:latin typeface="Times New Roman"/>
              <a:cs typeface="Times New Roman"/>
            </a:endParaRPr>
          </a:p>
          <a:p>
            <a:pPr marL="298312" marR="45976">
              <a:lnSpc>
                <a:spcPct val="95825"/>
              </a:lnSpc>
              <a:spcBef>
                <a:spcPts val="19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4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43778" y="621411"/>
            <a:ext cx="1233976" cy="434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3389"/>
              </a:lnSpc>
              <a:spcBef>
                <a:spcPts val="169"/>
              </a:spcBef>
            </a:pPr>
            <a:r>
              <a:rPr sz="3218" b="1" dirty="0">
                <a:solidFill>
                  <a:srgbClr val="FF0000"/>
                </a:solidFill>
                <a:latin typeface="Times New Roman"/>
                <a:cs typeface="Times New Roman"/>
              </a:rPr>
              <a:t>Case a</a:t>
            </a:r>
            <a:endParaRPr sz="321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36046" y="1065707"/>
            <a:ext cx="906737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Router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47891" y="1065707"/>
            <a:ext cx="29281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X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01074" y="1602087"/>
            <a:ext cx="1144185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Network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50367" y="1602087"/>
            <a:ext cx="29281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82795" y="1678713"/>
            <a:ext cx="224768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1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66365" y="1985216"/>
            <a:ext cx="906737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Router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8210" y="1985216"/>
            <a:ext cx="292812" cy="33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564"/>
              </a:lnSpc>
              <a:spcBef>
                <a:spcPts val="128"/>
              </a:spcBef>
            </a:pPr>
            <a:r>
              <a:rPr sz="2413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endParaRPr sz="241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89615" y="2502707"/>
            <a:ext cx="4023713" cy="1387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marR="325534" algn="just">
              <a:lnSpc>
                <a:spcPts val="2167"/>
              </a:lnSpc>
              <a:spcBef>
                <a:spcPts val="108"/>
              </a:spcBef>
            </a:pP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f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op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l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u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 A</a:t>
            </a:r>
            <a:r>
              <a:rPr lang="en-US" sz="2011" spc="4" dirty="0">
                <a:solidFill>
                  <a:srgbClr val="006666"/>
                </a:solidFill>
                <a:latin typeface="Wingdings"/>
                <a:cs typeface="Times New Roman"/>
                <a:sym typeface="Wingdings" pitchFamily="2" charset="2"/>
              </a:rPr>
              <a:t>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103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g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vi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 X</a:t>
            </a:r>
            <a:r>
              <a:rPr sz="2011" spc="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it</a:t>
            </a:r>
            <a:endParaRPr sz="2011" dirty="0">
              <a:latin typeface="Times New Roman"/>
              <a:cs typeface="Times New Roman"/>
            </a:endParaRPr>
          </a:p>
          <a:p>
            <a:pPr marL="12771" algn="just">
              <a:lnSpc>
                <a:spcPts val="2172"/>
              </a:lnSpc>
            </a:pP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eans that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X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 c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os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 N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an A and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f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has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o be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us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25" dirty="0">
                <a:solidFill>
                  <a:srgbClr val="006666"/>
                </a:solidFill>
                <a:latin typeface="Times New Roman"/>
                <a:cs typeface="Times New Roman"/>
              </a:rPr>
              <a:t>m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e,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so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h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e en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y </a:t>
            </a:r>
            <a:r>
              <a:rPr sz="2011" spc="9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lang="en-US" sz="2011" spc="4" dirty="0">
                <a:solidFill>
                  <a:srgbClr val="006666"/>
                </a:solidFill>
                <a:latin typeface="Wingdings"/>
                <a:cs typeface="Times New Roman"/>
                <a:sym typeface="Wingdings" pitchFamily="2" charset="2"/>
              </a:rPr>
              <a:t>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103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v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X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=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2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 i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s</a:t>
            </a:r>
            <a:r>
              <a:rPr sz="2011" spc="-9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r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p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l</a:t>
            </a:r>
            <a:r>
              <a:rPr sz="2011" spc="-1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ce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d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by</a:t>
            </a:r>
            <a:endParaRPr sz="2011" dirty="0">
              <a:latin typeface="Times New Roman"/>
              <a:cs typeface="Times New Roman"/>
            </a:endParaRPr>
          </a:p>
          <a:p>
            <a:pPr marL="12771" marR="2327060" algn="just">
              <a:lnSpc>
                <a:spcPts val="2187"/>
              </a:lnSpc>
            </a:pP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A</a:t>
            </a:r>
            <a:r>
              <a:rPr lang="en-US" sz="2011" spc="4" dirty="0">
                <a:solidFill>
                  <a:srgbClr val="006666"/>
                </a:solidFill>
                <a:latin typeface="Wingdings"/>
                <a:cs typeface="Times New Roman"/>
                <a:sym typeface="Wingdings" pitchFamily="2" charset="2"/>
              </a:rPr>
              <a:t>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N</a:t>
            </a:r>
            <a:r>
              <a:rPr sz="2011" spc="-108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via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X</a:t>
            </a:r>
            <a:r>
              <a:rPr sz="2011" spc="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=</a:t>
            </a:r>
            <a:r>
              <a:rPr sz="2011" spc="-4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6666"/>
                </a:solidFill>
                <a:latin typeface="Times New Roman"/>
                <a:cs typeface="Times New Roman"/>
              </a:rPr>
              <a:t>5</a:t>
            </a:r>
            <a:endParaRPr sz="2011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43708" y="4105519"/>
            <a:ext cx="946352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RT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f</a:t>
            </a:r>
            <a:r>
              <a:rPr sz="2011" b="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79222" y="4105524"/>
            <a:ext cx="1001479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Updat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d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81291" y="4105524"/>
            <a:ext cx="945200" cy="281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RT</a:t>
            </a:r>
            <a:r>
              <a:rPr sz="2011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of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A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03706" y="5423446"/>
            <a:ext cx="801521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A30027"/>
                </a:solidFill>
                <a:latin typeface="Times New Roman"/>
                <a:cs typeface="Times New Roman"/>
              </a:rPr>
              <a:t>r</a:t>
            </a:r>
            <a:r>
              <a:rPr sz="2011" spc="-14" dirty="0">
                <a:solidFill>
                  <a:srgbClr val="A30027"/>
                </a:solidFill>
                <a:latin typeface="Times New Roman"/>
                <a:cs typeface="Times New Roman"/>
              </a:rPr>
              <a:t>e</a:t>
            </a:r>
            <a:r>
              <a:rPr sz="2011" dirty="0">
                <a:solidFill>
                  <a:srgbClr val="A30027"/>
                </a:solidFill>
                <a:latin typeface="Times New Roman"/>
                <a:cs typeface="Times New Roman"/>
              </a:rPr>
              <a:t>place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0005" y="5576737"/>
            <a:ext cx="2897842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Adve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i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g 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ag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e</a:t>
            </a:r>
            <a:r>
              <a:rPr sz="2011" b="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b="1" spc="4" dirty="0">
                <a:solidFill>
                  <a:srgbClr val="003766"/>
                </a:solidFill>
                <a:latin typeface="Times New Roman"/>
                <a:cs typeface="Times New Roman"/>
              </a:rPr>
              <a:t>f</a:t>
            </a:r>
            <a:r>
              <a:rPr sz="2011" b="1" spc="-14" dirty="0">
                <a:solidFill>
                  <a:srgbClr val="003766"/>
                </a:solidFill>
                <a:latin typeface="Times New Roman"/>
                <a:cs typeface="Times New Roman"/>
              </a:rPr>
              <a:t>r</a:t>
            </a:r>
            <a:r>
              <a:rPr sz="2011" b="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m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6566" y="5576737"/>
            <a:ext cx="248712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b="1" dirty="0">
                <a:solidFill>
                  <a:srgbClr val="003766"/>
                </a:solidFill>
                <a:latin typeface="Times New Roman"/>
                <a:cs typeface="Times New Roman"/>
              </a:rPr>
              <a:t>X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1693" y="6051780"/>
            <a:ext cx="1083811" cy="28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>
              <a:lnSpc>
                <a:spcPts val="2157"/>
              </a:lnSpc>
              <a:spcBef>
                <a:spcPts val="108"/>
              </a:spcBef>
            </a:pPr>
            <a:r>
              <a:rPr sz="2011" dirty="0">
                <a:solidFill>
                  <a:srgbClr val="A30027"/>
                </a:solidFill>
                <a:latin typeface="Times New Roman"/>
                <a:cs typeface="Times New Roman"/>
              </a:rPr>
              <a:t>in</a:t>
            </a:r>
            <a:r>
              <a:rPr sz="2011" spc="-14" dirty="0">
                <a:solidFill>
                  <a:srgbClr val="A30027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A30027"/>
                </a:solidFill>
                <a:latin typeface="Times New Roman"/>
                <a:cs typeface="Times New Roman"/>
              </a:rPr>
              <a:t>r</a:t>
            </a:r>
            <a:r>
              <a:rPr sz="2011" dirty="0">
                <a:solidFill>
                  <a:srgbClr val="A30027"/>
                </a:solidFill>
                <a:latin typeface="Times New Roman"/>
                <a:cs typeface="Times New Roman"/>
              </a:rPr>
              <a:t>e</a:t>
            </a:r>
            <a:r>
              <a:rPr sz="2011" spc="-25" dirty="0">
                <a:solidFill>
                  <a:srgbClr val="A30027"/>
                </a:solidFill>
                <a:latin typeface="Times New Roman"/>
                <a:cs typeface="Times New Roman"/>
              </a:rPr>
              <a:t>m</a:t>
            </a:r>
            <a:r>
              <a:rPr sz="2011" dirty="0">
                <a:solidFill>
                  <a:srgbClr val="A30027"/>
                </a:solidFill>
                <a:latin typeface="Times New Roman"/>
                <a:cs typeface="Times New Roman"/>
              </a:rPr>
              <a:t>ent</a:t>
            </a:r>
            <a:endParaRPr sz="201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0486" y="5887408"/>
            <a:ext cx="2375397" cy="459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4"/>
              </a:lnSpc>
              <a:spcBef>
                <a:spcPts val="2"/>
              </a:spcBef>
            </a:pPr>
            <a:endParaRPr sz="654" dirty="0"/>
          </a:p>
          <a:p>
            <a:pPr marL="377003">
              <a:lnSpc>
                <a:spcPct val="95825"/>
              </a:lnSpc>
            </a:pP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X</a:t>
            </a:r>
            <a:r>
              <a:rPr sz="2011" spc="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lang="en-US" sz="2011" spc="9" dirty="0">
                <a:solidFill>
                  <a:srgbClr val="003766"/>
                </a:solidFill>
                <a:latin typeface="Wingdings"/>
                <a:cs typeface="Times New Roman"/>
                <a:sym typeface="Wingdings" pitchFamily="2" charset="2"/>
              </a:rPr>
              <a:t></a:t>
            </a:r>
            <a:r>
              <a:rPr sz="2011" spc="-93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=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4</a:t>
            </a:r>
            <a:endParaRPr sz="201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75146" y="5810781"/>
            <a:ext cx="2375396" cy="459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4"/>
              </a:lnSpc>
              <a:spcBef>
                <a:spcPts val="2"/>
              </a:spcBef>
            </a:pPr>
            <a:endParaRPr sz="654" dirty="0"/>
          </a:p>
          <a:p>
            <a:pPr marL="377002">
              <a:lnSpc>
                <a:spcPct val="95825"/>
              </a:lnSpc>
            </a:pP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X</a:t>
            </a:r>
            <a:r>
              <a:rPr lang="en-US" sz="2011" spc="9" dirty="0">
                <a:solidFill>
                  <a:srgbClr val="003766"/>
                </a:solidFill>
                <a:latin typeface="Times New Roman"/>
                <a:cs typeface="Times New Roman"/>
                <a:sym typeface="Wingdings" pitchFamily="2" charset="2"/>
              </a:rPr>
              <a:t></a:t>
            </a:r>
            <a:r>
              <a:rPr sz="2011" spc="-93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 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s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t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=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5</a:t>
            </a:r>
            <a:endParaRPr sz="201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8519" y="4416193"/>
            <a:ext cx="2375397" cy="842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5"/>
              </a:lnSpc>
              <a:spcBef>
                <a:spcPts val="2"/>
              </a:spcBef>
            </a:pPr>
            <a:endParaRPr sz="955" dirty="0"/>
          </a:p>
          <a:p>
            <a:pPr marL="98082">
              <a:lnSpc>
                <a:spcPct val="95825"/>
              </a:lnSpc>
            </a:pPr>
            <a:r>
              <a:rPr lang="en-US" sz="2011" spc="4" dirty="0">
                <a:solidFill>
                  <a:srgbClr val="003766"/>
                </a:solidFill>
                <a:latin typeface="Times New Roman"/>
                <a:cs typeface="Times New Roman"/>
                <a:sym typeface="Wingdings" pitchFamily="2" charset="2"/>
              </a:rPr>
              <a:t>A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-108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via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X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=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5</a:t>
            </a:r>
            <a:endParaRPr sz="2011" dirty="0">
              <a:latin typeface="Times New Roman"/>
              <a:cs typeface="Times New Roman"/>
            </a:endParaRPr>
          </a:p>
          <a:p>
            <a:pPr marL="98082">
              <a:lnSpc>
                <a:spcPct val="95825"/>
              </a:lnSpc>
              <a:spcBef>
                <a:spcPts val="101"/>
              </a:spcBef>
            </a:pP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endParaRPr sz="201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0486" y="4431519"/>
            <a:ext cx="2375396" cy="842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5"/>
              </a:lnSpc>
              <a:spcBef>
                <a:spcPts val="2"/>
              </a:spcBef>
            </a:pPr>
            <a:endParaRPr sz="955" dirty="0"/>
          </a:p>
          <a:p>
            <a:pPr marL="98082">
              <a:lnSpc>
                <a:spcPct val="95825"/>
              </a:lnSpc>
            </a:pPr>
            <a:r>
              <a:rPr lang="en-US" sz="2011" spc="4" dirty="0">
                <a:solidFill>
                  <a:srgbClr val="003766"/>
                </a:solidFill>
                <a:latin typeface="Times New Roman"/>
                <a:cs typeface="Times New Roman"/>
                <a:sym typeface="Wingdings" pitchFamily="2" charset="2"/>
              </a:rPr>
              <a:t>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N</a:t>
            </a:r>
            <a:r>
              <a:rPr sz="2011" spc="-108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via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X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spc="-14" dirty="0">
                <a:solidFill>
                  <a:srgbClr val="003766"/>
                </a:solidFill>
                <a:latin typeface="Times New Roman"/>
                <a:cs typeface="Times New Roman"/>
              </a:rPr>
              <a:t>c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o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st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=</a:t>
            </a:r>
            <a:r>
              <a:rPr sz="2011" spc="-9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2</a:t>
            </a:r>
            <a:endParaRPr sz="2011" dirty="0">
              <a:latin typeface="Times New Roman"/>
              <a:cs typeface="Times New Roman"/>
            </a:endParaRPr>
          </a:p>
          <a:p>
            <a:pPr marL="98082">
              <a:lnSpc>
                <a:spcPct val="95825"/>
              </a:lnSpc>
              <a:spcBef>
                <a:spcPts val="101"/>
              </a:spcBef>
            </a:pP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r>
              <a:rPr sz="2011" spc="-4" dirty="0">
                <a:solidFill>
                  <a:srgbClr val="003766"/>
                </a:solidFill>
                <a:latin typeface="Times New Roman"/>
                <a:cs typeface="Times New Roman"/>
              </a:rPr>
              <a:t> </a:t>
            </a:r>
            <a:r>
              <a:rPr sz="2011" dirty="0">
                <a:solidFill>
                  <a:srgbClr val="003766"/>
                </a:solidFill>
                <a:latin typeface="Times New Roman"/>
                <a:cs typeface="Times New Roman"/>
              </a:rPr>
              <a:t>.</a:t>
            </a:r>
            <a:endParaRPr sz="201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1545" y="2454576"/>
            <a:ext cx="829754" cy="200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  <p:sp>
        <p:nvSpPr>
          <p:cNvPr id="2" name="object 2"/>
          <p:cNvSpPr txBox="1"/>
          <p:nvPr/>
        </p:nvSpPr>
        <p:spPr>
          <a:xfrm>
            <a:off x="4364182" y="1611693"/>
            <a:ext cx="829754" cy="200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2">
              <a:lnSpc>
                <a:spcPts val="1006"/>
              </a:lnSpc>
            </a:pPr>
            <a:endParaRPr sz="1006"/>
          </a:p>
        </p:txBody>
      </p:sp>
    </p:spTree>
    <p:extLst>
      <p:ext uri="{BB962C8B-B14F-4D97-AF65-F5344CB8AC3E}">
        <p14:creationId xmlns:p14="http://schemas.microsoft.com/office/powerpoint/2010/main" val="80288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1540</Words>
  <Application>Microsoft Macintosh PowerPoint</Application>
  <PresentationFormat>Widescreen</PresentationFormat>
  <Paragraphs>323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Week10_Lec1</vt:lpstr>
      <vt:lpstr>PowerPoint Presentation</vt:lpstr>
      <vt:lpstr>PowerPoint Presentation</vt:lpstr>
      <vt:lpstr>PowerPoint Presentation</vt:lpstr>
      <vt:lpstr>Initial Routing tables</vt:lpstr>
      <vt:lpstr>Final Routing Tables</vt:lpstr>
      <vt:lpstr>PowerPoint Presentation</vt:lpstr>
      <vt:lpstr>RIP Updating Algorithm</vt:lpstr>
      <vt:lpstr>PowerPoint Presentation</vt:lpstr>
      <vt:lpstr>PowerPoint Presentation</vt:lpstr>
      <vt:lpstr>PowerPoint Presentation</vt:lpstr>
      <vt:lpstr>PowerPoint Presentation</vt:lpstr>
      <vt:lpstr>RIP Message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Week10_Lec1</dc:title>
  <dc:creator>Microsoft Office User</dc:creator>
  <cp:lastModifiedBy>Microsoft Office User</cp:lastModifiedBy>
  <cp:revision>5</cp:revision>
  <dcterms:created xsi:type="dcterms:W3CDTF">2023-10-03T02:59:34Z</dcterms:created>
  <dcterms:modified xsi:type="dcterms:W3CDTF">2023-10-03T03:18:57Z</dcterms:modified>
</cp:coreProperties>
</file>