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8" r:id="rId3"/>
    <p:sldId id="281" r:id="rId4"/>
    <p:sldId id="269" r:id="rId5"/>
    <p:sldId id="282" r:id="rId6"/>
    <p:sldId id="279" r:id="rId7"/>
    <p:sldId id="280" r:id="rId8"/>
    <p:sldId id="259" r:id="rId9"/>
    <p:sldId id="260" r:id="rId10"/>
    <p:sldId id="263" r:id="rId11"/>
    <p:sldId id="261" r:id="rId12"/>
    <p:sldId id="262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9T07:40:22.7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10511 7709 147 0,'0'0'0'0,"0"0"0"0,16 7 0 0,1-7 1 0,10 0-1 16,-15 0 2-16,-10 4-2 0,6-4 3 0,5 0-3 16,20 0 4-16,16 1-4 0,-16-1 3 0,2 2-3 0,-11-2 3 15,-5 2-3-15,-6-2 1 0,-10 3-1 0,18-3 2 16,11 4-2-16,-6-4 1 0,0 1-1 0,-9 1 1 16,-1 0-1-16,2-1 166 0,-1-1-166 0,-5 2 166 15,-1 2-166-15,8-4 197 0,7 3-197 0,-3-1 198 16,1 1-198-16,4 1 58 0,2-1-58 0,-11-3 58 15,-5 2-58-15,7-1 34 0,5-1-34 0,-8 0 35 16,-8 0-35-16,15 0 62 0,5 0-62 0,-8-1 62 16,-2-1-62-16,4 2-68 0,4-3 68 0,-2 3-67 15,-5-4 67-15,14 2 1 0,3 1-1 0,-3-1 2 16,-5 2-2-16,5-3 52 0,5 3-52 0,-12-4 52 16,-5 2-52-16,10 1-7 0,2-3 7 0,-5 3-6 15,-1 1 6-15,6 0 1 0,4 0-1 0,-8 0 2 0,-1-4-2 16,0 4-3-16,3 0 3 0,-16 0-2 0,-11 0 2 15,15 0 17-15,8 0-17 0,-4 0 17 0,-1 4-17 16,6-4-8-16,3 1 8 0,-10 1-8 0,-13-2 8 0,11 0 40 16,4 0-40-16,-4 0 41 0,1-2-41 15,8 2 12-15,5 0-12 0,-19 0 13 0,-11 0-13 0,12-1 60 16,6 1-60-16,2 0 60 0,-4 0-60 0,7 0 43 16,3 0-43-16,-8 0 43 0,-6-4-43 0,1 4 35 15,3 0-35-15,-7-3 36 0,-6 1-36 0,8 0-24 16,2 1 24-16,-6 1-23 0,-2 0 23 0,2-4 13 15,1 4-13-15,-5 0 14 0,-8 0-14 0,0 0 76 16,11-3-76-16,-1-1 77 0,4-1-77 0,-1 0 60 0,-1-2-60 16,-3 2 61-16,-4 2-61 0,5-1 49 0,3-3-49 0,2-1 50 15,4-4-50-15,-1 3 0 0,1-3 0 16,-15 0 0-16,-6-2 0 0,2 1 7 0,0 1-7 0,-2 0 7 16,-1 1-7-16,3 3 77 0,3-4-77 0,1-4 77 15,1-1-77-15,-3 2 48 0,-1 3-48 0,-4-4 49 16,-9 4-49-16,10-3 40 0,4 3-40 0,5-4 40 15,3 1-40-15,-5 3 53 0,2 0-53 0,-12-4 54 16,-5 3-54-16,17-3-12 0,3 1 12 0,-12 3-12 16,-5 0 12-16,2 0 3 0,0 0-3 0,-13 0 3 15,-3 0-3-15,14-4-2 0,11 4 2 0,-6 0-2 16,2 0 2-16,0-3 4 0,2-1-4 0,-7-1 5 16,-4-5-5-16,9 1 3 0,0 1-3 0,-9-1 4 15,-3 2-4-15,7 4 3 0,5-1-3 0,-2 1 3 16,0-1-3-16,2 16 6 0,0 0-6 0,0-17 6 0,-3-7-6 15,3 24 31-15,0 0-31 0,-2-22 31 0,0-2-31 16,2 24 0-16,0 0 0 0,-1-24 0 0,2 3 0 16,-1 21-12-16,0 0 12 0,0-20-12 0,0 1 12 15,0 19-1-15,0 0 1 0,-1-19-1 0,-6 5 1 16,7 14-11-16,0 0 11 0,-7-12-10 0,0 0 10 0,7 12-25 16,0 0 25-16,-9-12-24 0,0-2 24 0,9 14-2 15,0 0 2-15,-12-10-2 0,0 3 2 0,12 7-49 16,0 0 49-16,-18-8-48 0,-5 4 48 0,23 4 18 15,0 0-18-15,-26-7 18 0,0 6-18 0,26 1-1 16,0 0 1-16,-35 0 0 0,-3 3 0 0,38-3 10 0,0 0-10 16,-46 2 11-16,-3 1-11 0,49-3 0 0,0 0 0 15,-56 4 0-15,-5 1 0 0,61-5 12 0,0 0-12 16,-64 7 12-16,-4-2-12 0,68-5 3 0,0 0-3 0,-84 8 4 16,-12 3-4-16,96-11 21 0,0 0-21 0,-86 5 21 15,0-2-21-15,86-3-5 0,0 0 5 0,-78 4-5 16,1-4 5-16,77 0-3 0,0 0 3 0,-75 0-3 15,3 0 3-15,72 0-3 0,0 0 3 0,-80 3-2 16,-4-1 2-16,84-2 0 0,0 0 0 0,-77 7 0 16,4-4 0-16,73-3 0 0,0 0 0 0,-72 3 0 15,2 3 0-15,70-6 0 0,0 0 0 0,-61 3 0 16,5-3 0-16,56 0 1 0,0 0-1 0,-44 0 1 16,15 0-1-16,29 0 0 0,0 0 0 0,-39 0 0 15,4 0 0-15,35 0-1 0,0 0 1 0,-45 2-1 16,-9-1 1-16,54-1-10 0,0 0 10 0,-41 0-10 15,7 0 10-15,34 0 1 0,0 0-1 0,-41 0 1 16,-6-1-1-16,47 1-24 0,0 0 24 0,-50 0-23 0,-6 1 23 16,56-1 1-16,0 0-1 0,-51 6 2 0,2-3-2 15,49-3 1-15,0 0-1 0,-47 5 1 0,3 2-1 16,44-7 38-16,0 0-38 0,-45 3 38 0,-1-1-38 0,46-2-20 16,0 0 20-16,-42 4-19 0,2-1 19 0,40-3-11 15,0 0 11-15,-38 0-11 0,3 4 11 0,35-4-36 16,0 0 36-16,-33 0-35 0,-1 1 35 0,34-1 36 15,0 0-36-15,-31 4 36 0,1-1-36 0,30-3-9 16,0 0 9-16,-33 5-8 0,2 2 8 0,31-7-20 16,0 0 20-16,-23 5-19 0,7 2 19 0,16-7-7 15,0 0 7-15,-14 9-6 0,2 4 6 0,12-13-36 0,0 0 36 16,-9 24-35-16,4 6 35 0,7 4-10 0,5 4 10 16,-9-13-10-16,0-4 10 0,-1 3-1 0,3 5 1 0,-4-6 0 15,3-3 0-15,-3 1-1 0,4 1 1 0,-2-15 0 16,2-5 0-16,0-2-19 0,0 0 19 0,0 15-18 15,2 9 18-15,-2-24 27 0,0 0-27 0,0 24 27 16,4 4-27-16,-8-4 1 0,1-4-1 0,1-1 2 16,-3-7-2-16,3 4 7 0,0 1-7 0,2-2 8 15,-3 4-8-15,3 0-1 0,3 3 1 0,-6-3 0 16,-3-3 0-16,3 2 13 0,6 3-13 0,-6-9 14 16,3-9-14-16,0-3-1 0,0 12 1 0,0-12-1 15,-4 6 1-15,4-6 0 0,7 12 0 0,-7-12 0 16,2 12 0-16,-2-12 17 0,4 10-17 0,-4-10 17 15,0 0-17-15,0 0-1 0,8 5 1 0,-8-5-1 0,9 4 1 16,-9-4-4-16,12 5 4 0,-3-2-3 16,0-3 3-16,5 0 5 0,1 0-5 0,-6 0 6 0,0 0-6 15,0 0 0-15,-1 0 0 0,13 0 0 0,6 0 0 0,-7 4-16 16,7-1 16-16,-10-1-15 0,-5-2 15 0,2 0-9 16,0 0 9-16,-1-2-9 0,-1 2 9 0,9-3 6 15,0 3-6-15,5 0 7 0,0 0-7 0,4 0 16 16,-2 0-16-16,-9-4 17 0,-10 4-17 0,5 0-3 15,1 0 3-15,5-3-3 0,1 1 3 0,1 2 0 16,3 0 0-16,-2 0 0 0,1-2 0 0,-3 1-3 16,-4 1 3-16,1 0-3 0,-2 0 3 0,1 0 0 0,1 1 0 15,-1 1 1-15,-5 0-1 0,8 1 0 0,4 1 0 16,-14-1 0-16,-3-3 0 0,2 2-5 0,0-2 5 16,5 0-5-16,3 1 5 0,1 1 5 0,3 2-5 15,-9-1 5-15,-7-3-5 0,-5 0 8 0,11 2-8 0,-11-2 8 16,0 0-8-16,0 0 0 0,0 0 0 0,0 0 0 15,10 3 0-15,-1 1 15 0,3-1-15 0,-12-3 16 16,0 0-16-16,0 0-107 0,0 0 107 0,0 0-107 16,9 2 107-16,-4-1-1459 0</inkml:trace>
  <inkml:trace contextRef="#ctx0" brushRef="#br0" timeOffset="9006.837">10918 7747 147 0,'0'0'0'0,"-15"-3"0"0,-13-1 0 0,28 4 1 16,22-2-1-16,-8 2 2 0,7 0-2 0,-5 0 3 16,3 0-3-16,-7 0 4 0,1-1-4 0,-1 1 3 15,5 0-3-15,6 0 3 0,7-2-3 0,-30 2 1 16,0 0-1-16,21-2 2 0,-2 1-2 0,-19 1 1 0,0 0-1 15,24 0 1-15,3 0-1 0,-27 0 0 0,0 0 0 16,21 1 1-16,-4 1-1 0,-17-2 0 0,0 0 0 0,23 2 1 16,1-2-1-16,-24 0 221 0,0 0-221 0,12 0 221 15,2 0-221-15,-14 0-172 0,0 0 172 0,21-2-171 16,6 0 171-16,-27 2 91 0,0 0-91 0,24-1 91 16,-1 1-91-16,-23 0 18 0,0 0-18 0,22 0 18 15,3 1-18-15,-25-1 48 0,0 0-48 0,21 2 48 16,2 0-48-16,-23-2-144 0,0 0 144 0,21 1-143 15,-2 5 143-15,-19-6 128 0,0 0-128 0,23 0 129 16,3 0-129-16,-26 0 11 0,0 0-11 0,28 0 11 16,1 0-11-16,-29 0 2 0,0 0-2 0,27-4 2 15,1 1-2-15,-28 3 50 0,0 0-50 0,26-4 50 16,0 3-50-16,-26 1-101 0,0 0 101 0,28-4-100 16,0-3 100-16,-28 7 194 0,0 0-194 0,26-5 194 15,-5 0-194-15,-21 5-91 0,0 0 91 0,23-3-90 0,-1 3 90 16,-22 0-65-16,0 0 65 0,28 0-65 0,-1 0 65 15,-27 0 141-15,0 0-141 0,29 0 141 0,-2-4-141 0,-27 4-26 16,0 0 26-16,29 0-26 0,-1 0 26 0,-28 0-34 16,0 0 34-16,25-3-33 0,-4 1 33 0,-21 2-161 15,0 0 161-15,22-3-160 0,3-1 160 0,-25 4 120 16,0 0-120-16,21-3 120 0,-4 1-120 0,-17 2-41 16,0 0 41-16,18-2-41 0,-4 1 41 0,-14 1 91 15,0 0-91-15,17 0 91 0,1-4-91 0,-18 4 113 16,0 0-113-16,17-3 113 0,1-3-113 0,-18 6 0 0,0 0 0 15,21-3 0-15,3 0 0 0,-24 3-121 0,0 0 121 16,17-6-120-16,1 3 120 0,-18 3 74 0,0 0-74 16,21 0 75-16,5-3-75 0,-26 3-168 0,0 0 168 0,21 0-167 15,-3 0 167-15,-18 0 86 0,0 0-86 16,17 0 86-16,-3 0-86 0,-14 0 42 0,0 0-42 0,10 0 42 16,-1 0-42-16,-9 0-8 0,0 0 8 0,18 0-8 15,4 0 8-15,-22 0-26 0,0 0 26 0,18 0-25 16,-1 0 25-16,-17 0-9 0,0 0 9 0,16 0-8 15,2-4 8-15,-18 4-99 0,0 0 99 0,10-2-99 16,2 2 99-16,-12 0-111 0,0 0 111 0,9 0-110 16,-4 0 110-16,-5 0 69 0,0 0-69 0,9 2 70 15,3 2-70-15,-12-4-59 0,0 0 59 0,12 0-59 16,4 3 59-16,-16-3-45 0,0 0 45 0,18 0-44 16,3 0 44-16,-21 0-3 0,0 0 3 0,19-3-3 15,5-1 3-15,-24 4-9 0,0 0 9 0,18-3-9 0,-4 1 9 16,-14 2-4-16,0 0 4 0,12 0-3 0,0-3 3 15,-12 3-2-15,0 0 2 0,9 0-1 0,0 0 1 16,-1 0-1-16,-4 3 1 0,-4-3-1 0,7 0 1 0,-7 0-1 16,0 0 1-16,0 0 0 0,0 0 0 0,0 0-78 15</inkml:trace>
  <inkml:trace contextRef="#ctx0" brushRef="#br0" timeOffset="21903.49">6370 15992 1166 0,'0'0'0'16,"0"0"127"-16,0 0-127 0,0 0 128 16,0 0-128-16,0 0-1 0,0 0 1 0,0 0 0 0,21-4 0 15,-21 4 103-15,0 0-103 0,13 0 103 0,8 4-103 16,-21-4 46-16,0 0-46 0,17 7 46 0,1 1-46 0,-18-8 0 16,0 0 0-16,22 12 0 0,8 5 0 0,-30-17 15 15,0 0-15-15,17 14 16 0,-1 2-16 0,-16-16-9 16,0 0 9-16,14 13-9 0,4 1 9 0,-18-14 13 15,0 0-13-15,21 10 13 0,-4-3-13 0,-17-7 90 16,0 0-90-16,17 2 91 0,1-2-91 0,-18 0 19 16,0 0-19-16,12-2 20 0,-3 2-20 0,-9 0 76 0,0 0-76 15,21-19 77-15,0-10-77 0,-21 29 52 0,0 0-52 16,35-38 52-16,8-8-52 0,-43 46 88 0,0 0-88 16,53-48 89-16,15-2-89 0,-68 50 58 0,0 0-58 15,79-60 58-15,19-7-58 0,-98 67 0 0,0 0 0 0,97-56 1 16,12 4-1-16,-109 52 42 0,0 0-42 0,96-46 43 15,-2 5-43-15,-94 41 10 0,0 0-10 0,68-37 11 16,-19 12-11-16,-49 25 0 0,0 0 0 0,40-21 0 16,-8 7 0-16,-32 14-2 0,0 0 2 0,17-10-1 15,-8 7 1-15,-9 3-294 0,0 0 294 0,12 3-294 16,-1 9 294-16,13 4-1399 0</inkml:trace>
  <inkml:trace contextRef="#ctx0" brushRef="#br0" timeOffset="24815.701">9007 15858 807 0,'0'0'0'0,"0"0"0"15,0 0 0-15,0 0 3 0,0 0-3 0,0 0 4 16,2 17-4-16,-2-17 50 0,0 0-50 0,0 14 51 16,3 5-51-16,-3-19 90 0,0 0-90 0,0 22 91 15,4 5-91-15,-4-27 112 0,0 0-112 0,7 28 113 16,3 3-113-16,-10-31 66 0,0 0-66 0,9 27 66 15,1 2-66-15,-10-29 22 0,0 0-22 0,16 26 23 16,1 0-23-16,-17-26 33 0,0 0-33 0,14 20 33 16,-3-1-33-16,-11-19 51 0,0 0-51 0,10 12 51 15,-1-3-51-15,-9-9 90 0,0 0-90 0,9 3 91 16,0-3-91-16,-9 0 74 0,0 0-74 0,15-8 75 16,6-6-75-16,-21 14 64 0,0 0-64 0,32-19 65 0,6-5-65 15,-38 24 55-15,0 0-55 0,39-32 55 0,4-8-55 16,-43 40 66-16,0 0-66 0,51-48 67 0,14-9-67 15,-65 57 10-15,0 0-10 0,73-68 11 0,14-10-11 0,-87 78-1 16,0 0 1-16,77-60-1 0,0 7 1 0,-77 53 1 16,0 0-1-16,56-36 2 0,-16 12-2 0,-40 24 0 15,0 0 0-15,28-17 1 0,-12 10-1 0,-16 7 12 16,0 0-12-16,16-7 13 0,-8 4-13 0,-8 3-33 16,0 0 33-16,7-2-32 0,-1 4 32 0,-6-2-394 15,0 0 394-15,0 0-393 0,3 14 393 0,2 1-1015 0</inkml:trace>
  <inkml:trace contextRef="#ctx0" brushRef="#br0" timeOffset="37189.802">18136 12856 595 0</inkml:trace>
  <inkml:trace contextRef="#ctx0" brushRef="#br0" timeOffset="38161.079">18139 12858 147 0,'0'0'0'0,"0"0"1"0,0 0-1 0,0 0 2 16,0 0-2-16,0 0 234 0,0 0-234 0,0 0 235 16,0 0-235-16,0 0 140 0,0 0-140 0,0 0 140 15,28 14-140-15,-28-14 56 0,0 0-56 0,25 8 57 16,6 4-57-16,-31-12 97 0,0 0-97 0,37 11 98 16,8 1-98-16,-45-12 83 0,0 0-83 0,47 8 83 15,4-1-83-15,-51-7 79 0,0 0-79 0,52 9 79 16,4-3-79-16,-56-6 70 0,0 0-70 0,58 6 71 0,7-3-71 15,-65-3 23-15,0 0-23 0,66 3 24 0,4-1-24 16,-70-2 49-16,0 0-49 0,86 0 50 0,11 0-50 0,-97 0 3 16,0 0-3-16,93-3 4 0,1-4-4 15,-94 7 0-15,0 0 0 0,89-5 0 0,-1 0 0 0,-88 5 27 16,0 0-27-16,77-11 27 0,-11 3-27 0,-66 8 18 16,0 0-18-16,63-9 18 0,-7 1-18 0,-56 8 0 15,0 0 0-15,40-9 0 0,-10-1 0 0,-30 10 0 16,0 0 0-16,33-14 0 0,-3-3 0 0,-30 17 18 15,0 0-18-15,29-17 19 0,1-2-19 0,-30 19 0 0,0 0 0 16,30-23 0-16,-2-1 0 0,-28 24 39 0,0 0-39 16,31-22 40-16,1-2-40 0,-32 24-6 0,0 0 6 15,28-22-6-15,-4-4 6 0,-24 26 42 0,0 0-42 0,23-26 43 16,-2 0-43-16,-21 26 55 0,0 0-55 16,15-25 56-16,1-1-56 0,-16 26 0 0,0 0 0 0,21-33 1 15,2 3-1-15,-23 30 8 0,0 0-8 0,23-40 9 16,-1-8-9-16,-22 48 61 0,0 0-61 0,21-45 61 15,-2-4-61-15,-19 49 33 0,0 0-33 0,11-48 34 16,-6-2-34-16,-5 50 34 0,0 0-34 0,-3-45 35 16,-4 6-35-16,7 39 34 0,0 0-34 0,-14-45 34 15,-7-5-34-15,21 50 49 0,0 0-49 0,-21-49 49 16,-2-6-49-16,23 55 0 0,0 0 0 0,-23-47 0 16,2 6 0-16,21 41 0 0,0 0 0 0,-22-41 0 15,-3 7 0-15,25 34-14 0,0 0 14 0,-23-33-13 16,3 7 13-16,20 26 19 0,0 0-19 0,-35-26 20 0,-4 2-20 15,39 24-26-15,0 0 26 0,-47-22-26 16,-9 2 26-16,56 20 22 0,0 0-22 0,-70-26 22 0,-10 0-22 16,80 26-20-16,0 0 20 0,-72-21-19 0,1 4 19 0,71 17 0 15,0 0 0-15,-65-12 0 0,0 4 0 0,65 8-4 16,0 0 4-16,-63-4-3 0,2 6 3 0,61-2-8 16,0 0 8-16,-54 2-7 0,7 5 7 0,47-7 1 15,0 0-1-15,-51 6 2 0,1 3-2 0,50-9 5 16,0 0-5-16,-72 12 5 0,-12 5-5 0,84-17-9 15,0 0 9-15,-75 14-9 0,2 0 9 0,73-14-5 0,0 0 5 16,-65 12-4-16,5-2 4 0,60-10-16 0,0 0 16 16,-41 9-15-16,11-1 15 0,30-8 1 0,0 0-1 15,-37 10 1-15,2 2-1 0,35-12-8 0,0 0 8 16,-38 18-8-16,-2-3 8 0,40-15 9 0,0 0-9 0,-39 19 9 16,-3 1-9-16,42-20 1 0,0 0-1 0,-40 26 1 15,0 3-1-15,40-29-15 0,0 0 15 0,-37 36-14 16,-3 6 14-16,40-42-5 0,0 0 5 0,-33 39-4 15,0 1 4-15,33-40-26 0,0 0 26 0,-28 36-25 16,1 0 25-16,27-36 2 0,0 0-2 0,-19 34 2 16,5-1-2-16,14-33-21 0,0 0 21 0,-12 34-21 15,8 2 21-15,4-36 9 0,0 0-9 0,0 38 9 16,4 1-9-16,-4-39 3 0,0 0-3 0,7 47 3 16,2 4-3-16,-9-51 20 0,0 0-20 0,10 43 20 15,2 2-20-15,-12-45 24 0,0 0-24 0,11 41 25 16,1 0-25-16,-12-41-36 0,0 0 36 0,12 39-35 15,1-1 35-15,-13-38 44 0,0 0-44 0,8 36 45 0,3-1-45 16,-11-35-39-16,0 0 39 0,10 32-39 0,-3-4 39 16,-7-28 33-16,0 0-33 0,11 27 34 0,-2-3-34 15,-9-24 3-15,0 0-3 0,8 22 4 0,1-1-4 0,-9-21-224 16,0 0 224-16,9 19-224 0,-1-2 224 0,10 16-1469 16</inkml:trace>
  <inkml:trace contextRef="#ctx0" brushRef="#br0" timeOffset="48296.815">11835 16067 953 0,'0'0'0'0,"0"0"0"16,-6 11 0-16,4-5 77 0,2 1-77 0,0-7 77 15,2 9-77-15,1-2 120 0,0 1-120 0,1 1 120 16,1-1-120-16,4 1 115 0,3-2-115 0,-3 0 115 15,0 0-115-15,5-1 141 0,3 0-141 0,1-3 141 16,-1 0-141-16,8-1 79 0,1-2-79 0,0-2 79 16,0-1-79-16,0-2 81 0,1 0-81 0,-3-2 81 15,0-2-81-15,3-1 69 0,2-2-69 0,-1 0 70 0,0 2-70 16,0-2 64-16,0 1-64 0,-10 3 65 0,-6 1-65 16,11-3 98-16,3-1-98 0,9-8 98 0,8-5-98 15,-1-3 13-15,0-4-13 0,-10 5 13 0,-8 2-13 0,8-3 13 16,1-1-13-16,-5-2 14 0,-2 2-14 0,11 1 26 15,-1-1-26-15,-16 9 26 0,-17 7-26 0,15-2-1 16,4 1 1-16,8-6-1 0,10 0 1 0,-5-3 5 16,-2 3-5-16,-3 3 5 0,-9 4-5 0,0-3-1 15,-4-1 1-15,1 3-1 0,-1-1 1 0,3-3 22 16,8-2-22-16,-7 2 23 0,1 3-23 0,3 0-26 0,6 2 26 16,-19 2-26-16,-3 3 26 0,10-3 13 15,11 0-13-15,0-2 13 0,5 0-13 0,-6 1-17 0,1 1 17 16,-7 3-17-16,-4 2 17 0,0 2 0 0,-1-3 0 0,-8 3 1 15,-5 1-1-15,6 1-17 0,3 1 17 16,0 1-17-16,-2 4 17 0,2 1 38 0,-3 2-38 0,1-3 38 16,-2 0-38-16,1 2-7 0,1 0 7 0,-3 2-6 15,-4 3 6-15,7-2-5 0,6 2 5 0,-4 0-5 16,0 0 5-16,8 3-7 0,1-1 7 0,-6 2-6 16,-1 1 6-16,2-5-1 0,-4 0 1 0,-4 2-1 15,-1-1 1-15,1-1 0 0,3-1 0 0,-3-1 0 16,1-1 0-16,-1-1-7 0,2 2 7 0,-8-1-6 15,-4-2 6-15,9 0 9 0,1 0-9 0,0-2 10 16,-1-2-10-16,2 1 1 0,-1 1-1 0,4 0 2 16,-2 0-2-16,-1 0 0 0,-1 0 0 0,1 0 0 15,1-1 0-15,-3-1 4 0,0-1-4 0,-9-2 5 16,10 5-5-16,-3-3 36 0,2 1-36 0,-9-3 37 0,8 2-37 16,-8-2-21-16,0 0 21 0,0 0-21 0,0 0 21 15,0 0 37-15,7-3-37 0,-7 3 38 0,7-4-38 0,-7 4-8 16,11-5 8-16,-11 5-8 0,12-7 8 0,-7 0 2 15,4 0-2-15,-5 1 2 0,1-1-2 0,4-4 0 16,-1 1 0-16,-2 3 1 0,-3 2-1 0,1-2 6 16,1 0-6-16,-5 7 7 0,0 0-7 0,0 0 8 15,3-6-8-15,10-15 9 0,4-12-9 0,-6 2 0 16,-3-1 0-16,-4 10 1 0,-3 1-1 0,6 2 8 16,2 0-8-16,-5 7 8 0,-3 4-8 0,6-3 0 15,-1 1 0-15,-3 1 1 0,-1 4-1 0,1-3-19 0,3-1 19 16,-5 2-18-16,-1 2 18 0,6-2 8 0,2 0-8 15,-8 7 8-15,0 0-8 0,0 0-5 0,0 0 5 16,0-7-5-16,0-3 5 0,6-2 0 0,4-2 0 0,-1 2 0 16,0 2 0-16,-1 0 1 0,3 1-1 0,-2 2 2 15,-2 2-2-15,-7 5-1 0,0 0 1 0,0 0 0 16,10-8 0-16,-10 8-14 0,0 0 14 0,7-6-13 16,-2 0 13-16,-5 6-10 0,0 0 10 0,9-7-10 15,0-2 10-15,-9 9 0 0,0 0 0 0,7-8 0 16,1 1 0-16,-8 7-17 0,0 0 17 0,6-5-16 15,-1 1 16-15,-5 4 0 0,0 0 0 0,7-2 0 16,2 1 0-16,-9 1 4 0,0 0-4 0,8 1 5 16,1 3-5-16,-9-4-5 0,0 0 5 0,12 5-5 15,1 4 5-15,-13-9-22 0,0 0 22 0,14 8-22 0,-4 4 22 16,-10-12-8-16,0 0 8 0,16 14-8 16,5 3 8-16,-21-17-2 0,0 0 2 0,17 21-1 0,6 3 1 15,-23-24-10-15,0 0 10 0,24 25-10 0,-1 3 10 16,-23-28 26-16,0 0-26 0,21 29 26 0,0 2-26 15,-21-31-10-15,0 0 10 0,21 33-10 0,0 3 10 0,-21-36-1 16,0 0 1-16,23 31 0 0,-2-6 0 0,-21-25-20 16,0 0 20-16,22 26-20 0,1-4 20 0,-23-22 44 15,0 0-44-15,24 19 45 0,6-3-45 0,-30-16-5 16,0 0 5-16,26 13-5 0,4-2 5 0,-30-11-68 16,0 0 68-16,32 10-68 0,4-1 68 0,-36-9 38 15,0 0-38-15,39 8 38 0,1-1-38 0,-40-7 4 0,0 0-4 16,42 5 4-16,1-3-4 0,-43-2 5 0,0 0-5 15,44 0 5-15,0 0-5 0,-44 0 27 0,0 0-27 16,45-2 27-16,1 0-27 0,-46 2 1 0,0 0-1 0,50 0 2 16,6 0-2-16,-56 0 0 0,0 0 0 0,56 0 0 15,4 2 0-15,-60-2-7 0,0 0 7 0,55 0-6 16,1 2 6-16,-56-2 0 0,0 0 0 0,83 2 0 16,20 1 0-16,-103-3 0 0,0 0 0 0,82 0 0 15,-11 0 0-15,-71 0 0 0,0 0 0 0,74-5 0 16,-3 3 0-16,-71 2 15 0,0 0-15 0,81-3 15 15,4 1-15-15,-85 2-1 0,0 0 1 0,82-5-1 16,-5 0 1-16,-77 5 27 0,0 0-27 0,75-2 27 16,-3 2-27-16,-72 0-29 0,0 0 29 0,73-2-29 15,1 1 29-15,-74 1 23 0,0 0-23 0,82 0 24 16,4 1-24-16,-86-1-1 0,0 0 1 0,85 0 0 16,-3 2 0-16,-82-2 18 0,0 0-18 0,79 0 19 0,-6 2-19 15,-73-2-7-15,0 0 7 0,68 5-7 0,-5 3 7 16,-63-8 0-16,0 0 0 0,46 9 0 0,-13-2 0 0,-33-7-39 15,0 0 39-15,38 15-38 0,1 4 38 16,-39-19 47-16,0 0-47 0,40 19 48 0,2 0-48 0,-42-19-22 16,0 0 22-16,44 21-22 0,5 3 22 0,-4-2 3 15,-5-2-3-15,-5-1 4 0,-7-3-4 0,-2 3-2 16,-1 3 2-16,-6-5-1 0,-2 0 1 0,-1 0 1 16,-4 2-1-16,2-3 2 0,-1-4-2 0,-3 2-2 15,2-2 2-15,1-2-2 0,0 0 2 0,-2 0-3 16,-4-1 3-16,0-2-2 0,-2 0 2 0,-5-7 0 0,0 0 0 15,7 7 1-15,2 0-1 0,-2-4 22 0,0 2-22 16,-7-5 22-16,3 7-22 0,-3-7 24 16,0 0-24-16,0 0 25 0,0 0-25 0,0 0-16 0,0 0 16 15,0 0-15-15,0 0 15 0,0 0-173 0,0 0 173 0,0 0-172 16,0 0 172-16,0 0-823 0,-7-3 823 0,-5 1-822 16,-4-2 822-16,-12-1-426 0</inkml:trace>
  <inkml:trace contextRef="#ctx0" brushRef="#br0" timeOffset="54600.915">18576 16055 147 0,'0'0'0'0,"0"0"281"16,0 0-281-16,0 0 282 0,21-5-282 0,-21 5 254 16,0 0-254-16,23-3 254 0,6-1-254 0,-29 4 188 15,0 0-188-15,39-7 189 0,3-3-189 0,-42 10 131 16,0 0-131-16,42-12 132 0,3 0-132 0,-45 12 81 16,0 0-81-16,49-19 81 0,5 0-81 0,-54 19 81 15,0 0-81-15,56-26 81 0,5-3-81 0,-61 29 61 16,0 0-61-16,81-37 61 0,9-8-61 0,-90 45 64 15,0 0-64-15,76-41 64 0,-8 3-64 0,-68 38 19 0,0 0-19 16,66-38 20-16,-6 4-20 0,-60 34 49 0,0 0-49 16,61-36 50-16,-2 2-50 0,-59 34 24 0,0 0-24 0,59-42 25 15,1-1-25-15,-60 43 17 0,0 0-17 0,54-53 17 16,-2-7-17-16,-52 60-3 0,0 0 3 0,58-58-2 16,3-1 2-16,-61 59-2 0,0 0 2 0,54-51-2 15,-6 1 2-15,-48 50-2 0,0 0 2 0,33-36-2 16,-14 9 2-16,-19 27 6 0,0 0-6 0,17-28 6 15,-4 4-6-15,-13 24 41 0,0 0-41 0,8-24 41 16,-1 0-41-16,-7 24 37 0,0 0-37 0,6-20 37 16,-5 1-37-16,-1 19-9 0,0 0 9 0,2-17-8 15,0 3 8-15,-2 14-11 0,0 0 11 0,3-16-11 16,6-1 11-16,-9 17-26 0,0 0 26 0,2-14-26 16,0 4 26-16,-2 10-8 0,0 0 8 0,0-8-8 0,-2 2 8 15,2 6-10-15,0 0 10 0,0 0-10 16,-2-8 10-16,2 8-25 0,0 0 25 0,0 0-24 0,0 0 24 15,0 0-2-15,0 0 2 0,0 0-2 0,0 7 2 16,0-7-37-16,0 0 37 0,0 8-37 0,0 4 37 16,0-12 37-16,0 0-37 0,4 14 38 0,3 2-38 0,-7-16-39 15,0 0 39-15,10 22-39 0,2 7 39 0,-12-29 4 16,0 0-4-16,13 26 4 0,-1 1-4 0,-12-27-20 16,0 0 20-16,12 26-20 0,-1 0 20 0,-11-26 0 15,0 0 0-15,12 24 1 0,0-2-1 0,-12-22-6 16,0 0 6-16,16 22-6 0,-1 1 6 0,-15-23 23 15,0 0-23-15,20 24 24 0,2 0-24 0,-22-24-16 0,0 0 16 16,21 22-15-16,2-1 15 0,-23-21 40 0,0 0-40 16,21 20 41-16,0-1-41 0,-21-19 0 0,0 0 0 15,17 17 0-15,1-3 0 0,-18-14-9 0,0 0 9 0,21 14-8 16,2-1 8-16,-23-13-14 0,0 0 14 0,24 16-13 16,1 3 13-16,-25-19 0 0,0 0 0 0,27 15 0 15,3-1 0-15,-30-14 6 0,0 0-6 0,28 10 7 16,2-1-7-16,-30-9 1 0,0 0-1 0,31 7 2 15,-3-2-2-15,-28-5 35 0,0 0-35 0,37 3 35 16,-4 2-35-16,-33-5-8 0,0 0 8 0,39 2-8 16,1 0 8-16,-40-2 5 0,0 0-5 0,40 0 6 15,2 0-6-15,-42 0-4 0,0 0 4 0,42-7-3 16,0-2 3-16,-42 9-15 0,0 0 15 0,43-12-14 16,-1-3 14-16,-42 15 1 0,0 0-1 0,46-16 1 15,-6 4-1-15,-40 12-10 0,0 0 10 0,42-12-9 16,0 2 9-16,-42 10 24 0,0 0-24 0,43-10 25 0,5 0-25 15,-48 10 0-15,0 0 0 0,47-9 0 0,3 0 0 16,-50 9 15-16,0 0-15 0,46-8 16 0,1 1-16 0,-47 7-21 16,0 0 21-16,47-5-21 0,2 0 21 0,-49 5 25 15,0 0-25-15,51-5 26 0,1 1-26 0,-52 4-22 16,0 0 22-16,54-2-22 0,-1 1 22 0,-53 1 19 16,0 0-19-16,50-2 20 0,-1 5-20 0,-49-3-26 15,0 0 26-15,51 6-26 0,0-3 26 0,-51-3 29 16,0 0-29-16,52 5 29 0,6 2-29 0,-58-7-1 15,0 0 1-15,73 10 0 0,11 4 0 0,-84-14 0 16,0 0 0-16,73 15 0 0,-4 3 0 0,-69-18-35 0,0 0 35 16,52 15-35-16,-14 2 35 0,-38-17 30 0,0 0-30 15,44 19 30-15,-2 2-30 0,-42-21-27 0,0 0 27 16,42 17-27-16,0 3 27 0,-42-20 0 0,0 0 0 0,40 19 0 16,2-2 0-16,-42-17-28 0,0 0 28 0,42 19-28 15,-2 2 28-15,-40-21 27 0,0 0-27 0,40 22 27 16,-1 1-27-16,-39-23-1 0,0 0 1 0,38 25 0 15,2 4 0-15,-40-29 21 0,0 0-21 0,41 31 21 16,0 4-21-16,-41-35-23 0,0 0 23 0,41 36-22 16,1 3 22-16,-42-39 18 0,0 0-18 0,35 36 18 15,-2-3-18-15,-33-33-2 0,0 0 2 0,29 27-1 16,-1-3 1-16,-28-24-2 0,0 0 2 0,23 21-1 16,-2-2 1-16,-21-19 23 0,0 0-23 0,18 15 24 15,-3-1-24-15,-15-14-41 0,0 0 41 0,11 12-40 0,-3-3 40 16,-8-9-16-16,0 0 16 0,6 6-15 15,-3 0 15-15,-3-6-217 0,0 0 217 0,0 0-217 0,-3 6 217 16,-1 1-1490-16</inkml:trace>
  <inkml:trace contextRef="#ctx0" brushRef="#br0" timeOffset="60413.248">18466 16182 147 0,'0'0'0'16,"0"0"1"-16,0 0-1 0,0 0 2 0,0 0-2 0,0 0 3 15,0 0-3-15,0 0 4 0,-2 19-4 0,2-19 3 16,0 0-3-16,2 14 3 0,0 3-3 0,3 14-63 16</inkml:trace>
  <inkml:trace contextRef="#ctx0" brushRef="#br0" timeOffset="94373.464">20079 15612 147 0,'0'0'0'0,"0"0"1"15,0 0-1-15,0 0 2 0,0 0-2 0,0 0 335 16,0 0-335-16,0 0 335 0,0 0-335 0,0 0 150 15,0 0-150-15,0 0 151 0,0 0-151 0,0 0 175 16,0 0-175-16,0 0 175 0,-6 23-175 0,6-23-13 16,0 0 13-16,-3 20-12 0,1 9 12 0,2-29 20 0,0 0-20 15,-2 33 20-15,2 10-20 0,0-43 81 0,0 0-81 16,4 39 81-16,3 10-81 0,-7-49 30 0,0 0-30 16,7 42 30-16,0 1-30 0,-7-43 0 0,0 0 0 0,2 35 0 15,1-4 0-15,-3-31 0 0,0 0 0 0,5 24 0 16,4-6 0-16,-9-18 10 0,0 0-10 0,7 16 11 15,-2-6-11-15,-5-10 0 0,0 0 0 0,0 0 0 16,12 5 0-16,-12-5-308 0,0 0 308 0,0 0-308 16,13-6 308-16,-1-1-698 0</inkml:trace>
  <inkml:trace contextRef="#ctx0" brushRef="#br0" timeOffset="95034.03">20526 15697 527 0,'0'0'0'0,"0"0"395"16,0 0-395-16,0 0 396 0,-37-7-396 0,37 7 117 15,0 0-117-15,-19 1 118 0,-4 5-118 0,23-6 107 0,0 0-107 16,-21 5 107-16,0 7-107 0,21-12 57 0,0 0-57 0,-22 13 58 16,-1 3-58-16,23-16 15 0,0 0-15 0,-16 17 16 15,4 0-16-15,12-17 13 0,0 0-13 0,-11 21 14 16,3 5-14-16,8-26 34 0,0 0-34 0,-6 22 34 15,3 7-34-15,3-29-8 0,0 0 8 0,-2 24-8 16,4 3 8-16,-2-27 2 0,0 0-2 0,5 23 2 16,6-3-2-16,-11-20 0 0,0 0 0 0,15 18 0 15,8-3 0-15,-23-15-1 0,0 0 1 0,23 14 0 16,5-4 0-16,-28-10-32 0,0 0 32 0,28 9-32 16,1-4 32-16,-29-5 48 0,0 0-48 0,32 1 49 15,1-1-49-15,-33 0 0 0,0 0 0 0,31-3 0 16,1-2 0-16,-32 5 17 0,0 0-17 0,26-10 17 15,-3-2-17-15,-23 12-30 0,0 0 30 0,21-16-30 0,0-3 30 16,-21 19 5-16,0 0-5 0,17-24 6 0,-3-5-6 16,-14 29 58-16,0 0-58 0,11-29 58 0,-3-2-58 15,-8 31-26-15,0 0 26 0,6-26-25 0,-3 2 25 0,-3 24 20 16,0 0-20-16,2-17 20 0,-2 5-20 0,0 12 37 16,0 0-37-16,-9-17 38 0,-5-2-38 0,14 19 0 15,0 0 0-15,-12-15 0 0,-5 1 0 0,17 14 9 16,0 0-9-16,-27-12 10 0,-8 3-10 0,35 9-8 15,0 0 8-15,-33-5-8 0,-2 5 8 0,35 0-11 16,0 0 11-16,-24 4-10 0,5 1 10 0,19-5-91 16,0 0 91-16,-23 8-91 0,-2 3 91 0,25-11-171 0,0 0 171 15,-19 10-170-15,3 0 170 0,16-10-504 0,0 0 504 16,-5 9-503-16,9-2 503 0,-6 8-298 0</inkml:trace>
  <inkml:trace contextRef="#ctx0" brushRef="#br0" timeOffset="95423.235">21125 15552 1166 0,'0'0'0'0,"0"0"250"0,0 0-250 0,0 0 251 0,0 0-251 0,0 0 168 16,0 0-168-16,0 0 168 0,0 0-168 0,0 0 66 15,0 0-66-15,0 0 66 0,0 26-66 0,0-26 73 16,0 0-73-16,4 24 73 0,1 7-73 0,-5-31 13 15,0 0-13-15,7 39 14 0,3 8-14 0,-10-47 8 16,0 0-8-16,7 51 9 0,-1 8-9 0,-6-59 41 16,0 0-41-16,5 53 41 0,-2 0-41 0,-3-53-1 0,0 0 1 15,4 45-1-15,1-6 1 0,-5-39 42 0,0 0-42 16,5 31 43-16,0-5-43 0,-5-26-298 0,0 0 298 16,7 12-298-16,0-9 298 0,7 14-1286 0</inkml:trace>
  <inkml:trace contextRef="#ctx0" brushRef="#br0" timeOffset="100241.506">23112 14668 1076 0,'0'0'0'0,"0"0"0"16,-11 4 0-16,11-4 56 0,0 0-56 0,0 0 57 15,2 9-57-15,-2-9 105 0,0 0-105 0,3 8 105 16,4 4-105-16,-7-12 88 0,0 0-88 0,7 17 89 16,0 9-89-16,-7-26 19 0,0 0-19 0,9 31 20 15,2 10-20-15,-11-41 10 0,0 0-10 0,7 48 10 16,-4 10-10-16,-3-58 18 0,0 0-18 0,3 50 19 0,-1 0-19 15,-2-50-64-15,0 0 64 0,2 40-63 0,0-6 63 16,-2-34-473-16,0 0 473 0,3 26-473 0,4-8 473 16,4 25-271-16</inkml:trace>
  <inkml:trace contextRef="#ctx0" brushRef="#br0" timeOffset="100497.245">23388 14663 1188 0,'0'0'0'0,"0"0"0"0,0 0 0 0,0 0 130 0,0 0-130 15,0 0 130-15,8 5-130 0,-8-5 126 0,0 0-126 16,7 4 127-16,4 5-127 0,-11-9 112 0,0 0-112 16,10 13 113-16,1 4-113 0,-11-17 2 0,0 0-2 0,12 30 3 15,0 7-3-15,-12-37 23 0,0 0-23 0,12 42 24 16,2 2-24-16,-14-44 0 0,0 0 0 0,13 45 1 15,1-1-1-15,-14-44-37 0,0 0 37 0,10 40-36 16,-3-6 36-16,-7-34-345 0,0 0 345 0,9 28-344 16,-2-8 344-16,9 30-767 0</inkml:trace>
  <inkml:trace contextRef="#ctx0" brushRef="#br0" timeOffset="101023.07">23927 14598 147 0,'0'0'0'0,"0"0"0"0,0 0 0 0,0 0 304 16,0 0-304-16,0 0 304 0,0 0-304 0,0 0 270 15,-6 0-270-15,6 0 270 0,-11 0-270 0,11 0 99 16,0 0-99-16,-9 4 99 0,1 2-99 0,8-6 108 15,0 0-108-15,-13 11 109 0,1 4-109 0,12-15 44 16,0 0-44-16,-12 17 45 0,0 4-45 0,12-21 46 0,0 0-46 16,-9 24 46-16,5 5-46 0,4-29 2 0,0 0-2 15,-3 28 2-15,3 1-2 0,0-29-4 0,0 0 4 0,5 32-4 16,6 1 4-16,-11-33 1 0,0 0-1 0,14 33 2 16,5-3-2-16,-19-30 14 0,0 0-14 0,28 25 15 15,7-5-15-15,-35-20 9 0,0 0-9 0,31 14 9 16,1-4-9-16,-32-10 10 0,0 0-10 0,31 2 11 15,1-9-11-15,-6-2 44 0,-4-6-44 0,-2 3 45 16,-3-2-45-16,-17 14 20 0,0 0-20 0,18-19 20 16,-3-3-20-16,-15 22 6 0,0 0-6 0,11-24 6 15,-2-3-6-15,-8 3 80 0,-2-4-80 0,-3 9 80 16,1 5-80-16,-4-1 49 0,-4-4-49 0,4 5 50 16,2 4-50-16,-7-2 61 0,-2 3-61 0,3-3 62 15,4 4-62-15,-5-4 36 0,-4-2-36 0,4 2 36 16,2 0-36-16,-6 0 51 0,-2 0-51 0,6 4 52 15,2 2-52-15,-6 1-20 0,-2 5 20 0,-11-1-19 0,-10 2 19 16,6 3-35-16,0 3 35 0,5-2-35 0,3-2 35 16,1 4-48-16,3 3 48 0,4-3-48 0,4 0 48 15,5-2-324-15,2 2 324 0,6-7-323 0,-8 12 323 0,1-2-1213 16</inkml:trace>
  <inkml:trace contextRef="#ctx0" brushRef="#br0" timeOffset="117509.082">16200 14871 729 0,'0'0'0'16,"0"0"0"-16,21 27 0 0,-14-20 109 0,0-3-109 0,-7-4 109 16,0 0-109-16,0 0 239 0,-5-9-239 0,5 9 240 15,0 0-240-15,0 0 180 0,0 0-180 0,0 0 181 16,0 0-181-16,0 0 75 0,-13 4-75 0,5 9 76 15,1 8-76-15,-4 8 50 0,1 11-50 0,1-1 51 16,2 2-51-16,-4 6 54 0,1 1-54 0,-9 7 54 16,-4 6-54-16,0 3 10 0,-3 4-10 0,-4 15 10 15,1 10-10-15,-3-2 94 0,3-1-94 0,1-9 95 16,1-5-95-16,-1-9 31 0,2-7-31 0,5-11 31 16,4-6-31-16,5-5 6 0,5-5-6 0,1-4 7 15,-2-3-7-15,4-4 71 0,2-3-71 0,1-4 72 0,1-1-72 16,-2-4-49-16,-7-1 49 0,6-2-49 0,3-2 49 15,0-5-33-15,0 5 33 0,0-5-33 0,0 0 33 16,0-5-117-16,-2-5 117 0,0 3-117 0,2 2 117 0,0-4-452 16,2-1 452-16,-2 3-451 0,2 0 451 0,1-7-782 15</inkml:trace>
  <inkml:trace contextRef="#ctx0" brushRef="#br0" timeOffset="117871.218">15270 15935 628 0,'0'0'0'0,"9"10"0"15,10 9 0-15,-19-19 159 0,0 0-159 0,0 0 160 16,0 0-160-16,0 0 128 0,-3-7-128 0,3 7 128 16,0 0-128-16,0 0 104 0,0 0-104 0,9 6 105 15,5 2-105-15,-14-8 26 0,0 0-26 0,26 16 26 16,7 4-26-16,-33-20-5 0,0 0 5 0,38 28-5 16,8 8 5-16,-46-36-7 0,0 0 7 0,45 39-7 15,4 7 7-15,-49-46 13 0,0 0-13 0,46 49 13 16,-3 2-13-16,-43-51 1 0,0 0-1 0,39 45 2 15,-3-2-2-15,-36-43-30 0,0 0 30 0,30 32-30 0,-9-8 30 16,-21-24-311-16,0 0 311 0,21 19-310 0,-3-9 310 16,16 20-454-16</inkml:trace>
  <inkml:trace contextRef="#ctx0" brushRef="#br0" timeOffset="118468.271">16238 15841 1300 0,'0'0'0'0,"-3"8"0"0,-6 8 0 0,9-16 86 0,0 0-86 16,-3 7 86-16,-1-2-86 0,4-5 105 0,0 0-105 16,-10 15 106-16,-8 6-106 0,18-21 49 0,0 0-49 0,-30 27 49 15,-12 9-49-15,42-36 28 0,0 0-28 0,-48 41 28 16,-8 8-28-16,56-49 44 0,0 0-44 0,-70 63 45 15,-11 18-45-15,81-81 0 0,0 0 0 0,-73 72 0 16,3-2 0-16,70-70 14 0,0 0-14 0,-51 52 15 16,17-10-15-16,34-42 9 0,0 0-9 0,-20 23 9 15,12-13-9-15,8-10-57 0,0 0 57 0,0 0-56 16,15-8 56-16,-15 8 8 0,0 0-8 0,25-28 8 16,15-17-8-16,-40 45 38 0,0 0-38 0,59-60 38 15,15-20-38-15,-74 80-8 0,0 0 8 0,77-69-8 16,10-1 8-16,-87 70-25 0,0 0 25 0,68-59-24 15,-7 4 24-15,-61 55 10 0,0 0-10 0,44-41 11 16,-14 10-11-16,-30 31 31 0,0 0-31 0,17-20 31 0,-12 11-31 16,-5 9 29-16,0 0-29 0,0 0 29 0,-10 14-29 15,10-14 33-15,0 0-33 0,-21 20 34 0,-5 10-34 16,26-30-2-16,0 0 2 0,-39 34-1 0,-11 5 1 0,50-39-3 16,0 0 3-16,-46 42-3 0,-5 4 3 0,13-5 0 15,3-1 0-15,7-11 0 0,5-7 0 0,6-10-20 16,3-7 20-16,5 4-19 0,8-1 19 0,1-8-61 15,0 0 61-15,0 0-61 0,15-10 61 0,-15 10-12 16,0 0 12-16,21-15-12 0,11-8 12 0,-32 23-52 16,0 0 52-16,33-27-51 0,-2-9 51 0,4 5-152 15,0 0 152-15,-5 5-151 0,-2 8 151 0,-7-3-58 0,-2 4 58 16,-2 3-57-16,1 2 57 0,-2 3-24 0,-6 3 24 16,-3 0-23-16,-5 3 23 0,-2 3 106 0,0 0-106 0,0 0 106 15,-11 7-106-15,11-7 47 0,-12 14-47 0,-2-6 47 16,-3 2-47-16,-4 2-25 0,-5 2 25 0,5-2-24 15,-6 2 24-15,-20 10-1127 0</inkml:trace>
  <inkml:trace contextRef="#ctx0" brushRef="#br0" timeOffset="121921.855">6671 18326 1636 0,'0'0'172'0,"0"0"-172"0,0 0 173 0,0 0-173 0,0 0-1 16,0 0 1-16,0 0-1 0,0 0 1 0,0 0-606 0,0 0 606 0,0 0-605 16,26-2 605-16,0 2-365 0</inkml:trace>
  <inkml:trace contextRef="#ctx0" brushRef="#br0" timeOffset="122394.508">9255 18211 550 0</inkml:trace>
  <inkml:trace contextRef="#ctx0" brushRef="#br0" timeOffset="-138058.937">7656 16422 639 0,'0'0'0'0,"0"0"127"16,0 0-127-16,0 0 128 0,0 0-128 0,0 0 222 0,0 0-222 0,0 0 223 16,-21-15-223-16,21 15 144 0,0 0-144 15,-8-9 144-15,-6-1-144 0,14 10 73 0,0 0-73 0,-27-14 74 16,-9-1-74-16,36 15 62 0,0 0-62 0,-39-14 63 16,-1 1-63-16,40 13 39 0,0 0-39 0,-45-12 40 15,-1-1-40-15,46 13 15 0,0 0-15 0,-47-10 16 16,3 3-16-16,44 7 13 0,0 0-13 0,-50-8 14 15,-3 1-14-15,53 7 39 0,0 0-39 0,-57-5 40 16,-1 0-40-16,58 5 36 0,0 0-36 0,-61-6 36 16,1 3-36-16,60 3 3 0,0 0-3 0,-55-5 3 15,4 1-3-15,51 4 1 0,0 0-1 0,-44-3 2 16,2 1-2-16,42 2 27 0,0 0-27 0,-49 2 27 16,-5 3-27-16,54-5-24 0,0 0 24 0,-49 10-23 0,-3 4 23 15,52-14 6-15,0 0-6 0,-60 24 7 16,-9 7-7-16,69-31-36 0,0 0 36 0,-48 26-35 0,15-2 35 15,33-24 5-15,0 0-5 0,-31 24 6 0,1 0-6 0,30-24 2 16,0 0-2-16,-26 24 2 0,7 0-2 16,19-24 0-16,0 0 0 0,-23 24 0 0,0 2 0 0,23-26 10 15,0 0-10-15,-21 27 10 0,-5 2-10 0,26-29 0 16,0 0 0-16,-21 31 0 0,4 4 0 0,17-35-17 16,0 0 17-16,-13 39-17 0,5 4 17 0,8-43 0 15,0 0 0-15,-13 41 0 0,5 0 0 0,8-41 0 0,0 0 0 16,-11 38 0-16,1-2 0 0,10-36-2 15,0 0 2-15,-2 34-1 0,7 1 1 0,-5-35-10 0,0 0 10 16,-3 32-9-16,-6 1 9 0,9-33 15 0,0 0-15 16,-5 31 15-16,-1 3-15 0,6-34 0 0,0 0 0 0,-6 40 0 15,0 3 0-15,6-43 12 0,0 0-12 0,-5 41 12 16,5-2-12-16,0-39-1 0,0 0 1 0,0 36-1 16,5-1 1-16,-5-35 0 0,0 0 0 0,12 31 0 15,15-4 0-15,-27-27-4 0,0 0 4 0,12 26-4 16,-2-2 4-16,-10-24-3 0,0 0 3 0,21 22-3 15,4-1 3-15,-25-21 2 0,0 0-2 0,23 22 2 16,1 2-2-16,-24-24 0 0,0 0 0 0,26 24 1 16,0 0-1-16,-26-24 0 0,0 0 0 0,23 24 0 15,-2 2 0-15,-21-26-6 0,0 0 6 0,18 26-5 16,3-1 5-16,-21-25 1 0,0 0-1 0,21 23 1 16,-2-3-1-16,-19-20 1 0,0 0-1 0,29 19 1 0,5-3-1 15,-34-16 1-15,0 0-1 0,35 13 2 16,3-2-2-16,-38-11 1 0,0 0-1 0,42 8 2 0,7 1-2 15,-49-9 22-15,0 0-22 0,38 8 23 0,-5 1-23 0,-33-9-36 16,0 0 36-16,32 5-35 0,-2-2 35 16,-30-3 55-16,0 0-55 0,26 2 56 0,0-2-56 0,-26 0-6 15,0 0 6-15,33 0-6 0,2 2 6 0,-35-2-11 16,0 0 11-16,35-2-10 0,4 0 10 0,-39 2 5 16,0 0-5-16,40-6 5 0,5 0-5 0,-45 6-2 15,0 0 2-15,40-6-1 0,2-3 1 0,-42 9-17 16,0 0 17-16,32-9-17 0,-4 1 17 0,-28 8 1 15,0 0-1-15,28-12 1 0,0 0-1 0,-28 12 22 16,0 0-22-16,31-16 23 0,-1 1-23 0,-30 15-10 0,0 0 10 16,26-17-9-16,4 0 9 0,-30 17-1 0,0 0 1 15,31-19 0-15,8-2 0 0,-39 21 1 0,0 0-1 0,38-19 2 16,0 2-2-16,-38 17 4 0,0 0-4 0,32-15 5 16,-4 3-5-16,-28 12 23 0,0 0-23 0,23-12 24 15,-6 1-24-15,-17 11-2 0,0 0 2 0,21-13-1 16,-5-5 1-16,-16 18 7 0,0 0-7 0,15-15 8 15,-2 1-8-15,-13 14 25 0,0 0-25 0,15-17 26 16,-1 0-26-16,-14 17-2 0,0 0 2 0,14-19-2 16,-1-2 2-16,-13 21 33 0,0 0-33 0,15-20 34 15,-1-2-34-15,-14 22 27 0,0 0-27 0,14-24 27 16,4-4-27-16,-18 28 39 0,0 0-39 0,24-31 40 16,1-5-40-16,-25 36-4 0,0 0 4 0,19-32-3 15,-3-1 3-15,-16 33 15 0,0 0-15 0,8-33 15 0,1 1-15 16,-9 32 25-16,0 0-25 0,9-29 26 0,-4 1-26 15,-5 28-11-15,0 0 11 0,9-27-11 0,-2 1 11 16,-7 26-21-16,0 0 21 0,5-29-21 0,4-1 21 16,-9 30 8-16,0 0-8 0,3-37 9 0,1-4-9 15,-4 41 0-15,0 0 0 0,1-33 0 0,3 4 0 0,-4 29 3 16,0 0-3-16,-9-36 3 0,-3-4-3 0,12 40 43 16,0 0-43-16,-14-34 43 0,2 1-43 0,12 33 42 15,0 0-42-15,-18-31 42 0,3 1-42 0,15 30-22 16,0 0 22-16,-20-28-22 0,1 2 22 0,19 26 33 15,0 0-33-15,-17-22 34 0,3 1-34 0,14 21-26 16,0 0 26-16,-14-18-25 0,3 0 25 0,11 18 13 0,0 0-13 16,-17-13 13-16,-2 1-13 0,19 12 1 0,0 0-1 15,-21-11 1-15,0 4-1 0,21 7 0 0,0 0 0 0,-21-5 0 16,7 4 0-16,14 1-45 0,0 0 45 0,-18 0-45 16,2 1 45-16,16-1-123 0,0 0 123 0,-13 2-122 15,-5 0 122-15,-17 1-1713 0</inkml:trace>
  <inkml:trace contextRef="#ctx0" brushRef="#br0" timeOffset="-130102.628">10485 16568 147 0,'0'0'287'0,"0"0"-287"16,0 0 287-16,0 0-287 0,0 0 193 0,0 0-193 0,0 0 194 0,-30-10-194 15,30 10 187-15,0 0-187 0,-17-7 188 0,-4 0-188 16,21 7 153-16,0 0-153 0,-18-8 154 0,4-1-154 0,14 9 73 16,0 0-73-16,-21-12 73 0,-1-2-73 0,22 14 14 15,0 0-14-15,-21-12 15 0,0 0-15 0,21 12 33 16,0 0-33-16,-26-10 33 0,-6 2-33 0,32 8 38 15,0 0-38-15,-33-9 39 0,-7 2-39 0,40 7 0 16,0 0 0-16,-42-7 0 0,-2 2 0 0,44 5 91 16,0 0-91-16,-38-7 92 0,-1 0-92 0,39 7-12 15,0 0 12-15,-45-7-12 0,-2 2 12 0,47 5 28 0,0 0-28 16,-49-8 28-16,-2-1-28 0,51 9-2 0,0 0 2 16,-49-10-1-16,-5 0 1 0,54 10-41 0,0 0 41 0,-49-4-40 15,-3 6 40-15,52-2 43 0,0 0-43 0,-51 5 43 16,-1 4-43-16,52-9 1 0,0 0-1 0,-56 13 1 15,-4 3-1-15,60-16-2 0,0 0 2 0,-64 17-2 16,-13 5 2-16,77-22-17 0,0 0 17 0,-68 24-16 16,3-1 16-16,65-23 0 0,0 0 0 0,-47 18 0 15,12 1 0-15,35-19-6 0,0 0 6 0,-40 23-5 16,1 2 5-16,39-25-1 0,0 0 1 0,-38 30 0 16,-1 4 0-16,39-34 1 0,0 0-1 0,-38 36 2 15,3 2-2-15,35-38 2 0,0 0-2 0,-51 46 2 16,-6 0-2-16,57-46 0 0,0 0 0 0,-37 38 0 15,9-7 0-15,28-31 0 0,0 0 0 0,-24 29 0 16,4-1 0-16,20-28-8 0,0 0 8 0,-15 31-8 0,1-1 8 16,14-30 1-16,0 0-1 0,-9 33 1 0,7 1-1 15,2-34 9-15,0 0-9 0,-2 47 9 0,4 9-9 16,-2-56 4-16,0 0-4 0,0 52 4 0,2-2-4 0,-2-50 14 16,0 0-14-16,9 46 15 0,-1-3-15 0,-8-43-10 15,0 0 10-15,14 44-9 0,7 1 9 0,-21-45-5 16,0 0 5-16,21 40-5 0,7-4 5 0,-28-36-4 15,0 0 4-15,33 37-3 0,2-1 3 0,-35-36-7 16,0 0 7-16,39 35-7 0,3-3 7 0,-42-32-3 16,0 0 3-16,43 26-2 0,-2 0 2 0,-41-26 32 15,0 0-32-15,41 19 32 0,0-6-32 0,-41-13 2 0,0 0-2 16,54 14 2-16,10 0-2 0,-64-14-4 0,0 0 4 16,69 8-3-16,4-1 3 0,-73-7-1 0,0 0 1 15,70 5 0-15,-2 1 0 0,-68-6-24 0,0 0 24 0,56 3-23 16,-7-1 23-16,-49-2 1 0,0 0-1 15,65-2 2-15,8-1-2 0,-73 3 16 0,0 0-16 0,68-6 17 16,4-2-17-16,-72 8 50 0,0 0-50 0,52-10 50 16,-12-2-50-16,-40 12 1 0,0 0-1 0,49-21 2 15,0-5-2-15,-49 26 0 0,0 0 0 0,59-34 0 16,6-7 0-16,-65 41 55 0,0 0-55 0,65-40 55 16,-4 1-55-16,-61 39 0 0,0 0 0 0,44-31 1 15,-11 5-1-15,-33 26 0 0,0 0 0 0,33-26 0 16,-5 1 0-16,-28 25 39 0,0 0-39 0,33-36 39 15,-1-7-39-15,-32 43-9 0,0 0 9 0,38-62-8 16,4-14 8-16,-42 76 2 0,0 0-2 0,35-68 3 0,-2-1-3 16,-33 69 37-16,0 0-37 0,19-43 38 0,-6 17-38 15,-13 26 27-15,0 0-27 0,5-34 27 0,-2 0-27 16,-3 34 46-16,0 0-46 0,0-43 46 0,-5-3-46 16,5 46 17-16,0 0-17 0,-12-45 17 0,-4-1-17 0,16 46 0 15,0 0 0-15,-28-42 0 0,-10 5 0 0,38 37 0 16,0 0 0-16,-30-31 1 0,4 7-1 0,26 24-2 15,0 0 2-15,-25-23-1 0,3 6 1 0,22 17-59 16,0 0 59-16,-21-13-59 0,3 4 59 0,18 9-147 16,0 0 147-16,-12-7-146 0,3 5 146 0,9 2-782 15,0 0 782-15,0 0-781 0,-9-6 781 0,1-5-404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13T09:00:29.9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15012 12026 1143 0,'0'0'0'0,"0"0"0"16,17 5 0-16,-17-5 159 0,0 0-159 0,-17-5 159 15,-9-7-159-15,5 5 69 0,-6 2-69 0,6-2 69 16,4 5-69-16,-7 2 27 0,-3 2-27 0,-2 1 27 16,-6 4-27-16,0-2-50 0,2 2 50 0,-2 2-49 15,1 3 49-15,-1 0-42 0,1 0 42 0,2 3-41 16,-1-3 41-16,3 5-48 0,2 2 48 0,-1 2-47 16,-5 3 47-16,13 1-7 0,11 5 7 0,-20 6-7 0,-12 7 7 15,4-4-82-15,-2 2 82 0,3 2-82 0,4 2 82 16,1 1 24-16,4 0-24 0,-1 20 25 0,-6 11-25 0,8-3 31 15,7 8-31-15,-1-13 31 0,0-4-31 0,0 9 0 16,1 3 0-16,-6-2 0 0,-7 1 0 16,16-2 19-16,8 1-19 0,-9 6 20 0,1 3-20 0,5-7-17 15,-1 0 17-15,1-1-16 0,2-7 16 0,4 13-4 16,5 7 4-16,2-12-4 0,5-4 4 0,-3-1 8 16,6-2-8-16,-4 2 9 0,-5 5-9 0,9-6 16 15,0-3-16-15,3 1 17 0,5-5-17 0,-6-1-1 16,-1 0 1-16,6 6 0 0,3 2 0 0,7-6 47 15,4-3-47-15,-11-11 47 0,1-8-47 0,6 22 0 0,3 12 0 16,3-13 0-16,-1-1 0 0,6-4-38 0,1-6 38 16,-3-10-37-16,0-7 37 0,16 15-2 0,10 11 2 15,-8-9-1-15,-3-3 1 0,4-7-25 0,4-7 25 16,-14-7-24-16,-2-8 24 0,15 6-234 0,12 4 234 16,-19-3-234-16,-6-4 234 0,50 27-523 0</inkml:trace>
  <inkml:trace contextRef="#ctx0" brushRef="#br0" timeOffset="736.453">21990 11729 1334 0,'0'0'0'0,"24"0"0"16,20 0 0-16,-44 0 151 0,0 0-151 0,47 3 151 0,9 0-151 15,-56-3 65-15,0 0-65 0,60 13 66 0,4-1-66 16,-64-12 58-16,0 0-58 0,79 27 58 0,12 9-58 0,-91-36-8 16,0 0 8-16,89 51-8 0,0 13 8 15,-89-64-4-15,0 0 4 0,87 72-4 0,-3 10 4 16,-84-82-48-16,0 0 48 0,75 105-47 0,-5 19 47 16,-70-124 18-16,0 0-18 0,58 142 18 0,-11 23-18 0,-47-165-13 15,0 0 13-15,33 180-13 0,-15 16 13 16,-18-196 3-16,0 0-3 0,7 211 4 0,-14 15-4 15,7-226 38-15,0 0-38 0,-16 218 39 0,-12 4-39 0,28-222 63 16,0 0-63-16,-26 202 63 0,-2-10-63 16,28-192 51-16,0 0-51 0,-23 177 52 0,6-17-52 0,17-160-9 15,0 0 9-15,-18 147-8 0,-3-14 8 0,21-133-219 0,0 0 219 16,-23 115-219-16,-1-18 219 0,-21 115-1110 0</inkml:trace>
  <inkml:trace contextRef="#ctx0" brushRef="#br0" timeOffset="22877.024">18829 14912 975 0,'0'0'0'0,"0"0"0"16,0 0 0-16,0 0 230 0,0 0-230 0,0 0 231 16,0 0-231-16,0 0 87 0,0 0-87 0,0 0 88 0,0 0-88 15,0 0 8-15,4 17-8 0,-2 1 8 0,-1-1-8 16,1 8 66-16,0 8-66 0,0-2 66 0,-2 2-66 15,0-33-33-15,0 0 33 0,-2 42-32 0,0 10 32 16,-5 3 6-16,-5 3-6 0,3-1 6 0,2-2-6 16,-3-5-17-16,-1-4 17 0,2-5-17 0,2-3 17 0,4-2-37 15,3-4 37-15,-2-2-36 0,2-3 36 0,0-3-12 16,-3-3 12-16,3-2-12 0,3-4 12 0,-1 0-492 16,0-1 492-16,-2-14-491 0,7 5 491 0,0 1-262 15</inkml:trace>
  <inkml:trace contextRef="#ctx0" brushRef="#br0" timeOffset="23386.006">18890 14926 617 0,'0'0'0'0,"2"21"0"16,0 15 0-16,-2-36 253 0,0 0-253 0,0 0 254 15,0-7-254-15,-2-5 192 0,2-5-192 0,-2 5 193 16,2-1-193-16,-1 1 116 0,1 2-116 0,0 2 116 16,0 2-116-16,0 6 56 0,0 0-56 0,0 0 57 0,7 6-57 15,-2 0 51-15,0 6-51 0,2 6 52 0,4 4-52 16,-3 7-1-16,5 7 1 0,-1-1 0 0,2-6 0 15,0 5 3-15,0 0-3 0,2 1 3 0,3 2-3 16,-4 3-5-16,1 5 5 0,0-4-5 0,0 2 5 16,3-1-35-16,4-2 35 0,-1-4-34 0,-4-5 34 0,1-4-5 15,0-3 5-15,0-3-5 0,1-2 5 0,-3-2-81 16,-5-3 81-16,4-2-81 0,0-4 81 0,-1-1-4 16,-1-2 4-16,-1-3-4 0,-3-4 4 0,1-3-39 15,3-2 39-15,-11 0-38 0,-1 2 38 0,3-5 53 16,2-2-53-16,-5 3 53 0,0 3-53 0,1-8 116 15,1-2-116-15,-3-14 117 0,1-15-117 0,-2 2 52 0,-2-2-52 16,1 8 53-16,1 4-53 0,0-3 52 0,-4 0-52 16,1 2 53-16,-1 3-53 0,4-10 0 0,0-4 0 15,-3-5 0-15,3-3 0 0,3 5-7 0,-3 2 7 16,2 11-7-16,0 9 7 0,1 2-135 0,1 6 135 0,-3 2-135 16,1 8 135-16,2-3-590 0,-1 6 590 0,-3 5-590 15,11 7 590-15,-1 2-326 0</inkml:trace>
  <inkml:trace contextRef="#ctx0" brushRef="#br0" timeOffset="23716.356">19892 14979 617 0,'0'0'0'0,"0"0"0"0,7 4 0 16,-7-4 18-16,0 0-18 0,0 0 18 0,0 0-18 15,0 0 127-15,0 8-127 0,0-1 127 0,0 3-127 0,-2 4 61 16,0 1-61-16,0 3 62 0,-1 2-62 0,1 3 44 16,0 1-44-16,1 1 45 0,-3 1-45 0,1 5 3 15,1 2-3-15,-2-3 4 0,4 1-4 0,-1 0 25 16,1 2-25-16,-2 1 26 0,0 2-26 0,2-5 92 15,-3-3-92-15,3-4 92 0,3-6-92 0,-3-2 42 0,2-6-42 16,0 1 43-16,-1-5-43 0,-1-6-15 0,4 9 15 16,-4-9-14-16,5 2 14 0,-5-2-253 0,7-5 253 15,0 1-252-15,2-1 252 0,7-4-561 0</inkml:trace>
  <inkml:trace contextRef="#ctx0" brushRef="#br0" timeOffset="24153.351">20833 15106 863 0,'0'0'0'0,"7"-10"0"15,7-9 0-15,-7-2 174 0,-3-1-174 0,-1 5 174 16,-1 1-174-16,-2-2 2 0,-4-1-2 0,3 7 2 15,1 7-2-15,-5-4 0 0,-2 0 0 0,7 9 1 16,-4-7-1-16,-3 1 90 0,-3-1-90 0,-8-4 90 0,-8-2-90 16,0 4-56-16,-4 4 56 0,9 5-56 0,4 3 56 15,-15 8-6-15,-6 2 6 0,4 11-6 0,0 6 6 0,34-30-58 16,0 0 58-16,-35 41-58 0,0 9 58 0,35-50-240 16,0 0 240-16,-34 58-240 0,1 5 240 15,33-63-50-15,0 0 50 0,-28 88-49 0,2 20 49 0,26-108-141 16,0 0 141-16,-7 88-140 0,7-8 140 0,0-80 164 15,0 0-164-15,19 66 164 0,18-13-164 0,-37-53 140 16,0 0-140-16,47 37 140 0,13-18-140 0,-60-19 135 0,0 0-135 16,69 7 135-16,8-10-135 0,-77 3 22 0,0 0-22 15,74-10 23-15,-1-9-23 0,-73 19 60 0,0 0-60 16,70-18 60-16,-4 0-60 0,-66 18-78 0,0 0 78 16,49-16-78-16,-19 4 78 0,-30 12-172 0,0 0 172 0,28-10-172 15,-7 3 172-15,-21 7-218 0,0 0 218 0,16-5-217 16,-8 3 217-16,17-5-189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7T08:39:58.2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20311 7455 147 0,'0'0'0'0,"0"0"1"16,0 0-1-16,-2 23 2 0,0 13-2 0,2-36 3 15,0 0-3-15,2 36 4 0,3 0-4 0,-5-36 3 16,0 0-3-16,0 36 3 0,-3-2-3 0,3-34 224 15,0 0-224-15,0 40 225 0,2-3-225 0,-2-37 114 16,0 0-114-16,1 43 114 0,3 4-114 0,-4-47 26 0,0 0-26 16,3 51 26-16,-3 4-26 0,0-55-7 0,0 0 7 15,-1 57-6-15,-3-4 6 0,4-53-104 0,0 0 104 16,-5 55-103-16,-4 0 103 0,9-55 18 0,0 0-18 0,-3 68 18 16,-1 9-18-16,4-77 79 0,0 0-79 0,-5 73 80 15,0-5-80-15,5-68 26 0,0 0-26 0,-9 65 26 16,5-1-26-16,4-64 6 0,0 0-6 0,-7 53 7 15,-1-8-7-15,8-45 6 0,0 0-6 0,-6 67 6 16,1 10-6-16,5-77 64 0,0 0-64 0,-3 72 64 16,-1 0-64-16,4-72 25 0,0 0-25 0,-5 67 26 15,0-7-26-15,5-60 31 0,0 0-31 0,0 52 31 16,2-8-31-16,-2-44-10 0,0 0 10 0,1 67-9 16,-1 14 9-16,0-81 26 0,0 0-26 0,0 74 26 15,-1-6-26-15,1-68 0 0,0 0 0 0,-2 55 0 16,-5-12 0-16,7-43 61 0,0 0-61 0,-5 69 61 15,-2 13-61-15,7-82-76 0,0 0 76 0,0 67-75 16,3-2 75-16,-3-65 50 0,0 0-50 0,0 53 50 0,-2-8-50 16,2-45-57-16,0 0 57 0,-1 52-57 0,-1-4 57 15,2-48-15-15,0 0 15 0,-4 70-15 0,3 14 15 0,1-84 30 16,0 0-30-16,0 67 30 0,0-5-30 0,0-62 83 16,0 0-83-16,0 46 83 0,1-15-83 15,-1-31-56-15,0 0 56 0,0 36-56 0,0-5 56 0,0-31 42 16,0 0-42-16,6 33 43 0,1-3-43 0,-7-30-5 15,0 0 5-15,5 35-5 0,-2-1 5 0,-3-34 56 16,0 0-56-16,0 28 57 0,4-4-57 0,-4-24-5 16,0 0 5-16,0 27-5 0,2 0 5 0,-2-27-1 0,0 0 1 15,7 21-1-15,-4-5 1 0,-3-16 28 0,0 0-28 16,4 12 28-16,-4-6-28 0,0-6-1 0,0 0 1 16,1 7 0-16,-1-2 0 0,0-5-17 0,0 0 17 0,0 0-17 15,7 6 17-15,-7-6 4 0,0 0-4 16,0 0 5-16,7 0-5 0,-7 0-7 0,0 0 7 0,0 0-6 15,0 0 6-15,0 0-190 0,0 0 190 0,0 0-190 16,0 0 190-16,0 0-298 0,0 0 298 0,0 0-298 16,0 0 298-16,0 0-223 0</inkml:trace>
  <inkml:trace contextRef="#ctx0" brushRef="#br0" timeOffset="629.54">20045 10625 147 0,'0'0'0'0,"0"0"1"0,0 0-1 0,0 0 2 16,0 0-2-16,0 0 3 0,0 0-3 0,0 0 4 15,0 0-4-15,0 0 3 0,0 0-3 0,0 0 3 16,13 28-3-16,-13-28 25 0,0 0-25 0,17 18 26 16,9 3-26-16,-26-21 226 0,0 0-226 0,25 24 227 0,3 0-227 15,-28-24-26-15,0 0 26 0,24 24-25 0,1 0 25 16,-25-24 136-16,0 0-136 0,26 24 136 0,2-2-136 16,-28-22-48-16,0 0 48 0,24 21-47 0,-3-5 47 0,-21-16 0 15,0 0 0-15,18 8 0 0,-4 1 0 0,-14-9 44 16,0 0-44-16,10 7 45 0,-3-4-45 0,-7-3-52 15,0 0 52-15,0 0-51 0,0 0 51 0,0 0-15 16,0 0 15-16,0 0-14 0,0 0 14 0,0 0-201 16,0 0 201-16,0 0-200 0,0 0 200 0,0 0-152 15</inkml:trace>
  <inkml:trace contextRef="#ctx0" brushRef="#br0" timeOffset="1186.058">20416 10649 147 0,'0'0'0'0,"0"0"108"0,0 0-108 0,0 0 108 32,-14 43-108-32,14-43-75 0,0 0 75 0,-9 26-74 0,-3 1 74 15,12-27-1-15,0 0 1 0,-9 26-1 0,0 0 1 16,9-26-4-16,0 0 4 0,-8 22-3 0,2-5 3 16,6-17-7-16,0 0 7 0,-8 16-6 0,-3-4 6 0,11-12-2 15,0 0 2-15,-7 8-2 0,2-1 2 0,5-7-1 16,0 0 1-16,0 0-1 0,-7-2 1 0,7 2-1 15,0 0 1-15,-4-10-1 0,3-12 1 0,1 22-1 16,0 0 1-16,0-24 0 0,0-2 0 0,0 26-1 16,0 0 1-16,3-27 0 0,2-1 0 0,-5 28-1 15,0 0 1-15,6-29 0 0,-1 0 0 0,-5 29 0 0,0 0 0 16,5-28 0-16,0 3 0 0,-5 25 0 0,0 0 0 16,7-25 0-16,0 1 0 0,-7 24 0 0,0 0 0 15,4-18 0-15,1 0 0 0,-5 18 0 0,0 0 0 16,4-12 0-16,-3 2 0 0,-1 10 0 0,0 0 0 15,0 0 0-15,0 0 0 0,0 0 98 0,0 0-98 16,-1 12 98-16,-1 7-98 0,2-19-79 0,0 0 79 0,-2 31-79 16,-7 8 79-16,9-39 144 0,0 0-144 0,-8 42 144 15,-1 2-144-15,9-44-126 0,0 0 126 0,-9 43-126 16,-1 2 126-16,10-45-10 0,0 0 10 0,-14 43-10 16,0-4 10-16,14-39-11 0,0 0 11 0,-14 29-11 15,5-6 11-15,-12 28-97 0</inkml:trace>
  <inkml:trace contextRef="#ctx0" brushRef="#br0" timeOffset="3893.385">20272 6946 147 0,'0'0'0'0</inkml:trace>
  <inkml:trace contextRef="#ctx0" brushRef="#br0" timeOffset="4353.35">20281 7653 147 0,'0'0'0'0,"0"0"1"16,0 0-1-16,0 0 2 0,0 0-2 0,0 0 3 15,0 0-3-15,4-7 4 0,-4-4-4 0,0 11 3 16,0 0-3-16,0-18 3 0,0-10-3 0,0 28 1 15,0 0-1-15,1-33 2 0,1-9-2 0,-2 42 1 0,0 0-1 16,-3-40 1-16,-3-4-1 0,6 44 0 0,0 0 0 16,-7-47 1-16,-1 3-1 0,8 44 0 0,0 0 0 15,-14-49 1-15,-2 1-1 0,16 48 0 0,0 0 0 16,-14-42 1-16,-2-7-1 0,16 49 0 0,0 0 0 16,-12-39 0-16,2 1 0 0,10 38 0 0,0 0 0 0,-9-29 0 15,0 7 0-15,9 22 69 0,0 0-69 0,-9-17 70 16,2 8-70-16,7 9-53 0,0 0 53 0,0 0-53 15,-3 5 53-15,3-5-1 0,0 0 1 0,0 22 0 16,2 11 0-16,-2-33-3 0,0 0 3 0,5 40-2 16,4 1 2-16,-9-41-4 0,0 0 4 0,7 46-3 15,1 2 3-15,-8-48-2 0,0 0 2 0,11 52-1 16,1 3 1-16,-12-55-1 0,0 0 1 0,9 54-1 16,3 8 1-16,-12-62-1 0,0 0 1 0,11 59-1 15,1-4 1-15,-12-55-1 0,0 0 1 0,10 44 0 0,-1-4 0 16,-9-40 147-16,0 0-147 0,9 34 148 0,-1-5-148 15,-8-29-119-15,0 0 119 0,7 19-119 0,0-4 119 16,4 21-91-16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11-15T06:56:25.2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1-11-15T06:56:27.947"/>
    </inkml:context>
  </inkml:definitions>
  <inkml:trace contextRef="#ctx0" brushRef="#br0">19844 14164 0</inkml:trace>
  <inkml:trace contextRef="#ctx1" brushRef="#br0">22488 11835 662 0,'0'0'0'0,"0"0"320"0,0 0-320 0,0 0 320 16,0 0-320-16,0 0 203 0,0 0-203 0,0 0 203 0,0 0-203 15,0 0 119-15,0 0-119 0,0 0 120 0,0 0-120 16,0 0 109-16,0 0-109 0,0 0 110 0,0 0-110 0,0 0 44 15,0 0-44-15,0 0 45 0,0 0-45 0,0 0 100 16,0 0-100-16,0 0 100 0,15-31-100 0,-15 31 36 16,0 0-36-16,14-26 36 0,4-4-36 0,-18 30 111 15,0 0-111-15,14-33 111 0,-2 2-111 0,-12 31 45 16,0 0-45-16,16-36 45 0,-6-4-45 0,-10 40 51 16,0 0-51-16,12-39 52 0,-1-7-52 0,-11 46 0 15,0 0 0-15,14-45 0 0,-2 0 0 0,-12 45 11 16,0 0-11-16,19-42 11 0,2-7-11 0,-21 49 24 15,0 0-24-15,25-49 25 0,3-3-25 0,-28 52 0 0,0 0 0 16,26-56 1-16,-3-8-1 0,-23 64 22 0,0 0-22 0,27-75 23 16,5-6-23-16,-32 81 0 0,0 0 0 0,31-70 1 15,-3 3-1-15,-28 67 1 0,0 0-1 0,25-67 1 16,-2 1-1-16,-23 66 8 0,0 0-8 0,24-66 9 16,-1-5-9-16,-23 71 0 0,0 0 0 0,22-67 0 15,-1 4 0-15,-21 63 31 0,0 0-31 0,21-69 31 16,0-3-31-16,-21 72-3 0,0 0 3 0,21-70-3 15,-3-1 3-15,-18 71 0 0,0 0 0 0,21-63 0 16,0 3 0-16,-21 60-24 0,0 0 24 0,15-45-23 16,-4 11 23-16,-11 34 0 0,0 0 0 0,10-29 0 15,-3 5 0-15,-7 24-10 0,0 0 10 0,7-21-9 16,-1 6 9-16,-6 15 0 0,0 0 0 0,5-13 0 0,-3 1 0 16,-2 12-25-16,0 0 25 0,1-6-24 0,1 0 24 15,-2 6-37-15,0 0 37 0,0 0-37 0,4-6 37 16,-4 6-7-16,0 0 7 0,0 0-7 0,-14 15 7 15,14-15-3-15,0 0 3 0,-14 17-3 0,-6 7 3 0,20-24-42 16,0 0 42-16,-22 29-41 0,-3 4 41 16,25-33-5-16,0 0 5 0,-26 40-5 0,0 2 5 15,26-42 0-15,0 0 0 0,-30 48 0 0,-1 4 0 16,31-52-6-16,0 0 6 0,-30 48-6 0,4-7 6 0,26-41 5 16,0 0-5-16,-19 35 6 0,5-8-6 0,14-27-33 15,0 0 33-15,-14 21-33 0,3-9 33 0,11-12 43 0,0 0-43 16,-5 8 43-16,1-4-43 0,4-4 25 0,0 0-25 15,7-9 26-15,6-12-26 0,-13 21-39 0,0 0 39 16,19-34-38-16,3-12 38 0,-22 46 5 0,0 0-5 16,28-48 5-16,7-4-5 0,-35 52 4 0,0 0-4 15,32-50 4-15,-2 1-4 0,-30 49-21 0,0 0 21 0,33-45-21 16,-2 0 21-16,-31 45-39 0,0 0 39 0,30-30-38 16,-4 7 38-16,-26 23 1 0,0 0-1 0,25-14 2 15,-8 8-2-15,-17 6-21 0,0 0 21 0,17 6-21 16,-1 12 21-16,-16-18 26 0,0 0-26 0,14 27 26 15,-7 13-26-15,-7-40-20 0,0 0 20 0,7 43-20 16,-2 6 20-16,-5-49-13 0,0 0 13 0,6 50-12 16,-3 3 12-16,-3-53-10 0,0 0 10 0,5 47-9 15,2-11 9-15,-7-36 2 0,0 0-2 0,7 31 3 16,-5-13-3-16,-2-18-259 0,0 0 259 0,0 12-259 16,-2-6 259-16,2 9-1481 0</inkml:trace>
  <inkml:trace contextRef="#ctx1" brushRef="#br0" timeOffset="27128.532">26265 12029 527 0,'0'0'0'0,"0"0"0"16,0 14 0-16,0-1-336 0</inkml:trace>
  <inkml:trace contextRef="#ctx1" brushRef="#br0" timeOffset="27238.889">26212 12206 147 0,'0'0'0'0,"-5"24"0"15,-4 14 0-15,-1 4 1 0,-2 8-1 0,3 0 2 16,2 0-2-16,2 0 3 0,0-1-3 0,-4 1 4 16,-2 2-4-16,3-1 3 0,1 1-3 0,-7-8 3 0,-2-1-3 15,-10 45-63-15</inkml:trace>
  <inkml:trace contextRef="#ctx1" brushRef="#br0" timeOffset="28222.714">26314 12002 247 0,'0'0'0'0,"0"0"0"15,7 0 0-15,-7 0-32 0,0 0 32 0,0 0-32 16,0 0 32-16,0 0 0 0,10 0 0 0,-3 0 0 16,2 3 0-16,1 2 246 0,4 0-246 0,0 0 246 15,2 2-246-15,2-3 116 0,1-1-116 0,11 2 117 16,3 0-117-16,3 1 49 0,5-6-49 0,-3 1 50 15,0 1-50-15,6-2 139 0,2 0-139 0,-1-2 140 16,6 1-140-16,8-3 62 0,6-3-62 0,-1 0 63 16,4 1-63-16,13-6 25 0,10 0-25 0,0-4 26 15,-4-5-26-15,2 3 4 0,-2-1-4 0,-3-2 4 0,-2 1-4 16,2-1 43-16,-3 2-43 0,2-2 43 0,1 6-43 16,-7-4 1-16,-3 2-1 0,-1 2 2 0,4-1-2 15,-4-3 13-15,-3 2-13 0,0 0 14 0,0 1-14 0,-2 1 26 16,0 0-26-16,-5 3 26 0,-4-1-26 0,-13 0-42 15,-9 2 42-15,1 3-42 0,-1 1 42 0,1-3 2 16,2-1-2-16,-3 1 3 0,0-2-3 0,-8-2-86 16,-2-3 86-16,-3 10-85 0,-3 4 85 0,-4 1-21 15,-1 1 21-15,-5 1-21 0,-6 0 21 0,2 1 0 16,-2 3 0-16,-5-4 0 0,4 10 0 0,-4-10 46 16,1 12-46-16,-2-2 46 0,-3 4-46 0,2 1 27 0,-1 6-27 15,-2-2 27-15,-1 3-27 0,1 4 81 0,-2 3-81 16,0 2 82-16,0 5-82 0,0 5-36 0,0 9 36 15,-1 3-35-15,-1 4 35 0,-3 0 3 0,-2 3-3 0,-2-4 3 16,-3 3-3-16,3 13 34 0,0 12-34 16,2-17 35-16,0-7-35 0,7-17-11 0,5-12 11 0,-3-4-11 15,-2-3 11-15,7-5 12 0,2-2-12 0,2 0 13 16,-1-3-13-16,2-2 10 0,2-2-10 0,-5 1 10 16,-6-5-10-16,4 3 25 0,2-7-25 0,-2-2 26 15,0 0-26-15,0 0 76 0,0 0-76 0,0 0 77 16,0 0-77-16,0 0-1 0,-9 5 1 0,9-5-1 15,-10 5 1-15,1-5-43 0,-1 0 43 0,1 0-43 16,-1 0 43-16,-6 0-53 0,-3 0 53 0,5 0-53 16,3 0 53-16,-10 0-10 0,-5 0 10 0,-14 0-9 15,-13 0 9-15,3 2-40 0,-6-1 40 0,5 1-40 16,2 2 40-16,-3-1 37 0,-1 0-37 0,-3 3 37 16,-3 0-37-16,-21 0 45 0,-16-1-45 0,10 3 46 0,4 1-46 15,5 5 28-15,5 5-28 0,-6-6 28 0,1-2-28 16,2-6 6-16,-4-5-6 0,2 7 7 0,-1 3-7 15,1 0-7-15,0 0 7 0,9-6-7 0,7-4 7 0,-9 2 3 16,-5 1-3-16,3 0 3 0,0 4-3 0,2-2 28 16,-3-5-28-16,3 0 28 0,2 0-28 0,17 0 18 15,13 4-18-15,-4-1 19 0,2-1-19 0,40-2 70 16,0 0-70-16,-49 4 71 0,-5-4-71 0,54 0 44 16,0 0-44-16,-49 1 44 0,3 1-44 0,46-2 3 15,0 0-3-15,-36 2 3 0,4-1-3 0,32-1 36 0,0 0-36 16,-26 2 36-16,7 2-36 0,19-4 0 0,0 0 0 15,-18 0 0-15,6 0 0 0,12 0 1 0,0 0-1 16,-14 0 2-16,5-4-2 0,9 4-149 0,0 0 149 0,-7 0-149 16,0 0 149-16,7 0-599 0,0 0 599 0,0 0-598 15,7-5 598-15,0 2-336 0</inkml:trace>
  <inkml:trace contextRef="#ctx1" brushRef="#br0" timeOffset="29151.718">26813 12240 908 0,'0'0'0'0,"0"0"0"0,2-10 0 16,-2 10-203-16,0-9 203 0,0 9-202 0,-2-5 202 0,2 5 137 15,0 0-137-15,0 0 137 0,0 0-137 16,0 0 247-16,0 0-247 0,0 0 248 0,-8-5-248 0,1 1 149 16,-4 1-149-16,6 0 150 0,-2 1-150 0,-2 0 92 15,-3 2-92-15,0 0 92 0,0 0-92 0,-6 2 48 16,-3 3-48-16,5-3 48 0,1 1-48 0,-5 4-2 16,-2 0 2-16,4 0-2 0,1 0 2 0,-2-1 0 15,-1 3 0-15,5 1 1 0,1 2-1 0,1-1 6 0,6-3-6 16,2 3 6-16,3-3-6 0,1 1 33 0,-1-2-33 15,4 3 33-15,-1 4-33 0,6-2 46 0,4 0-46 16,3 0 47-16,3 1-47 0,-1-2-8 0,2-4 8 16,-1 5-8-16,-1-4 8 0,1 2-35 0,1-1 35 0,-3 3-34 15,-1 0 34-15,-1 0-41 0,-3-2 41 0,2 2-41 16,2 0 41-16,-3 0-80 0,-1-1 80 0,-3-1-80 16,-3 2 80-16,1-3-38 0,-1-1 38 0,-3 1-38 15,1-2 38-15,-2-7 4 0,-3 10-4 0,3-10 5 16,-6 7-5-16,6-7 118 0,-14 5-118 0,14-5 119 15,-10 2-119-15,1-1 99 0,-1-1-99 0,1 2 100 16,0-2-100-16,-5 0 84 0,-5 0-84 0,-2 0 84 16,-5-2-84-16,-4 1 68 0,-3-1-68 0,10 2 69 15,7 0-69-15,-1 0 3 0,1-2-3 0,4 0 3 16,5 1-3-16,-2-1-88 0,-1 2 88 0,3-3-87 16,2 3 87-16,5 0-267 0,-11-2 267 0,11 2-266 0,0 0 266 15,0 0-500-15,0 0 500 0,0 0-499 0,0 0 499 16,0 0-314-16</inkml:trace>
  <inkml:trace contextRef="#ctx1" brushRef="#br0" timeOffset="29953.797">26457 13067 852 0,'0'0'0'0,"0"0"0"16,-12 9 0-16,12-9 256 0,-4-7-256 0,4 7 257 15,-3-9-257-15,3 9 199 0,0-6-199 0,0 6 199 16,0 0-199-16,0 0 142 0,2 12-142 0,-1-4 142 16,-1 1-142-16,-1 4 36 0,-1 3-36 0,0 4 37 15,-1 5-37-15,1 2 3 0,0 2-3 0,0 2 4 16,-3 2-4-16,2-1 0 0,-1 1 0 0,1-2 0 16,-4 0 0-16,1 0 1 0,3-4-1 0,-1-1 2 15,-1-2-2-15,2-2-4 0,-3 0 4 0,5-4-4 0,-1-3 4 16,-2 0-83-16,1-1 83 0,1-5-83 0,2-6 83 15,0-3-292-15,0 0 292 0,0 0-292 0,0 0 292 16,0 0-896-16</inkml:trace>
  <inkml:trace contextRef="#ctx1" brushRef="#br0" timeOffset="30387.067">26399 13435 1199 0,'0'0'0'0,"0"0"0"0,2 8 0 0,-2-8 53 15,5 9-53-15,-5-9 53 0,2 12-53 0,-4-2 77 0,-1-3-77 16,-2 5 77-16,-1 0-77 0,1 5-5 0,0 2 5 16,-2 2-4-16,0 1 4 0,-2 7 5 0,-5 7-5 15,2-12 5-15,-2-2-5 0,4 1 13 0,3-1-13 0,1-3 14 16,1-2-14-16,5-1 34 0,-3-4-34 16,1-6 34-16,2 0-34 0,0-6 104 0,0 0-104 0,0 0 104 15,0 0-104-15,0 0 41 0,0 0-41 0,0 0 41 16,5-18-41-16,-5 18 114 0,0 0-114 0,9-22 114 15,5-12-114-15,-14 34 63 0,0 0-63 0,15-40 63 16,3-4-63-16,-18 44 15 0,0 0-15 0,19-50 15 16,0-5-15-16,-19 55 28 0,0 0-28 0,20-55 28 15,-1-7-28-15,-19 62-14 0,0 0 14 0,23-58-13 16,3-2 13-16,-26 60-40 0,0 0 40 0,26-46-40 16,-2 3 40-16,-24 43 5 0,0 0-5 0,20-30 5 15,-3 12-5-15,-17 18 17 0,0 0-17 0,18-11 17 16,-1 13-17-16,-17-2 62 0,0 0-62 0,12 21 62 15,-5 15-62-15,-7-36 54 0,0 0-54 0,6 43 54 0,-6 6-54 16,0-49-45-16,0 0 45 0,1 50-45 0,-1 7 45 16,0-57 1-16,0 0-1 0,-1 58 2 0,-3-1-2 15,4-57 0-15,0 0 0 0,-5 55 0 0,0-1 0 16,5-54-96-16,0 0 96 0,-6 45-95 0,3-7 95 0,3-38-378 16,0 0 378-16,-4 29-378 0,-1-10 378 0,-2 29-911 15</inkml:trace>
  <inkml:trace contextRef="#ctx1" brushRef="#br0" timeOffset="30519.736">26184 13603 247 0,'0'0'0'0,"0"0"0"15,16-7 0-15,0 0-126 0</inkml:trace>
  <inkml:trace contextRef="#ctx1" brushRef="#br0" timeOffset="30636.677">26270 13577 359 0,'0'0'0'0,"11"-5"0"15,4-2 0-15,-15 7 377 0,0 0-377 0,26-10 378 16,9-2-378-16,-35 12 100 0,0 0-100 0,41-14 100 16,2 0-100-16,-43 14 49 0,0 0-49 0,46-14 50 15,1-1-50-15,-47 15-117 0,0 0 117 0,44-12-116 16,-4 0 116-16,-40 12-340 0,0 0 340 0,35-7-339 16,-9 2 339-16,35-7-231 0</inkml:trace>
  <inkml:trace contextRef="#ctx1" brushRef="#br0" timeOffset="31089.648">26971 13047 1054 0,'0'0'0'0,"0"0"0"0,7 7 0 0,-7-7-58 15,0 0 58-15,3 5-58 0,1 5 58 0,-4 2 68 16,-4 2-68-16,1-1 69 0,-4 1-69 0,1 5 181 16,-1 2-181-16,0 1 181 0,-1 4-181 0,1 1 61 0,-2 4-61 15,2-7 62-15,-2-2-62 0,2-4 8 0,2-3-8 16,0-3 8-16,-2-3-8 0,2-1 38 0,-1-1-38 0,6-7 38 16,-3 7-38-16,3-7 59 0,0 0-59 15,0 0 60-15,0 0-60 0,0 0 1 0,2-10-1 0,1 1 2 16,4-3-2-16,-3 0 6 0,1-7-6 0,0-1 6 15,0-4-6-15,2-2 84 0,2 0-84 0,-4 4 84 16,-3 3-84-16,1 0 7 0,3 4-7 0,-1-4 7 16,0 1-7-16,-5 18-1 0,0 0 1 0,4-15 0 15,-4 3 0-15,0 12-20 0,0 0 20 0,1-12-20 16,-1 3 20-16,0 9 13 0,-7-3-13 0,7 3 13 16,-10 14-13-16,5-1 0 0,0 5 0 0,-1 2 0 15,3 4 0-15,-1 7 38 0,-1 3-38 0,2-1 39 16,-3-2-39-16,3-2 31 0,-1-1-31 0,1-6 31 15,1-2-31-15,-3 1 7 0,1-4-7 0,3-3 8 0,-1-2-8 16,2 0 13-16,0-5-13 0,0 0 14 0,0-4-14 16,0-3-207-16,0 0 207 0,0 0-207 0,0 0 207 15,0 0-1179-15</inkml:trace>
  <inkml:trace contextRef="#ctx1" brushRef="#br0" timeOffset="31857.356">27725 11811 1110 0,'0'0'0'15,"0"0"0"-15,0 0 0 0,0 0-27 0,0 0 27 0,0 0-27 16,0 0 27-16,0 0 1 0,0 0-1 0,0 0 2 15,0 9-2-15,0-1 234 0,0 2-234 0,-1 8 234 16,-1 2-234-16,0 8 82 0,-1 6-82 0,-1-5 82 16,4 2-82-16,0-2 40 0,0 2-40 0,0 0 40 15,-2 0-40-15,2 3 4 0,-3 1-4 0,1 4 4 16,0 2-4-16,1 2 30 0,-1 0-30 0,-2 0 30 16,-4 2-30-16,3-4 3 0,1-2-3 0,1-3 3 15,-3-3-3-15,3-2 14 0,-1-2-14 0,1-3 15 16,1-2-15-16,-1-2 25 0,-1-8-25 0,2-1 26 15,1 3-26-15,-1-4 0 0,2-2 0 0,0-10 0 16,0 7 0-16,0-7-35 0,0 0 35 0,0 0-35 0,-7 4 35 16,7-4-120-16,-5-12 120 0,5 12-119 0,-7-11 119 15,3 4-495-15,1-3 495 0,1 0-494 0,0-1 494 16,-1-9-287-16</inkml:trace>
  <inkml:trace contextRef="#ctx1" brushRef="#br0" timeOffset="32322.408">28099 12002 1143 0,'0'0'0'0,"0"0"0"0,6 8 0 16,-6-8-384-16,0 0 384 0,3 9-384 0,-1 3 384 16,-2-12 154-16,0 0-154 0,0 19 154 0,0-1-154 0,0-18 230 15,0 0-230-15,0 33 230 0,-4 7-230 0,4-40 44 16,0 0-44-16,-3 48 45 0,-2 6-45 0,5-54 63 15,0 0-63-15,-7 54 64 0,0-1-64 0,7-53-193 16,0 0 193-16,-7 45-192 0,0-8 192 0,-7 44-623 16</inkml:trace>
  <inkml:trace contextRef="#ctx1" brushRef="#br0" timeOffset="32637.2">28024 12007 1323 0,'0'0'0'0,"14"1"0"16,9 5 0-16,-23-6-102 0,0 0 102 0,24 3-102 15,4 6 102-15,-28-9 60 0,0 0-60 0,30 6 61 16,0 6-61-16,-30-12 94 0,0 0-94 0,35 18 94 16,3-1-94-16,-38-17-2 0,0 0 2 0,37 24-2 15,-1 3 2-15,-36-27 0 0,0 0 0 0,30 29 0 16,-7 4 0-16,-23-33 91 0,0 0-91 0,14 36 92 15,-9 4-92-15,-5-40 68 0,0 0-68 0,-7 41 68 16,-12 2-68-16,19-43 118 0,0 0-118 0,-26 39 118 16,-9-3-118-16,35-36 112 0,0 0-112 0,-39 31 113 0,-3-4-113 15,42-27 56-15,0 0-56 0,-38 25 57 0,1-8-57 16,37-17-33-16,0 0 33 0,-29 15-33 16,2-5 33-16,27-10-228 0,0 0 228 0,-22 9-227 0,4-2 227 15,-22 10-1231-15</inkml:trace>
  <inkml:trace contextRef="#ctx1" brushRef="#br0" timeOffset="33221.612">28194 13215 1670 0,'0'0'0'0,"0"0"0"16,0 0 0-16,1 7-60 0,1 5 60 0,0 0-59 15,0 3 59-15,-2 4-53 0,-4 3 53 0,1 1-53 16,-3 1 53-16,-2 3 94 0,-5 2-94 0,1 1 94 15,0-1-94-15,-2 2 32 0,-3 0-32 0,3-1 32 16,1 3-32-16,-1-2 0 0,-1 3 0 0,4-5 0 16,4-5 0-16,-2-3-65 0,-1-4 65 0,5-5-65 15,3-5 65-15,2-7 0 0,-7 7 0 0,7-7 0 0,0 0 0 16,0 0 8-16,0-12-8 0,2-2 9 0,1-3-9 16,1-4 82-16,-1-1-82 0,1 2 83 0,-1-6-83 15,6 0 109-15,1 2-109 0,1-3 110 0,-1-1-110 0,1-1 81 16,-1-2-81-16,1-2 82 0,1 4-82 0,2-3 46 15,0-1-46-15,-2-5 46 0,0 1-46 0,-1 4 4 16,-4 2-4-16,3 5 4 0,1 4-4 0,1 3 26 16,0 7-26-16,-1 0 26 0,-2 0-26 0,-2 5 74 15,0 4-74-15,-7 3 74 0,10-2-74 0,-10 2 50 16,9 5-50-16,-4 2 50 0,2 0-50 0,-2 5-38 0,1 3 38 16,2 3-38-16,-1 2 38 0,0 4 37 15,-3 2-37-15,1 1 37 0,2 4-37 0,-4-2-37 0,-1 4 37 16,2-6-36-16,-1 3 36 0,1-3-17 0,1 1 17 15,-3-1-17-15,-1-6 17 0,1-1-63 0,-2-1 63 0,0-2-63 16,0-1 63-16,0-4-207 0,-2-2 207 0,4-3-206 16,0 0 206-16,-2-7-582 0,0 0 582 0,0 0-581 15,0 0 581-15,0 0-335 0</inkml:trace>
  <inkml:trace contextRef="#ctx1" brushRef="#br0" timeOffset="33342.719">27982 13527 147 0,'0'0'0'0,"14"0"0"15,11 0 0-15,13 0-51 0</inkml:trace>
  <inkml:trace contextRef="#ctx1" brushRef="#br0" timeOffset="33484.3">28012 13507 561 0,'0'0'0'0,"14"-4"0"0,9-1 0 15,-6-2 191-15,1 2-191 0,-1 2 192 0,1-1-192 16,-1 1-53-16,1-2 53 0,-3-1-53 0,-1 3 53 15,0-4 26-15,-2 4-26 0,1-1 26 0,-3 3-26 0,2-1-96 16,1-2 96-16,-1 3-95 0,-2-1 95 0,-1 0-178 16,-4 2 178-16,-5 0-177 0,9 0 177 0,-9 0-45 15,0 0 45-15,0 0-45 0,0 0 45 0,0 0-120 16</inkml:trace>
  <inkml:trace contextRef="#ctx1" brushRef="#br0" timeOffset="37034.736">29757 9983 763 0,'0'0'0'0,"0"0"0"0,14-5 0 0,-14 5-101 15,0 0 101-15,0 0-100 0,0 0 100 16,0 0 4-16,4 7-4 0,-4 2 4 0,0-3-4 0,-2 8 136 15,-1 5-136-15,-4 7 136 0,-2 11-136 0,0 0 82 16,-1 5-82-16,-4 0 83 0,0 1-83 0,-4-2 22 0,-1 5-22 16,-2-1 23-16,-2 1-23 0,2 7 15 15,0 6-15-15,0-8 15 0,-1 1-15 0,3-10-56 0,-1 0 56 16,5-10-56-16,1-4 56 0,-2-3 63 16,-2-4-63-16,6-4 64 0,2-5-64 0,-1-1-38 0,1-3 38 0,3-3-37 15,1-3 37-15,-2-2-295 0,-3-3 295 0,11 3-294 16,-7-12 294-16,2-4-192 0</inkml:trace>
  <inkml:trace contextRef="#ctx1" brushRef="#br0" timeOffset="37714.845">29576 10036 147 0,'0'0'0'0,"14"-6"0"15,7-5 0-15,-2 1 1 0,0 0-1 0,-3 5 2 16,1-2-2-16,2 3 72 0,1 3-72 0,2-3 72 0,8 4-72 15,0 0 318-15,1 0-318 0,6 4 318 16,1-4-318-16,1 0 146 0,1 0-146 0,5 0 147 0,6 0-147 16,2-4 74-16,4 4-74 0,3-3 74 0,-1 1-74 15,21-5 68-15,15-3-68 0,-8-1 68 0,-1 1-68 16,-4-2 53-16,-4 0-53 0,-2 4 54 0,-1-3-54 16,-2 1 36-16,-1 0-36 0,-4 1 37 0,-7 1-37 15,-3-3 5-15,-8 6-5 0,-8-2 5 0,-9 4-5 0,2 1 11 16,-3-5-11-16,1 4 11 0,0 1-11 0,-5-1 15 15,-2 3-15-15,-3 0 15 0,-4-2-15 0,-3 4 55 16,-7 1-55-16,1-1 55 0,1 1-55 0,-3 4 45 16,-1 5-45-16,-1-3 46 0,-1 3-46 0,-2 1 30 15,-1 1-30-15,0 5 30 0,-2 5-30 0,-2 3 52 0,0 3-52 16,1 6 52-16,1 3-52 0,-4 4 5 0,-1 5-5 16,-2-2 5-16,0-1-5 0,7-45 21 0,0 0-21 15,-9 58 21-15,0 11-21 0,9-69-5 0,0 0 5 0,-12 91-4 16,-2 14 4-16,14-105-1 0,0 0 1 15,-10 86-1-15,3-7 1 0,7-79 4 0,0 0-4 16,-5 51 4-16,5-22-4 0,0-29 14 0,0 0-14 0,0 26 15 16,0-9-15-16,0-17 45 0,0 0-45 0,-2 9 46 15,-2-2-46-15,4-7-46 0,0 0 46 0,0 0-46 16,-12 0 46-16,12 0-17 0,0 0 17 0,-14-4-16 16,-5 4 16-16,19 0 0 0,0 0 0 0,-40-3 0 15,-16 1 0-15,56 2-2 0,0 0 2 0,-72 0-1 16,-15 0 1-16,87 0-51 0,0 0 51 0,-123 5-50 15,-29 0 50-15,152-5-13 0,0 0 13 0,-155 7-13 16,-18 3 13-16,173-10-15 0,0 0 15 0,-162 14-15 16,3 5 15-16,159-19 0 0,0 0 0 0,-156 24 0 0,2 0 0 15,154-24 43-15,0 0-43 0,-145 24 44 0,4 4-44 16,141-28 15-16,0 0-15 0,-119 24 15 0,19 0-15 16,100-24 39-16,0 0-39 0,-75 17 39 0,21-7-39 0,54-10 3 15,0 0-3-15,-40 12 3 0,17-9-3 16,23-3 38-16,0 0-38 0,-16 2 39 0,9-2-39 0,7 0-82 15,0 0 82-15,-6-2-82 0,0-6 82 0,6 8-122 16,0 0 122-16,4-10-121 0,1-4 121 0,-5 14-583 16,0 0 583-16,7-14-582 0,2-1 582 0,6-14-323 15</inkml:trace>
  <inkml:trace contextRef="#ctx1" brushRef="#br0" timeOffset="38416.778">30220 10308 539 0,'0'0'0'0,"0"0"0"0,6-12 0 0,-6 12-147 0,3-9 147 15,-3 9-147-15,-2-10 147 0,2 10-3 0,-5-11 3 16,5 11-2-16,-9-6 2 0,2 2 161 0,0 2-161 15,7 2 161-15,-8-3-161 0,8 3 74 0,-11-2-74 0,4 2 75 16,-3 0-75-16,-4 2 42 0,-2 0-42 0,2 1 42 16,-2 1-42-16,-1 1 49 0,-1 2-49 0,1 1 50 15,1 2-50-15,2 1 100 0,4-1-100 0,1 2 100 16,2-3-100-16,3 1 135 0,4 0-135 0,2 1 136 16,3-3-136-16,2 2 100 0,0 2-100 0,4 0 101 15,3 0-101-15,0 4 41 0,2 1-41 0,-1-3 41 16,-1 1-41-16,7 4-8 0,2 2 8 0,-2 1-7 15,-2-5 7-15,-3 7-61 0,-4 2 61 0,0-5-60 16,-3-3 60-16,-2-4-13 0,-2-4 13 0,-1 1-13 0,-2-1 13 16,-4-3 49-16,-3-2-49 0,5-5 49 0,-11 12-49 15,2-7 65-15,-1 2-65 0,3-3 66 0,3-3-66 16,-3 1 116-16,0-2-116 0,-5 0 117 0,-4 0-117 16,-4 0 50-16,-5 0-50 0,11 0 50 0,4 0-50 0,-3 0 0 15,-1 0 0-15,7 0 0 0,2 0 0 0,5 0-316 16,-12-2 316-16,12 2-316 0,-11-1 316 15,1 1-923-15</inkml:trace>
  <inkml:trace contextRef="#ctx1" brushRef="#br0" timeOffset="38996.67">30005 11305 1535 0,'0'0'0'0,"0"0"0"16,2 10 0-16,0-1-264 0,0-1 264 0,-2 4-264 15,0 0 264-15,-4 5-260 0,-1 6 260 0,-2 4-260 16,-3 4 260-16,1 0 364 0,0 2-364 0,-1-3 365 16,-1 3-365-16,1-6 84 0,-3-1-84 0,3 0 85 0,-2 0-85 15,3-4 3-15,4-1-3 0,-1-2 4 0,3-7-4 16,-2-4-47-16,-1-3 47 0,6-5-47 0,-5 11 47 16,5-11 36-16,0 0-36 0,0 0 36 0,4-9-36 15,-1 0 47-15,1-1-47 0,1-2 47 0,2-3-47 16,2-4 41-16,3-4-41 0,0 1 41 0,2 2-41 0,0-8 39 15,0-1-39-15,0-2 40 0,0-3-40 0,-2 1 74 16,0-3-74-16,2 0 74 0,0 2-74 0,0 3 18 16,-1 0-18-16,-3 3 18 0,1 4-18 0,1 2 4 15,0 0-4-15,2 5 5 0,2 5-5 0,-4 0 1 16,0 3-1-16,-12 9 1 0,7-9-1 0,-7 9 65 16,7-1-65-16,-7 1 65 0,7 1-65 0,-2 8 16 0,1 0-16 15,-1 3 17-15,2 3-17 0,-4 2 9 0,-1 6-9 16,0 1 10-16,3 0-10 0,-3 6 12 0,-4 6-12 15,0 1 12-15,-3 5-12 0,3-2 7 0,2-2-7 16,-3-2 7-16,-4 0-7 0,3-4 7 0,1-1-7 0,1-3 8 16,2-4-8-16,-3-2-79 0,-1-1 79 15,-1-2-79-15,0-7 79 0,-2-4-332 0,-4-1 332 0,4 2-331 16,2-6 331-16,-7 6-783 0</inkml:trace>
  <inkml:trace contextRef="#ctx1" brushRef="#br0" timeOffset="39184.676">29826 11633 998 0,'0'0'0'0,"0"0"0"0,10 6 0 16,-10-6-120-16,12 6 120 0,-5-3-120 0,0 0 120 16,5-1 5-16,6 2-5 0,1-4 5 0,2 0-5 15,4 0 160-15,3 0-160 0,-2 0 160 0,-2-4-160 0,8 1 14 16,1-1-14-16,-3-1 15 0,-4 0-15 0,2 2-329 15,1-6 329-15,-2 2-329 0,-3 0 329 0,27-7-202 16</inkml:trace>
  <inkml:trace contextRef="#ctx1" brushRef="#br0" timeOffset="39695.727">30886 9995 371 0,'0'0'0'0,"0"0"0"0,0 0 0 0,0 0 53 16,0 0-53-16,0 0 54 0,0 0-54 15,0 0 372-15,0 0-372 0,0 0 373 0,0 7-373 0,0-7 116 16,0 0-116-16,0 10 116 0,2 8-116 0,-2-18 108 16,0 0-108-16,2 32 108 0,-1 16-108 0,-1-48 34 15,0 0-34-15,-3 59 34 0,-2 4-34 0,5-63-1 16,0 0 1-16,-7 79 0 0,-4 9 0 0,11-88 20 16,0 0-20-16,-10 96 20 0,-6 13-20 0,16-109 3 15,0 0-3-15,-11 91 3 0,1-10-3 0,10-81-5 0,0 0 5 16,-7 62-5-16,0-17 5 0,7-45-15 0,0 0 15 15,-7 30-14-15,2-12 14 0,5-18-125 0,0 0 125 16,-6 8-124-16,-1-6 124 0,-5 10-1031 0</inkml:trace>
  <inkml:trace contextRef="#ctx1" brushRef="#br0" timeOffset="40023.67">31146 10175 1155 0,'0'0'0'0,"0"9"0"0,0 0 0 0,2 1-48 15,0 0 48-15,-2 1-47 0,0 1 47 16,0-4-48-16,2 2 48 0,-2 4-47 0,-2 2 47 0,2-16 130 16,0 0-130-16,-4 24 131 0,1 6-131 0,-2 3 82 15,-6-2-82-15,6 0 83 0,0 0-83 0,1 7 46 16,2 1-46-16,-1-8 47 0,-2 1-47 0,-4-6 28 16,-2-2-28-16,8-5 28 0,3-3-28 0,-5-1-235 15,-2-3 235-15,3-7-235 0,4-3 235 0,-3 7-684 0</inkml:trace>
  <inkml:trace contextRef="#ctx1" brushRef="#br0" timeOffset="40278.642">31085 10225 1020 0,'0'0'0'0,"0"0"0"16,2 11 0-16,-2-11 45 0,2-12-45 0,-2 12 45 15,8-4-45-15,-1 8-102 0,2 1 102 0,0 2-101 16,0-2 101-16,3 3 30 0,0 3-30 0,2-6 30 15,2 2-30-15,-2-2-62 0,0 2 62 0,1-2-61 16,3 5 61-16,-1-1-38 0,1-4 38 0,-2 5-38 16,-4 2 38-16,-2 0 0 0,-3 0 0 0,-1 0 1 15,-3 0-1-15,-1 4 65 0,-2-1-65 0,-2 0 66 16,0-1-66-16,-1 2 221 0,-4-1-221 0,0 1 222 16,-4 1-222-16,-3 5 100 0,-1 4-100 0,-1-4 100 15,-2-3-100-15,-1 7-136 0,-2 1 136 0,6-6-135 0,4-6 135 16,-17 21-861-16</inkml:trace>
  <inkml:trace contextRef="#ctx1" brushRef="#br0" timeOffset="40795.562">30898 11530 751 0,'0'0'0'0,"-10"18"0"0,-8 12 0 0,3-3 100 0,-5 1-100 0,5-3 100 16,1 1-100-16,0-2 7 0,0-5-7 0,5-2 7 15,4-1-7-15,-2-4 61 0,0 0-61 0,3-7 62 16,1 2-62-16,3-7 48 0,-4 5-48 0,4-5 48 15,0 0-48-15,0 0 73 0,6-11-73 0,-3 5 74 16,2-6-74-16,4 0 3 0,1-9-3 0,3 2 4 16,4-3-4-16,-3-2 39 0,2-4-39 0,0-1 39 15,-2-4-39-15,1-1 69 0,-1-4-69 0,2 4 70 16,1-5-70-16,-1 3 43 0,-2-1-43 0,0 5 44 16,0 3-44-16,-3 5 3 0,-4 3-3 0,0 6 4 0,-2 3-4 15,2 5 12-15,0 5-12 0,-7 2 13 0,7-7-13 16,-7 7 110-16,9 2-110 0,-9-2 111 0,8 7-111 15,-8-7 50-15,6 14-50 0,-3-6 50 0,2-1-50 0,-1 5-2 16,-4 2 2-16,3 1-1 0,-1 4 1 0,-2 5 24 16,0 0-24-16,0 0 25 0,0 4-25 15,0 1-3-15,-2 7 3 0,2-4-3 0,2-2 3 0,-2-1-20 16,-2-4 20-16,4 1-19 0,1-3 19 0,-1 1 28 16,0-4-28-16,0-1 28 0,-2-2-28 0,0-1-162 15,-2-3 162-15,2-1-161 0,2 0 161 0,-4-3-385 16,-3-4 385-16,5-5-384 0,-11 7 384 0,1 2-564 0</inkml:trace>
  <inkml:trace contextRef="#ctx1" brushRef="#br0" timeOffset="41002.351">30779 11645 942 0,'0'0'0'0,"6"5"0"16,4 5 0-16,-1-1-76 0,0-4 76 0,-1 2-75 15,3-2 75-15,1 0 36 0,2 0-36 0,0-2 37 16,0 1-37-16,4-2 183 0,-1-2-183 0,4 3 183 16,0-3-183-16,-2-3 22 0,0-1-22 0,4 2 22 15,0-1-22-15,-2-2-160 0,0 0 160 0,-6 0-160 16,-1-2 160-16,0 2-253 0,-1-4 253 0,-1 2-252 16,-2 0 252-16,11-6-214 0</inkml:trace>
  <inkml:trace contextRef="#ctx1" brushRef="#br0" timeOffset="41149.606">31580 11112 147 0,'0'0'0'0,"0"0"0"0,-13 13 0 0,1-5-51 16</inkml:trace>
  <inkml:trace contextRef="#ctx1" brushRef="#br0" timeOffset="41427.886">31560 11181 147 0,'0'0'0'0,"-15"14"0"0,-11 8 0 0,1 2 309 0,-3 4-309 16,5-3 310-16,4 3-310 0,-2 1 80 0,2 4-80 16,2-2 81-16,1-1-81 0,4 0 76 0,-1-5-76 15,5-6 76-15,-1-5-76 0,9-14 68 0,0 0-68 16,-5 12 69-16,1 0-69 0,4-12 41 0,0 0-41 16,0 0 42-16,0 0-42 0,0 0 0 0,0 0 0 0,9-15 0 15,5-9 0-15,-14 24 17 0,0 0-17 0,14-33 17 16,2-7-17-16,-16 40 122 0,0 0-122 0,17-41 123 15,0-3-123-15,-17 44-2 0,0 0 2 0,14-43-2 16,0 2 2-16,-14 41-18 0,0 0 18 0,9-33-18 16,-2 5 18-16,-7 28-43 0,0 0 43 0,5-20-42 15,-1 6 42-15,-4 14 115 0,0 0-115 0,0 0 116 16,2 14-116-16,-2-14 0 0,0 0 0 0,-2 26 0 16,0 10 0-16,2-36 43 0,0 0-43 0,-3 48 43 15,-3 10-43-15,6-58-13 0,0 0 13 0,-7 55-13 16,-1 2 13-16,8-57-180 0,0 0 180 0,-7 43-179 0,0-7 179 15,-7 39-934-15</inkml:trace>
  <inkml:trace contextRef="#ctx1" brushRef="#br0" timeOffset="41766.352">31777 10478 628 0,'0'0'0'0,"0"0"0"15,11-7 0-15,-1 1-411 0</inkml:trace>
  <inkml:trace contextRef="#ctx1" brushRef="#br0" timeOffset="41927.967">31875 10474 147 0,'0'0'0'0,"10"0"0"0,10 4 0 16,-1-4 287-16,5 1-287 0,-10-1 287 0,-5 0-287 16,5 0 121-16,3 2-121 0,-1 0 121 0,2-2-121 15,-1 3 32-15,2-3-32 0,-3 4 32 0,0-1-32 0,1-1 118 16,1-1-118-16,-1 1 118 0,1 2-118 0,-3-4 0 16,1 1 0-16,-4-1 0 0,-3 0 0 0,0 0 51 15,-2-1-51-15,0 1 51 0,-2-4-51 0,2 4-82 16,-2 0 82-16,-5 0-82 0,0 0 82 0,0 0-352 15,0 0 352-15,0 0-351 0,0 0 351 0,0 0-226 16</inkml:trace>
  <inkml:trace contextRef="#ctx1" brushRef="#br0" timeOffset="42159.964">32656 9994 147 0,'0'0'0'0</inkml:trace>
  <inkml:trace contextRef="#ctx1" brushRef="#br0" timeOffset="43210.751">32656 9985 270 0,'0'0'0'16,"0"0"154"-16,0 0-154 0,0 0 155 0,-5 9-155 0,5-9 48 16,-7 12-48-16,7-12 48 0,-11 5-48 0,11-5 0 15,-9 8 0-15,6 3 0 0,-1 4 0 0,3 0 104 16,-1 6-104-16,0 3 105 0,-1 0-105 0,-3 4 107 15,1 2-107-15,2 0 108 0,-1 1-108 0,-1-2-5 16,-2 2 5-16,2-1-5 0,-2 3 5 0,2 0 2 16,1 1-2-16,-1 2 2 0,-2 4-2 0,0-4 18 0,0 3-18 15,2-3 18-15,-1-3-18 0,1-4 10 0,2-3-10 16,3-4 11-16,1-5-11 0,-2-1 46 0,-3-4-46 16,1-4 47-16,-1-1-47 0,4-7 44 0,-3 5-44 0,3-5 44 15,0 0-44-15,0 0 46 0,0 0-46 0,0 0 46 16,0 0-46-16,0 0 0 0,0-8 0 0,0 8 0 15,-6-12 0-15,5 3 40 0,1-1-40 0,-4-1 41 16,1 1-41-16,3-9 12 0,0-3-12 0,0-7 12 16,0-6-12-16,3 1-2 0,2-2 2 0,1 2-2 15,-3 5 2-15,2-2 15 0,2 3-15 0,-1 2 15 16,-1 4-15-16,0 2 49 0,0-1-49 0,1 2 50 16,-5 0-50-16,3 2 67 0,1-4-67 0,-5 8 67 15,-3 2-67-15,6-2 114 0,4-1-114 0,-2-3 115 16,2-4-115-16,0 4 12 0,-1-2-12 0,-1 4 13 15,0 1-13-15,-2 2 1 0,-1 0-1 0,0 5 1 0,0 2-1 16,-2 5-8-16,0 0 8 0,0 0-7 0,0 0 7 16,0 0-44-16,0 0 44 0,0 0-44 0,0 0 44 15,0 0-4-15,8 10 4 0,-6 1-3 0,0 2 3 16,0 4-18-16,1 4 18 0,-3 0-18 0,0 1 18 0,2 2 0 16,0 0 0-16,-2-2 0 0,0 1 0 0,-2-1-43 15,-2 0 43-15,-1 2-43 0,0 0 43 0,-2 2 5 16,0 1-5-16,0-1 6 0,-2 0-6 0,1 3 35 15,-1 4-35-15,0-8 35 0,-1-1-35 0,1-3-9 16,2 0 9-16,2-2-8 0,3-7 8 0,-2 0-5 16,-1-2 5-16,5-10-5 0,-2 7 5 0,2-7 10 0,0 0-10 15,0 0 10-15,0 0-10 0,0 0 45 0,-1-14-45 16,-3 5 45-16,1-3-45 0,1-3 1 0,2-4-1 16,2-5 1-16,1-5-1 0,1 0 13 0,-1 0-13 15,-1-1 14-15,-4 1-14 0,4 0 4 0,0 2-4 16,1-3 4-16,2 5-4 0,2-1 42 0,-1 0-42 0,-3 2 43 15,-1 0-43-15,1-7-1 0,-1-5 1 0,-2 10 0 16,0 4 0-16,4 2 8 0,-1 1-8 0,1 1 9 16,-3 3-9-16,3 3 26 0,1 0-26 0,-3 5 26 15,0 4-26-15,-2 3-59 0,0-5 59 0,0 5-58 16,0 0 58-16,0 5-45 0,-2 7 45 0,2 5-44 16,-2 3 44-16,0 10-15 0,-1 4 15 0,-1-1-14 15,-1 1 14-15,0 0 0 0,0 1 0 0,-1-5 0 16,1 3 0-16,-4-2 1 0,1 2-1 0,-1-6 1 15,-2-1-1-15,4 3-21 0,0 0 21 0,2 2-21 16,0-4 21-16,-4 1-50 0,-1-4 50 0,1-9-49 0,-1-6 49 16,8 0-5-16,4-6 5 0,-2-3-5 0,-7 3 5 15,7-3-33-15,0 0 33 0,0 0-32 0,0-12 32 16,1 6 3-16,1-6-3 0,-2-7 3 0,0-5-3 16,0 0 29-16,2 0-29 0,1-4 29 0,4 2-29 15,2 1-13-15,0-3 13 0,-1 1-13 0,3-1 13 0,-1-1-13 16,1-2 13-16,-1 2-12 0,-1 2 12 0,2-9-57 15,1-7 57-15,-3 7-57 0,-2 0 57 0,5 5 21 16,2 5-21-16,-2 7 21 0,-2 0-21 0,-1 5-4 16,-4 8 4-16,1-3-3 0,-3 6 3 0,-3 3-20 15,0 0 20-15,0 0-19 0,2 15 19 0,-6 0-31 0,-3 6 31 16,0 10-31-16,-3 7 31 0,0 1 0 0,-1 6 0 16,-1-2 0-16,-4 0 0 0,0-1 0 0,-1 7 0 15,3-7 0-15,2 3 0 0,-4 1 45 0,-2 4-45 0,3-7 45 16,1-9-45-16,2-1 15 0,3-7-15 0,0-4 15 15,0-6-15-15,1-4-2 0,1-6 2 0,3 1-1 16,2-3 1-16,2-4-101 0,-5 7 101 0,5-7-100 16,-7-4 100-16,0 1-1014 0</inkml:trace>
  <inkml:trace contextRef="#ctx1" brushRef="#br0" timeOffset="44107.302">29850 12379 751 0,'0'0'0'0,"19"3"0"15,11 3 0-15,0 1 195 0,1-4-195 0,-5 2 196 16,-1 0-196-16,6-1 85 0,4-1-85 0,-5 1 86 15,0 1-86-15,-3-2-10 0,1 1 10 0,-3-1-9 16,-4 2 9-16,-4 2-213 0,-3-5 213 0,-3 3-212 16,-4 0 212-16,0-2-225 0,-4-1 225 0,-3-2-224 0,0 0 224 15,0 0-71-15,0 7 71 0,0-7-70 0,0 0 70 16,0 0-132-16</inkml:trace>
  <inkml:trace contextRef="#ctx1" brushRef="#br0" timeOffset="44476.037">30722 12166 1043 0,'0'0'0'0,"0"0"0"0,2-13 0 0,-1 4-345 0,-2 0 345 15,1 4-345-15,-2 0 345 0,2 5 236 0,3-10-236 16,-3 10 236-16,0 0-236 0,0 0 346 0,0 0-346 0,0 0 346 15,7-2-346-15,0 2 130 0,0-3-130 0,4 1 130 16,1-2-130-16,2 3 93 0,3-1-93 0,-1 2 93 16,3 2-93-16,1 1 4 0,1 1-4 0,1 4 5 15,3 2-5-15,-4 3 0 0,-2 0 0 0,-3 1 1 16,-4 1-1-16,0 6-25 0,0-2 25 0,-5 1-24 16,-5 5 24-16,0-1 44 0,-4 5-44 0,-1 5 44 15,-3-1-44-15,-2-1 75 0,-6 1-75 0,0-2 75 16,0 0-75-16,-2 0 65 0,0-1-65 0,-1-2 65 15,-2-2-65-15,1-2 17 0,2 0-17 0,2-2 17 16,0-5-17-16,0-1-61 0,2-4 61 0,5-2-61 16,-2-1 61-16,9-9-434 0,-8 3 434 0,8-3-433 0,-7-2 433 15,0 1-835-15</inkml:trace>
  <inkml:trace contextRef="#ctx1" brushRef="#br0" timeOffset="44976.311">30860 13119 1647 0,'0'0'0'0,"0"0"0"16,-9 0 0-16,9 0-15 0,0 0 15 0,0 0-15 16,-7 12 15-16,7-12-3 0,0 0 3 0,-5 13-2 15,-4 6 2-15,9-19 96 0,0 0-96 0,-10 30 97 16,-3 9-97-16,13-39 4 0,0 0-4 0,-8 34 5 16,-3 2-5-16,11-36-3 0,0 0 3 0,-5 33-3 15,1-9 3-15,4-24 2 0,0 0-2 0,2 21 2 16,5-6-2-16,-7-15-1 0,0 0 1 0,12 7-1 15,6-9 1-15,-18 2-36 0,0 0 36 0,19-10-35 16,2-7 35-16,-21 17 0 0,0 0 0 0,21-24 1 16,-2-5-1-16,-19 29 74 0,0 0-74 0,16-33 74 15,-6-5-74-15,-10 38 37 0,0 0-37 0,7-38 38 0,-5 1-38 16,-2 37 15-16,0 0-15 0,2-30 15 0,-4 3-15 16,2 27 1-16,0 0-1 0,-5-19 1 0,-6 7-1 15,11 12 0-15,0 0 0 0,-15-3 1 0,-4 6-1 16,19-3-20-16,0 0 20 0,-21 9-20 0,-4 6 20 0,25-15-5 15,0 0 5-15,-21 19-4 0,2 3 4 0,19-22-46 16,0 0 46-16,-14 21-45 0,3-2 45 0,3-2-88 16,1-3 88-16,7-14-87 0,0 0 87 0,0 0-520 15,8-12 520-15,-1 1-520 0,4-1 520 0,6-10-291 16</inkml:trace>
  <inkml:trace contextRef="#ctx1" brushRef="#br0" timeOffset="52893.507">31228 12576 359 0,'0'0'0'0,"14"0"0"16,9 2 0-16,-4-4-76 0,-1-1 76 0,-1 3-76 15,1 0 76-15,-2 0 98 0,-1 2-98 0,1-1 98 16,1 1-98-16,3 0 229 0,1 3-229 0,3-3 229 16,4 1-229-16,-2-1 75 0,0 0-75 0,-1 1 75 15,-1 0-75-15,-4 3 104 0,-3-1-104 0,-1 0 104 16,0 0-104-16,-4-3-103 0,-2-1 103 0,-1 1-103 16,-4 0 103-16,-5-2-282 0,11-2 282 0,-11 2-281 15,7-5 281-15,0 0-208 0</inkml:trace>
  <inkml:trace contextRef="#ctx1" brushRef="#br0" timeOffset="53624.19">31997 12146 740 0,'0'0'0'0,"7"0"0"0,4 1 0 0,1-1-226 16,2-1 226-16,-7 1-226 0,-4 1 226 0,-3-1-8 15,9 9 8-15,-9-9-8 0,2 12 8 0,-4-3 376 0,-3 3-376 16,1-2 376-16,1 4-376 0,-2 1 138 0,-1 2-138 16,-2 6 138-16,-5 1-138 0,3 3 84 0,1 4-84 15,-7-2 85-15,-3-1-85 0,2-3 47 0,-2 1-47 0,1-5 47 16,4-1-47-16,-2-1 92 0,2 0-92 0,2-4 92 16,2-1-92-16,1-2 0 0,0-3 0 0,4 1 0 15,2-7 0-15,3-3 61 0,-7 9-61 0,7-9 61 16,-4 7-61-16,4-7 82 0,0 0-82 0,0 0 82 15,0 0-82-15,0 0 54 0,9 7-54 0,-9-7 55 16,12 7-55-16,-3-4 7 0,1 0-7 0,2 1 7 16,4-1-7-16,7 3 44 0,1-3-44 0,1 0 45 15,-2 3-45-15,1-5 58 0,2 4-58 0,2 1 58 16,0-5-58-16,2 3-6 0,-1-1 6 0,-2 1-5 16,-5-1 5-16,1 0 9 0,0 3-9 0,-2-3 10 15,-4-1-10-15,-1 1-3 0,1 4 3 0,-4-7-3 16,-5 0 3-16,1 0-67 0,0 0 67 0,-9 0-66 15,9-3 66-15,-9 3-154 0,1-12 154 0,-1 12-153 0,-7-12 153 16,0 3-180-16,-3 0 180 0,1 3-179 0,0-5 179 16,1 1-21-16,-3 0 21 0,3 1-21 0,-1-1 21 15,0-1-5-15,-1-1 5 0,1 2-5 0,0 0 5 0,4 0 96 16,0-2-96-16,-1 1 97 0,1 1-97 0,0 0 105 16,1-2-105-16,1 3 106 0,-1 0-106 15,3 3 33-15,-1-1-33 0,0 0 34 0,-1 2-34 0,3 5 18 16,-4-12-18-16,4 12 18 0,0 0-18 0,0 0-3 15,0 0 3-15,0 0-3 0,0 0 3 0,0 0 17 16,-2 7-17-16,1-1 17 0,-3 3-17 0,2 3 55 0,1 3-55 16,1 4 56-16,0 4-56 0,1 1 18 0,3 1-18 15,-2 3 18-15,-1-1-18 0,-1 6 34 0,-1 3-34 16,-1 2 34-16,0 1-34 0,0 1 19 0,-1-3-19 0,5 0 20 16,-1-7-20-16,1 5 10 0,0-1-10 0,0-5 10 15,1 2-10-15,2 0 10 0,1-7-10 0,-3-2 11 16,-1-1-11-16,0 0-4 0,-1-8 4 0,1 3-3 15,0-4 3-15,0 1 1 0,1 1-1 0,-3-4 1 16,-2-3-1-16,1 0 1 0,-1-2-1 0,2-5 1 16,-4 7-1-16,4-7 33 0,-3 7-33 0,3-7 33 15,-2 7-33-15,2-7-55 0,0 0 55 0,0 0-54 16,-7 3 54-16,7-3-233 0,0 0 233 0,0 0-233 16,0 0 233-16,0 0-1255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D0346-CE10-42D8-B083-513E50E1CD22}" type="datetimeFigureOut">
              <a:rPr lang="en-IN" smtClean="0"/>
              <a:t>30/10/23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69EC2-1578-4665-927A-F8655D086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99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6AEE6FB5-170A-4CF2-837D-73DFBC7F95F4}" type="slidenum">
              <a:rPr lang="en-US" altLang="en-US" i="0" smtClean="0">
                <a:latin typeface="Times New Roman" panose="02020603050405020304" pitchFamily="18" charset="0"/>
              </a:rPr>
              <a:pPr/>
              <a:t>2</a:t>
            </a:fld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5123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/>
            <a:fld id="{8B3D3D72-7E0C-4BFE-A9A5-DA6D24A7FFF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/>
              <a:t>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14209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21B2AA65-D036-473A-9B81-C442ABAD880F}" type="slidenum">
              <a:rPr lang="en-US" altLang="en-US" i="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altLang="en-US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841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2C146FCA-6AD5-41B5-8B39-905DEB2433ED}" type="slidenum">
              <a:rPr lang="en-US" altLang="en-US" i="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en-US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516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462D0C33-0AB1-4C1D-A0BF-4F2BD088A70F}" type="slidenum">
              <a:rPr lang="en-US" altLang="en-US" i="0" smtClean="0">
                <a:latin typeface="Times New Roman" panose="02020603050405020304" pitchFamily="18" charset="0"/>
              </a:rPr>
              <a:pPr/>
              <a:t>3</a:t>
            </a:fld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8657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21DC0333-73FC-41C8-B022-4C515A362F16}" type="slidenum">
              <a:rPr lang="en-US" altLang="en-US" i="0" smtClean="0">
                <a:latin typeface="Times New Roman" panose="02020603050405020304" pitchFamily="18" charset="0"/>
              </a:rPr>
              <a:pPr/>
              <a:t>4</a:t>
            </a:fld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7171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/>
            <a:fld id="{34FC447A-7216-4390-A4F5-A4080576E9B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/>
              <a:t>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57166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57B188C6-3396-4791-803A-912D5FDE1BA5}" type="slidenum">
              <a:rPr lang="en-US" altLang="en-US" i="0" smtClean="0">
                <a:latin typeface="Times New Roman" panose="02020603050405020304" pitchFamily="18" charset="0"/>
              </a:rPr>
              <a:pPr/>
              <a:t>8</a:t>
            </a:fld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8588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3623C765-CCBD-4F1C-97B2-75A28B3EE694}" type="slidenum">
              <a:rPr lang="en-US" altLang="en-US" i="0" smtClean="0">
                <a:latin typeface="Times New Roman" panose="02020603050405020304" pitchFamily="18" charset="0"/>
              </a:rPr>
              <a:pPr/>
              <a:t>9</a:t>
            </a:fld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647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EBB6344B-EF4E-4F85-AECA-B97C0CF4EF30}" type="slidenum">
              <a:rPr lang="en-US" altLang="en-US" i="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10</a:t>
            </a:fld>
            <a:endParaRPr lang="en-US" altLang="en-US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214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C61FF86B-9219-42B1-8FA4-57896999EBDD}" type="slidenum">
              <a:rPr lang="en-US" altLang="en-US" i="0" smtClean="0">
                <a:latin typeface="Times New Roman" panose="02020603050405020304" pitchFamily="18" charset="0"/>
              </a:rPr>
              <a:pPr/>
              <a:t>11</a:t>
            </a:fld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784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FDA65407-39F0-40B8-B272-CCFDAA167843}" type="slidenum">
              <a:rPr lang="en-US" altLang="en-US" i="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12</a:t>
            </a:fld>
            <a:endParaRPr lang="en-US" altLang="en-US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5097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AA781C42-03C0-4817-A64D-F8BE29D9164B}" type="slidenum">
              <a:rPr lang="en-US" altLang="en-US" i="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en-US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693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19EC-8DED-42CE-AE1B-CF385F42366A}" type="datetimeFigureOut">
              <a:rPr lang="en-IN" smtClean="0"/>
              <a:t>30/10/23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9DC4-A7CC-4980-AF1C-D6A1148DC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52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19EC-8DED-42CE-AE1B-CF385F42366A}" type="datetimeFigureOut">
              <a:rPr lang="en-IN" smtClean="0"/>
              <a:t>30/10/23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9DC4-A7CC-4980-AF1C-D6A1148DC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64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19EC-8DED-42CE-AE1B-CF385F42366A}" type="datetimeFigureOut">
              <a:rPr lang="en-IN" smtClean="0"/>
              <a:t>30/10/23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9DC4-A7CC-4980-AF1C-D6A1148DC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18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19EC-8DED-42CE-AE1B-CF385F42366A}" type="datetimeFigureOut">
              <a:rPr lang="en-IN" smtClean="0"/>
              <a:t>30/10/23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9DC4-A7CC-4980-AF1C-D6A1148DC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58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19EC-8DED-42CE-AE1B-CF385F42366A}" type="datetimeFigureOut">
              <a:rPr lang="en-IN" smtClean="0"/>
              <a:t>30/10/23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9DC4-A7CC-4980-AF1C-D6A1148DC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32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19EC-8DED-42CE-AE1B-CF385F42366A}" type="datetimeFigureOut">
              <a:rPr lang="en-IN" smtClean="0"/>
              <a:t>30/10/23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9DC4-A7CC-4980-AF1C-D6A1148DC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18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19EC-8DED-42CE-AE1B-CF385F42366A}" type="datetimeFigureOut">
              <a:rPr lang="en-IN" smtClean="0"/>
              <a:t>30/10/23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9DC4-A7CC-4980-AF1C-D6A1148DC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55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19EC-8DED-42CE-AE1B-CF385F42366A}" type="datetimeFigureOut">
              <a:rPr lang="en-IN" smtClean="0"/>
              <a:t>30/10/23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9DC4-A7CC-4980-AF1C-D6A1148DC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45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19EC-8DED-42CE-AE1B-CF385F42366A}" type="datetimeFigureOut">
              <a:rPr lang="en-IN" smtClean="0"/>
              <a:t>30/10/23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9DC4-A7CC-4980-AF1C-D6A1148DC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70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19EC-8DED-42CE-AE1B-CF385F42366A}" type="datetimeFigureOut">
              <a:rPr lang="en-IN" smtClean="0"/>
              <a:t>30/10/23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9DC4-A7CC-4980-AF1C-D6A1148DC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36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19EC-8DED-42CE-AE1B-CF385F42366A}" type="datetimeFigureOut">
              <a:rPr lang="en-IN" smtClean="0"/>
              <a:t>30/10/23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9DC4-A7CC-4980-AF1C-D6A1148DC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74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F19EC-8DED-42CE-AE1B-CF385F42366A}" type="datetimeFigureOut">
              <a:rPr lang="en-IN" smtClean="0"/>
              <a:t>30/10/23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09DC4-A7CC-4980-AF1C-D6A1148DC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03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8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tif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8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/>
          <p:cNvSpPr>
            <a:spLocks noGrp="1"/>
          </p:cNvSpPr>
          <p:nvPr>
            <p:ph type="title"/>
          </p:nvPr>
        </p:nvSpPr>
        <p:spPr>
          <a:xfrm>
            <a:off x="1839913" y="2205038"/>
            <a:ext cx="8204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/>
              <a:t>Week 13-Lec </a:t>
            </a:r>
            <a:r>
              <a:rPr lang="en-US" altLang="en-US" dirty="0"/>
              <a:t>1</a:t>
            </a:r>
            <a:br>
              <a:rPr lang="en-US" altLang="en-US" dirty="0"/>
            </a:br>
            <a:r>
              <a:rPr lang="en-US" altLang="en-US" dirty="0"/>
              <a:t>Switched Ethernet</a:t>
            </a:r>
            <a:endParaRPr lang="en-I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5-</a:t>
            </a:r>
            <a:fld id="{00925DB5-6B36-4D8D-85F6-265456004C3E}" type="slidenum">
              <a:rPr lang="en-US" altLang="en-US" sz="12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734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Layer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AF60E5A9-B85F-4CCD-8F9C-12975701FA5E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20335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Switch: frame filtering/forwarding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4239" y="1370015"/>
            <a:ext cx="7651749" cy="4310350"/>
          </a:xfrm>
        </p:spPr>
        <p:txBody>
          <a:bodyPr>
            <a:no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ea typeface="ＭＳ Ｐゴシック" charset="0"/>
                <a:cs typeface="+mn-cs"/>
              </a:rPr>
              <a:t>when  frame received at switch:</a:t>
            </a:r>
            <a:br>
              <a:rPr lang="en-US" sz="2400" dirty="0">
                <a:ea typeface="ＭＳ Ｐゴシック" charset="0"/>
                <a:cs typeface="+mn-cs"/>
              </a:rPr>
            </a:br>
            <a:endParaRPr lang="en-US" sz="2400" dirty="0">
              <a:ea typeface="ＭＳ Ｐゴシック" charset="0"/>
              <a:cs typeface="+mn-cs"/>
            </a:endParaRP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ea typeface="ＭＳ Ｐゴシック" charset="0"/>
              </a:rPr>
              <a:t>1. record incoming link, MAC address of sending host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ea typeface="ＭＳ Ｐゴシック" charset="0"/>
              </a:rPr>
              <a:t>2. index switch table using MAC destination address</a:t>
            </a:r>
            <a:endParaRPr lang="en-US" sz="2000" b="1" dirty="0">
              <a:solidFill>
                <a:schemeClr val="accent2"/>
              </a:solidFill>
              <a:ea typeface="ＭＳ Ｐゴシック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solidFill>
                  <a:srgbClr val="000099"/>
                </a:solidFill>
                <a:ea typeface="ＭＳ Ｐゴシック" charset="0"/>
              </a:rPr>
              <a:t>3. if</a:t>
            </a:r>
            <a:r>
              <a:rPr lang="en-US" sz="2000" b="1" dirty="0">
                <a:solidFill>
                  <a:schemeClr val="accent2"/>
                </a:solidFill>
                <a:ea typeface="ＭＳ Ｐゴシック" charset="0"/>
              </a:rPr>
              <a:t> </a:t>
            </a:r>
            <a:r>
              <a:rPr lang="en-US" sz="2000" dirty="0">
                <a:ea typeface="ＭＳ Ｐゴシック" charset="0"/>
              </a:rPr>
              <a:t>entry found for destination</a:t>
            </a:r>
            <a:br>
              <a:rPr lang="en-US" sz="2000" dirty="0">
                <a:ea typeface="ＭＳ Ｐゴシック" charset="0"/>
              </a:rPr>
            </a:br>
            <a:r>
              <a:rPr lang="en-US" sz="2000" dirty="0">
                <a:ea typeface="ＭＳ Ｐゴシック" charset="0"/>
              </a:rPr>
              <a:t>  </a:t>
            </a:r>
            <a:r>
              <a:rPr lang="en-US" sz="2000" dirty="0">
                <a:solidFill>
                  <a:srgbClr val="000099"/>
                </a:solidFill>
                <a:ea typeface="ＭＳ Ｐゴシック" charset="0"/>
              </a:rPr>
              <a:t>then {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b="1" dirty="0">
                <a:solidFill>
                  <a:srgbClr val="000099"/>
                </a:solidFill>
                <a:ea typeface="ＭＳ Ｐゴシック" charset="0"/>
              </a:rPr>
              <a:t>     </a:t>
            </a:r>
            <a:r>
              <a:rPr lang="en-US" sz="2000" dirty="0">
                <a:solidFill>
                  <a:srgbClr val="000099"/>
                </a:solidFill>
                <a:ea typeface="ＭＳ Ｐゴシック" charset="0"/>
              </a:rPr>
              <a:t>if</a:t>
            </a:r>
            <a:r>
              <a:rPr lang="en-US" sz="2000" b="1" dirty="0">
                <a:solidFill>
                  <a:schemeClr val="accent2"/>
                </a:solidFill>
                <a:ea typeface="ＭＳ Ｐゴシック" charset="0"/>
              </a:rPr>
              <a:t> </a:t>
            </a:r>
            <a:r>
              <a:rPr lang="en-US" sz="2000" dirty="0">
                <a:ea typeface="ＭＳ Ｐゴシック" charset="0"/>
              </a:rPr>
              <a:t>destination on segment from which frame arrived</a:t>
            </a:r>
            <a:br>
              <a:rPr lang="en-US" sz="2000" dirty="0">
                <a:ea typeface="ＭＳ Ｐゴシック" charset="0"/>
              </a:rPr>
            </a:br>
            <a:r>
              <a:rPr lang="en-US" sz="2000" dirty="0">
                <a:ea typeface="ＭＳ Ｐゴシック" charset="0"/>
              </a:rPr>
              <a:t>       </a:t>
            </a:r>
            <a:r>
              <a:rPr lang="en-US" sz="2000" dirty="0">
                <a:solidFill>
                  <a:srgbClr val="000099"/>
                </a:solidFill>
                <a:ea typeface="ＭＳ Ｐゴシック" charset="0"/>
              </a:rPr>
              <a:t>then</a:t>
            </a:r>
            <a:r>
              <a:rPr lang="en-US" sz="2000" dirty="0">
                <a:ea typeface="ＭＳ Ｐゴシック" charset="0"/>
              </a:rPr>
              <a:t> drop frame –BROADCASTED ALREADY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ea typeface="ＭＳ Ｐゴシック" charset="0"/>
              </a:rPr>
              <a:t>           </a:t>
            </a:r>
            <a:r>
              <a:rPr lang="en-US" sz="2000" dirty="0">
                <a:solidFill>
                  <a:srgbClr val="000099"/>
                </a:solidFill>
                <a:ea typeface="ＭＳ Ｐゴシック" charset="0"/>
              </a:rPr>
              <a:t>else</a:t>
            </a:r>
            <a:r>
              <a:rPr lang="en-US" sz="2000" dirty="0">
                <a:ea typeface="ＭＳ Ｐゴシック" charset="0"/>
              </a:rPr>
              <a:t> forward frame on interface indicated by entry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ea typeface="ＭＳ Ｐゴシック" charset="0"/>
              </a:rPr>
              <a:t>     </a:t>
            </a:r>
            <a:r>
              <a:rPr lang="en-US" sz="2000" b="1" dirty="0">
                <a:solidFill>
                  <a:schemeClr val="accent2"/>
                </a:solidFill>
                <a:ea typeface="ＭＳ Ｐゴシック" charset="0"/>
              </a:rPr>
              <a:t>  </a:t>
            </a:r>
            <a:r>
              <a:rPr lang="en-US" sz="2000" dirty="0">
                <a:solidFill>
                  <a:srgbClr val="000099"/>
                </a:solidFill>
                <a:ea typeface="ＭＳ Ｐゴシック" charset="0"/>
              </a:rPr>
              <a:t>}</a:t>
            </a:r>
            <a:r>
              <a:rPr lang="en-US" sz="2000" b="1" dirty="0">
                <a:solidFill>
                  <a:schemeClr val="accent2"/>
                </a:solidFill>
                <a:ea typeface="ＭＳ Ｐゴシック" charset="0"/>
              </a:rPr>
              <a:t>   </a:t>
            </a:r>
            <a:endParaRPr lang="en-US" sz="2000" dirty="0">
              <a:ea typeface="ＭＳ Ｐゴシック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ea typeface="ＭＳ Ｐゴシック" charset="0"/>
              </a:rPr>
              <a:t>      </a:t>
            </a:r>
            <a:r>
              <a:rPr lang="en-US" sz="2000" dirty="0">
                <a:solidFill>
                  <a:srgbClr val="000099"/>
                </a:solidFill>
                <a:ea typeface="ＭＳ Ｐゴシック" charset="0"/>
              </a:rPr>
              <a:t>else</a:t>
            </a:r>
            <a:r>
              <a:rPr lang="en-US" sz="2000" dirty="0">
                <a:ea typeface="ＭＳ Ｐゴシック" charset="0"/>
              </a:rPr>
              <a:t> flood  /* forward on all interfaces except arriving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ea typeface="ＭＳ Ｐゴシック" charset="0"/>
              </a:rPr>
              <a:t>                          interface */</a:t>
            </a:r>
          </a:p>
          <a:p>
            <a:pPr lvl="3">
              <a:buFontTx/>
              <a:buNone/>
              <a:defRPr/>
            </a:pPr>
            <a:r>
              <a:rPr lang="en-US" sz="2000" dirty="0">
                <a:latin typeface="Times New Roman" charset="0"/>
                <a:ea typeface="ＭＳ Ｐゴシック" charset="0"/>
              </a:rPr>
              <a:t>  </a:t>
            </a:r>
          </a:p>
        </p:txBody>
      </p:sp>
      <p:pic>
        <p:nvPicPr>
          <p:cNvPr id="31750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3" y="8413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78951" y="5469191"/>
            <a:ext cx="7457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But how des the switch get this forwarding interface information? </a:t>
            </a:r>
            <a:r>
              <a:rPr lang="en-US" sz="2000" dirty="0" err="1">
                <a:solidFill>
                  <a:srgbClr val="FF0000"/>
                </a:solidFill>
              </a:rPr>
              <a:t>i.e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how does it know which device is </a:t>
            </a:r>
            <a:r>
              <a:rPr lang="en-US" sz="2000" dirty="0" err="1">
                <a:solidFill>
                  <a:srgbClr val="FF0000"/>
                </a:solidFill>
              </a:rPr>
              <a:t>conenected</a:t>
            </a:r>
            <a:r>
              <a:rPr lang="en-US" sz="2000" dirty="0">
                <a:solidFill>
                  <a:srgbClr val="FF0000"/>
                </a:solidFill>
              </a:rPr>
              <a:t> to which interface?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9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Link Layer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5-</a:t>
            </a:r>
            <a:fld id="{DB277A2F-73EA-4271-88C7-01141C657243}" type="slidenum">
              <a:rPr lang="en-US" altLang="en-US" sz="12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1965325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ＭＳ Ｐゴシック" charset="0"/>
              </a:rPr>
              <a:t>Switch forwarding table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8664" y="1398588"/>
            <a:ext cx="4878387" cy="4805362"/>
          </a:xfrm>
        </p:spPr>
        <p:txBody>
          <a:bodyPr/>
          <a:lstStyle/>
          <a:p>
            <a:pPr marL="0" indent="0">
              <a:lnSpc>
                <a:spcPts val="3000"/>
              </a:lnSpc>
              <a:buNone/>
            </a:pPr>
            <a:r>
              <a:rPr lang="en-US" altLang="en-US" i="1" u="sng">
                <a:solidFill>
                  <a:srgbClr val="CC0000"/>
                </a:solidFill>
              </a:rPr>
              <a:t>Q:</a:t>
            </a:r>
            <a:r>
              <a:rPr lang="en-US" altLang="en-US">
                <a:solidFill>
                  <a:srgbClr val="CC0000"/>
                </a:solidFill>
              </a:rPr>
              <a:t> </a:t>
            </a:r>
            <a:r>
              <a:rPr lang="en-US" altLang="en-US"/>
              <a:t>how does switch know A</a:t>
            </a:r>
            <a:r>
              <a:rPr lang="ja-JP" altLang="en-US"/>
              <a:t>’</a:t>
            </a:r>
            <a:r>
              <a:rPr lang="en-US" altLang="ja-JP"/>
              <a:t> reachable via interface 4, B</a:t>
            </a:r>
            <a:r>
              <a:rPr lang="ja-JP" altLang="en-US"/>
              <a:t>’</a:t>
            </a:r>
            <a:r>
              <a:rPr lang="en-US" altLang="ja-JP"/>
              <a:t> reachable via interface 5?</a:t>
            </a:r>
            <a:endParaRPr lang="en-US" altLang="en-US"/>
          </a:p>
        </p:txBody>
      </p:sp>
      <p:grpSp>
        <p:nvGrpSpPr>
          <p:cNvPr id="27654" name="Group 34"/>
          <p:cNvGrpSpPr>
            <a:grpSpLocks/>
          </p:cNvGrpSpPr>
          <p:nvPr/>
        </p:nvGrpSpPr>
        <p:grpSpPr bwMode="auto">
          <a:xfrm>
            <a:off x="6630989" y="1425576"/>
            <a:ext cx="3660775" cy="4283075"/>
            <a:chOff x="5106576" y="1425893"/>
            <a:chExt cx="3661504" cy="4282976"/>
          </a:xfrm>
        </p:grpSpPr>
        <p:sp>
          <p:nvSpPr>
            <p:cNvPr id="27658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switch with six interfaces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1,2,3,4,5,6</a:t>
              </a: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)  </a:t>
              </a:r>
            </a:p>
          </p:txBody>
        </p:sp>
        <p:grpSp>
          <p:nvGrpSpPr>
            <p:cNvPr id="27659" name="Group 36"/>
            <p:cNvGrpSpPr>
              <a:grpSpLocks/>
            </p:cNvGrpSpPr>
            <p:nvPr/>
          </p:nvGrpSpPr>
          <p:grpSpPr bwMode="auto">
            <a:xfrm>
              <a:off x="5106576" y="1425893"/>
              <a:ext cx="3661504" cy="3599812"/>
              <a:chOff x="731524" y="1819788"/>
              <a:chExt cx="3661504" cy="3599812"/>
            </a:xfrm>
          </p:grpSpPr>
          <p:sp>
            <p:nvSpPr>
              <p:cNvPr id="27660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7661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ja-JP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endParaRPr lang="en-US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662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27663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ja-JP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endParaRPr lang="en-US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664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27665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66887" cy="369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ja-JP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endParaRPr lang="en-US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666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7667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7668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7669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grpSp>
            <p:nvGrpSpPr>
              <p:cNvPr id="27670" name="Group 47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2" name="Rectangle 48"/>
                <p:cNvSpPr>
                  <a:spLocks noChangeArrowheads="1"/>
                </p:cNvSpPr>
                <p:nvPr/>
              </p:nvSpPr>
              <p:spPr bwMode="auto">
                <a:xfrm rot="-54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27705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27706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7707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77884 w 356"/>
                      <a:gd name="T3" fmla="*/ 5998 h 368"/>
                      <a:gd name="T4" fmla="*/ 92393 w 356"/>
                      <a:gd name="T5" fmla="*/ 124961 h 368"/>
                      <a:gd name="T6" fmla="*/ 20362 w 356"/>
                      <a:gd name="T7" fmla="*/ 156280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27671" name="Group 48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27700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27702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7703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77884 w 356"/>
                      <a:gd name="T3" fmla="*/ 5998 h 368"/>
                      <a:gd name="T4" fmla="*/ 92393 w 356"/>
                      <a:gd name="T5" fmla="*/ 124961 h 368"/>
                      <a:gd name="T6" fmla="*/ 20362 w 356"/>
                      <a:gd name="T7" fmla="*/ 156280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79" name="Rectangle 43"/>
                <p:cNvSpPr>
                  <a:spLocks noChangeArrowheads="1"/>
                </p:cNvSpPr>
                <p:nvPr/>
              </p:nvSpPr>
              <p:spPr bwMode="auto">
                <a:xfrm rot="-54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50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27673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27698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699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77884 w 356"/>
                    <a:gd name="T3" fmla="*/ 5998 h 368"/>
                    <a:gd name="T4" fmla="*/ 92393 w 356"/>
                    <a:gd name="T5" fmla="*/ 124961 h 368"/>
                    <a:gd name="T6" fmla="*/ 20362 w 356"/>
                    <a:gd name="T7" fmla="*/ 15628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  <p:grpSp>
            <p:nvGrpSpPr>
              <p:cNvPr id="27674" name="Group 51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2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27695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27696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7697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77884 w 356"/>
                      <a:gd name="T3" fmla="*/ 5998 h 368"/>
                      <a:gd name="T4" fmla="*/ 92393 w 356"/>
                      <a:gd name="T5" fmla="*/ 124961 h 368"/>
                      <a:gd name="T6" fmla="*/ 20362 w 356"/>
                      <a:gd name="T7" fmla="*/ 156280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IN"/>
                  </a:p>
                </p:txBody>
              </p:sp>
            </p:grpSp>
          </p:grpSp>
          <p:pic>
            <p:nvPicPr>
              <p:cNvPr id="27675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7676" name="Group 53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8" name="Rectangle 48"/>
                <p:cNvSpPr>
                  <a:spLocks noChangeArrowheads="1"/>
                </p:cNvSpPr>
                <p:nvPr/>
              </p:nvSpPr>
              <p:spPr bwMode="auto">
                <a:xfrm rot="-54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27691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27692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7693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77884 w 356"/>
                      <a:gd name="T3" fmla="*/ 5998 h 368"/>
                      <a:gd name="T4" fmla="*/ 92393 w 356"/>
                      <a:gd name="T5" fmla="*/ 124961 h 368"/>
                      <a:gd name="T6" fmla="*/ 20362 w 356"/>
                      <a:gd name="T7" fmla="*/ 156280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27677" name="Group 54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27686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27688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7689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77884 w 356"/>
                      <a:gd name="T3" fmla="*/ 5998 h 368"/>
                      <a:gd name="T4" fmla="*/ 92393 w 356"/>
                      <a:gd name="T5" fmla="*/ 124961 h 368"/>
                      <a:gd name="T6" fmla="*/ 20362 w 356"/>
                      <a:gd name="T7" fmla="*/ 156280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65" name="Rectangle 43"/>
                <p:cNvSpPr>
                  <a:spLocks noChangeArrowheads="1"/>
                </p:cNvSpPr>
                <p:nvPr/>
              </p:nvSpPr>
              <p:spPr bwMode="auto">
                <a:xfrm rot="-54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7678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7679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7680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7681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7682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7683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27684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27685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</p:grpSp>
      </p:grp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2001839" y="2566988"/>
            <a:ext cx="4878387" cy="213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000"/>
              </a:lnSpc>
            </a:pPr>
            <a:r>
              <a:rPr lang="en-US" altLang="en-US" u="sng">
                <a:solidFill>
                  <a:srgbClr val="CC0000"/>
                </a:solidFill>
              </a:rPr>
              <a:t>A:</a:t>
            </a:r>
            <a:r>
              <a:rPr lang="en-US" altLang="en-US">
                <a:solidFill>
                  <a:srgbClr val="CC0000"/>
                </a:solidFill>
              </a:rPr>
              <a:t>  </a:t>
            </a:r>
            <a:r>
              <a:rPr lang="en-US" altLang="en-US"/>
              <a:t>each switch has a </a:t>
            </a:r>
            <a:r>
              <a:rPr lang="en-US" altLang="en-US">
                <a:solidFill>
                  <a:srgbClr val="CC0000"/>
                </a:solidFill>
              </a:rPr>
              <a:t>switch table,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each entry:</a:t>
            </a:r>
          </a:p>
          <a:p>
            <a:pPr lvl="1">
              <a:lnSpc>
                <a:spcPct val="100000"/>
              </a:lnSpc>
            </a:pPr>
            <a:r>
              <a:rPr lang="en-US" altLang="en-US"/>
              <a:t>(MAC address of host, interface to reach host, time stamp)</a:t>
            </a:r>
          </a:p>
          <a:p>
            <a:pPr lvl="1">
              <a:lnSpc>
                <a:spcPct val="100000"/>
              </a:lnSpc>
            </a:pPr>
            <a:r>
              <a:rPr lang="en-US" altLang="en-US"/>
              <a:t>looks like a routing table!</a:t>
            </a:r>
          </a:p>
        </p:txBody>
      </p:sp>
      <p:pic>
        <p:nvPicPr>
          <p:cNvPr id="27656" name="Picture 22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6" y="8985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2060576" y="5043488"/>
            <a:ext cx="5040313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n-US" u="sng">
                <a:solidFill>
                  <a:srgbClr val="CC0000"/>
                </a:solidFill>
              </a:rPr>
              <a:t>Q:</a:t>
            </a:r>
            <a:r>
              <a:rPr lang="en-US" altLang="en-US">
                <a:solidFill>
                  <a:srgbClr val="CC0000"/>
                </a:solidFill>
              </a:rPr>
              <a:t> </a:t>
            </a:r>
            <a:r>
              <a:rPr lang="en-US" altLang="en-US"/>
              <a:t>how are entries created, maintained in switch table? </a:t>
            </a:r>
          </a:p>
          <a:p>
            <a:pPr lvl="1">
              <a:lnSpc>
                <a:spcPct val="75000"/>
              </a:lnSpc>
            </a:pPr>
            <a:r>
              <a:rPr lang="en-US" altLang="en-US"/>
              <a:t>something like a routing protocol?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7143840" y="3531600"/>
              <a:ext cx="4612680" cy="1567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34480" y="3519720"/>
                <a:ext cx="4626360" cy="158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564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36"/>
          <p:cNvGrpSpPr>
            <a:grpSpLocks/>
          </p:cNvGrpSpPr>
          <p:nvPr/>
        </p:nvGrpSpPr>
        <p:grpSpPr bwMode="auto">
          <a:xfrm>
            <a:off x="5980114" y="1216026"/>
            <a:ext cx="3660775" cy="3599895"/>
            <a:chOff x="731524" y="1819788"/>
            <a:chExt cx="3661504" cy="3599779"/>
          </a:xfrm>
        </p:grpSpPr>
        <p:sp>
          <p:nvSpPr>
            <p:cNvPr id="29725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9726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454060" cy="369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ja-JP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727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29728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454060" cy="369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ja-JP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729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29730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66887" cy="369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ja-JP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731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9732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9733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9734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29735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00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29770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29771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9772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77884 w 356"/>
                    <a:gd name="T3" fmla="*/ 5998 h 368"/>
                    <a:gd name="T4" fmla="*/ 92393 w 356"/>
                    <a:gd name="T5" fmla="*/ 124961 h 368"/>
                    <a:gd name="T6" fmla="*/ 20362 w 356"/>
                    <a:gd name="T7" fmla="*/ 15628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</p:grpSp>
        <p:grpSp>
          <p:nvGrpSpPr>
            <p:cNvPr id="29736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29765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29767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9768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77884 w 356"/>
                    <a:gd name="T3" fmla="*/ 5998 h 368"/>
                    <a:gd name="T4" fmla="*/ 92393 w 356"/>
                    <a:gd name="T5" fmla="*/ 124961 h 368"/>
                    <a:gd name="T6" fmla="*/ 20362 w 356"/>
                    <a:gd name="T7" fmla="*/ 15628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  <p:sp>
            <p:nvSpPr>
              <p:cNvPr id="97" name="Rectangle 43"/>
              <p:cNvSpPr>
                <a:spLocks noChangeArrowheads="1"/>
              </p:cNvSpPr>
              <p:nvPr/>
            </p:nvSpPr>
            <p:spPr bwMode="auto"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8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9738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2976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76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29739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29760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29761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9762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77884 w 356"/>
                    <a:gd name="T3" fmla="*/ 5998 h 368"/>
                    <a:gd name="T4" fmla="*/ 92393 w 356"/>
                    <a:gd name="T5" fmla="*/ 124961 h 368"/>
                    <a:gd name="T6" fmla="*/ 20362 w 356"/>
                    <a:gd name="T7" fmla="*/ 15628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</p:grpSp>
        <p:pic>
          <p:nvPicPr>
            <p:cNvPr id="29740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741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86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2975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29757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9758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77884 w 356"/>
                    <a:gd name="T3" fmla="*/ 5998 h 368"/>
                    <a:gd name="T4" fmla="*/ 92393 w 356"/>
                    <a:gd name="T5" fmla="*/ 124961 h 368"/>
                    <a:gd name="T6" fmla="*/ 20362 w 356"/>
                    <a:gd name="T7" fmla="*/ 15628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</p:grpSp>
        <p:grpSp>
          <p:nvGrpSpPr>
            <p:cNvPr id="29742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29751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2975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975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77884 w 356"/>
                    <a:gd name="T3" fmla="*/ 5998 h 368"/>
                    <a:gd name="T4" fmla="*/ 92393 w 356"/>
                    <a:gd name="T5" fmla="*/ 124961 h 368"/>
                    <a:gd name="T6" fmla="*/ 20362 w 356"/>
                    <a:gd name="T7" fmla="*/ 15628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  <p:sp>
            <p:nvSpPr>
              <p:cNvPr id="83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9743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9744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9745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9746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9747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9748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9749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9750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</p:grp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Layer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F246BC3C-4E21-4D33-8CD2-EF885E8AF6BB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Switch: self-learning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3738" y="1339850"/>
            <a:ext cx="3935412" cy="4114800"/>
          </a:xfrm>
        </p:spPr>
        <p:txBody>
          <a:bodyPr/>
          <a:lstStyle/>
          <a:p>
            <a:r>
              <a:rPr lang="en-US" altLang="en-US" sz="2400"/>
              <a:t>switch</a:t>
            </a:r>
            <a:r>
              <a:rPr lang="en-US" altLang="en-US" sz="2400">
                <a:solidFill>
                  <a:srgbClr val="FF0000"/>
                </a:solidFill>
              </a:rPr>
              <a:t> </a:t>
            </a:r>
            <a:r>
              <a:rPr lang="en-US" altLang="en-US" sz="2400" i="1">
                <a:solidFill>
                  <a:srgbClr val="CC0000"/>
                </a:solidFill>
              </a:rPr>
              <a:t>learns</a:t>
            </a:r>
            <a:r>
              <a:rPr lang="en-US" altLang="en-US" sz="2400">
                <a:solidFill>
                  <a:srgbClr val="CC0000"/>
                </a:solidFill>
              </a:rPr>
              <a:t> </a:t>
            </a:r>
            <a:r>
              <a:rPr lang="en-US" altLang="en-US" sz="2400"/>
              <a:t>which hosts can be reached through which interfaces</a:t>
            </a:r>
          </a:p>
          <a:p>
            <a:pPr lvl="1"/>
            <a:r>
              <a:rPr lang="en-US" altLang="en-US"/>
              <a:t>when frame received, switch </a:t>
            </a:r>
            <a:r>
              <a:rPr lang="ja-JP" altLang="en-US"/>
              <a:t>“</a:t>
            </a:r>
            <a:r>
              <a:rPr lang="en-US" altLang="ja-JP"/>
              <a:t>learns</a:t>
            </a:r>
            <a:r>
              <a:rPr lang="ja-JP" altLang="en-US"/>
              <a:t>”</a:t>
            </a:r>
            <a:r>
              <a:rPr lang="en-US" altLang="ja-JP"/>
              <a:t>  location of sender: incoming LAN segment</a:t>
            </a:r>
          </a:p>
          <a:p>
            <a:pPr lvl="1"/>
            <a:r>
              <a:rPr lang="en-US" altLang="en-US"/>
              <a:t>records sender/location pair in switch table</a:t>
            </a:r>
          </a:p>
        </p:txBody>
      </p:sp>
      <p:grpSp>
        <p:nvGrpSpPr>
          <p:cNvPr id="420900" name="Group 36"/>
          <p:cNvGrpSpPr>
            <a:grpSpLocks/>
          </p:cNvGrpSpPr>
          <p:nvPr/>
        </p:nvGrpSpPr>
        <p:grpSpPr bwMode="auto">
          <a:xfrm>
            <a:off x="8302625" y="1223964"/>
            <a:ext cx="1428750" cy="369887"/>
            <a:chOff x="1750" y="3514"/>
            <a:chExt cx="900" cy="233"/>
          </a:xfrm>
        </p:grpSpPr>
        <p:sp>
          <p:nvSpPr>
            <p:cNvPr id="29721" name="Rectangle 32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722" name="Text Box 33"/>
            <p:cNvSpPr txBox="1">
              <a:spLocks noChangeArrowheads="1"/>
            </p:cNvSpPr>
            <p:nvPr/>
          </p:nvSpPr>
          <p:spPr bwMode="auto"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A</a:t>
              </a:r>
              <a:r>
                <a:rPr lang="ja-JP" altLang="en-US" sz="1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723" name="Line 34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9724" name="Line 35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420905" name="Group 41"/>
          <p:cNvGrpSpPr>
            <a:grpSpLocks/>
          </p:cNvGrpSpPr>
          <p:nvPr/>
        </p:nvGrpSpPr>
        <p:grpSpPr bwMode="auto">
          <a:xfrm>
            <a:off x="8518526" y="525464"/>
            <a:ext cx="1450975" cy="714375"/>
            <a:chOff x="4406" y="331"/>
            <a:chExt cx="914" cy="450"/>
          </a:xfrm>
        </p:grpSpPr>
        <p:sp>
          <p:nvSpPr>
            <p:cNvPr id="29717" name="Line 37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9718" name="Line 38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9719" name="Text Box 39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Source: A</a:t>
              </a:r>
            </a:p>
          </p:txBody>
        </p:sp>
        <p:sp>
          <p:nvSpPr>
            <p:cNvPr id="29720" name="Text Box 40"/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Dest: A</a:t>
              </a:r>
              <a:r>
                <a:rPr lang="ja-JP" altLang="en-US" sz="1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0911" name="Group 47"/>
          <p:cNvGrpSpPr>
            <a:grpSpLocks/>
          </p:cNvGrpSpPr>
          <p:nvPr/>
        </p:nvGrpSpPr>
        <p:grpSpPr bwMode="auto">
          <a:xfrm>
            <a:off x="4860925" y="4937126"/>
            <a:ext cx="3017838" cy="1444625"/>
            <a:chOff x="3441" y="3154"/>
            <a:chExt cx="1901" cy="910"/>
          </a:xfrm>
        </p:grpSpPr>
        <p:sp>
          <p:nvSpPr>
            <p:cNvPr id="29712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713" name="Text Box 42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MAC addr   interface    TTL</a:t>
              </a:r>
            </a:p>
          </p:txBody>
        </p:sp>
        <p:sp>
          <p:nvSpPr>
            <p:cNvPr id="29714" name="Line 44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9715" name="Line 45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9716" name="Line 46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420912" name="Text Box 48"/>
          <p:cNvSpPr txBox="1">
            <a:spLocks noChangeArrowheads="1"/>
          </p:cNvSpPr>
          <p:nvPr/>
        </p:nvSpPr>
        <p:spPr bwMode="auto">
          <a:xfrm>
            <a:off x="7988301" y="5326063"/>
            <a:ext cx="17240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table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(initially empty)</a:t>
            </a:r>
          </a:p>
        </p:txBody>
      </p:sp>
      <p:grpSp>
        <p:nvGrpSpPr>
          <p:cNvPr id="420917" name="Group 53"/>
          <p:cNvGrpSpPr>
            <a:grpSpLocks/>
          </p:cNvGrpSpPr>
          <p:nvPr/>
        </p:nvGrpSpPr>
        <p:grpSpPr bwMode="auto">
          <a:xfrm>
            <a:off x="5295900" y="5370514"/>
            <a:ext cx="2471738" cy="376237"/>
            <a:chOff x="2376" y="3383"/>
            <a:chExt cx="1557" cy="237"/>
          </a:xfrm>
        </p:grpSpPr>
        <p:sp>
          <p:nvSpPr>
            <p:cNvPr id="29709" name="Text Box 49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9710" name="Text Box 50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9711" name="Text Box 51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60</a:t>
              </a:r>
            </a:p>
          </p:txBody>
        </p:sp>
      </p:grpSp>
      <p:pic>
        <p:nvPicPr>
          <p:cNvPr id="29708" name="Picture 21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1" y="89852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97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36"/>
          <p:cNvGrpSpPr>
            <a:grpSpLocks/>
          </p:cNvGrpSpPr>
          <p:nvPr/>
        </p:nvGrpSpPr>
        <p:grpSpPr bwMode="auto">
          <a:xfrm>
            <a:off x="5980114" y="1216026"/>
            <a:ext cx="3660775" cy="3599895"/>
            <a:chOff x="731524" y="1819788"/>
            <a:chExt cx="3661504" cy="3599779"/>
          </a:xfrm>
        </p:grpSpPr>
        <p:sp>
          <p:nvSpPr>
            <p:cNvPr id="33858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3859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454060" cy="369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ja-JP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60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33861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454060" cy="369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ja-JP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62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33863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66887" cy="369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ja-JP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64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3865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3866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3867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33868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86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33903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33904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3905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77884 w 356"/>
                    <a:gd name="T3" fmla="*/ 5998 h 368"/>
                    <a:gd name="T4" fmla="*/ 92393 w 356"/>
                    <a:gd name="T5" fmla="*/ 124961 h 368"/>
                    <a:gd name="T6" fmla="*/ 20362 w 356"/>
                    <a:gd name="T7" fmla="*/ 15628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</p:grpSp>
        <p:grpSp>
          <p:nvGrpSpPr>
            <p:cNvPr id="33869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33898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33900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3901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77884 w 356"/>
                    <a:gd name="T3" fmla="*/ 5998 h 368"/>
                    <a:gd name="T4" fmla="*/ 92393 w 356"/>
                    <a:gd name="T5" fmla="*/ 124961 h 368"/>
                    <a:gd name="T6" fmla="*/ 20362 w 356"/>
                    <a:gd name="T7" fmla="*/ 15628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  <p:sp>
            <p:nvSpPr>
              <p:cNvPr id="183" name="Rectangle 43"/>
              <p:cNvSpPr>
                <a:spLocks noChangeArrowheads="1"/>
              </p:cNvSpPr>
              <p:nvPr/>
            </p:nvSpPr>
            <p:spPr bwMode="auto"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4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3871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3389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89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33872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176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33893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3389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389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77884 w 356"/>
                    <a:gd name="T3" fmla="*/ 5998 h 368"/>
                    <a:gd name="T4" fmla="*/ 92393 w 356"/>
                    <a:gd name="T5" fmla="*/ 124961 h 368"/>
                    <a:gd name="T6" fmla="*/ 20362 w 356"/>
                    <a:gd name="T7" fmla="*/ 15628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</p:grpSp>
        <p:pic>
          <p:nvPicPr>
            <p:cNvPr id="3387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3874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172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3388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3389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389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77884 w 356"/>
                    <a:gd name="T3" fmla="*/ 5998 h 368"/>
                    <a:gd name="T4" fmla="*/ 92393 w 356"/>
                    <a:gd name="T5" fmla="*/ 124961 h 368"/>
                    <a:gd name="T6" fmla="*/ 20362 w 356"/>
                    <a:gd name="T7" fmla="*/ 15628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</p:grpSp>
        <p:grpSp>
          <p:nvGrpSpPr>
            <p:cNvPr id="33875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33884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3388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388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77884 w 356"/>
                    <a:gd name="T3" fmla="*/ 5998 h 368"/>
                    <a:gd name="T4" fmla="*/ 92393 w 356"/>
                    <a:gd name="T5" fmla="*/ 124961 h 368"/>
                    <a:gd name="T6" fmla="*/ 20362 w 356"/>
                    <a:gd name="T7" fmla="*/ 15628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  <p:sp>
            <p:nvSpPr>
              <p:cNvPr id="169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3876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3877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3878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3879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3880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33881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33882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33883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</p:grp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Layer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E2D52CC0-DA2E-4715-BABD-F827ED8C3352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>
          <a:xfrm>
            <a:off x="1711326" y="141288"/>
            <a:ext cx="7508875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</a:rPr>
              <a:t>Self-learning, forwarding: example</a:t>
            </a:r>
          </a:p>
        </p:txBody>
      </p:sp>
      <p:grpSp>
        <p:nvGrpSpPr>
          <p:cNvPr id="685088" name="Group 32"/>
          <p:cNvGrpSpPr>
            <a:grpSpLocks/>
          </p:cNvGrpSpPr>
          <p:nvPr/>
        </p:nvGrpSpPr>
        <p:grpSpPr bwMode="auto">
          <a:xfrm>
            <a:off x="8302625" y="1223964"/>
            <a:ext cx="1428750" cy="369887"/>
            <a:chOff x="1750" y="3514"/>
            <a:chExt cx="900" cy="233"/>
          </a:xfrm>
        </p:grpSpPr>
        <p:sp>
          <p:nvSpPr>
            <p:cNvPr id="33854" name="Rectangle 33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55" name="Text Box 34"/>
            <p:cNvSpPr txBox="1">
              <a:spLocks noChangeArrowheads="1"/>
            </p:cNvSpPr>
            <p:nvPr/>
          </p:nvSpPr>
          <p:spPr bwMode="auto"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A</a:t>
              </a:r>
              <a:r>
                <a:rPr lang="ja-JP" altLang="en-US" sz="1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56" name="Line 35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3857" name="Line 36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85093" name="Group 37"/>
          <p:cNvGrpSpPr>
            <a:grpSpLocks/>
          </p:cNvGrpSpPr>
          <p:nvPr/>
        </p:nvGrpSpPr>
        <p:grpSpPr bwMode="auto">
          <a:xfrm>
            <a:off x="8518526" y="525464"/>
            <a:ext cx="1450975" cy="714375"/>
            <a:chOff x="4406" y="331"/>
            <a:chExt cx="914" cy="450"/>
          </a:xfrm>
        </p:grpSpPr>
        <p:sp>
          <p:nvSpPr>
            <p:cNvPr id="33850" name="Line 38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3851" name="Line 39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3852" name="Text Box 40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Source: A</a:t>
              </a:r>
            </a:p>
          </p:txBody>
        </p:sp>
        <p:sp>
          <p:nvSpPr>
            <p:cNvPr id="33853" name="Text Box 41"/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Dest: A</a:t>
              </a:r>
              <a:r>
                <a:rPr lang="ja-JP" altLang="en-US" sz="1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85098" name="Group 42"/>
          <p:cNvGrpSpPr>
            <a:grpSpLocks/>
          </p:cNvGrpSpPr>
          <p:nvPr/>
        </p:nvGrpSpPr>
        <p:grpSpPr bwMode="auto">
          <a:xfrm>
            <a:off x="4860925" y="4937126"/>
            <a:ext cx="3017838" cy="1444625"/>
            <a:chOff x="3441" y="3154"/>
            <a:chExt cx="1901" cy="910"/>
          </a:xfrm>
        </p:grpSpPr>
        <p:sp>
          <p:nvSpPr>
            <p:cNvPr id="33845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46" name="Text Box 44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MAC addr   interface    TTL</a:t>
              </a:r>
            </a:p>
          </p:txBody>
        </p:sp>
        <p:sp>
          <p:nvSpPr>
            <p:cNvPr id="33847" name="Line 45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3848" name="Line 46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3849" name="Line 47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7961313" y="5326063"/>
            <a:ext cx="1778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table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(initially empty)</a:t>
            </a:r>
          </a:p>
        </p:txBody>
      </p:sp>
      <p:grpSp>
        <p:nvGrpSpPr>
          <p:cNvPr id="685105" name="Group 49"/>
          <p:cNvGrpSpPr>
            <a:grpSpLocks/>
          </p:cNvGrpSpPr>
          <p:nvPr/>
        </p:nvGrpSpPr>
        <p:grpSpPr bwMode="auto">
          <a:xfrm>
            <a:off x="5295900" y="5370514"/>
            <a:ext cx="2471738" cy="376237"/>
            <a:chOff x="2376" y="3383"/>
            <a:chExt cx="1557" cy="237"/>
          </a:xfrm>
        </p:grpSpPr>
        <p:sp>
          <p:nvSpPr>
            <p:cNvPr id="33842" name="Text Box 50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3843" name="Text Box 51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3844" name="Text Box 52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60</a:t>
              </a:r>
            </a:p>
          </p:txBody>
        </p:sp>
      </p:grpSp>
      <p:grpSp>
        <p:nvGrpSpPr>
          <p:cNvPr id="685115" name="Group 59"/>
          <p:cNvGrpSpPr>
            <a:grpSpLocks/>
          </p:cNvGrpSpPr>
          <p:nvPr/>
        </p:nvGrpSpPr>
        <p:grpSpPr bwMode="auto">
          <a:xfrm>
            <a:off x="7323138" y="2881314"/>
            <a:ext cx="1428750" cy="369887"/>
            <a:chOff x="1750" y="3514"/>
            <a:chExt cx="900" cy="233"/>
          </a:xfrm>
        </p:grpSpPr>
        <p:sp>
          <p:nvSpPr>
            <p:cNvPr id="33838" name="Rectangle 6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39" name="Text Box 61"/>
            <p:cNvSpPr txBox="1">
              <a:spLocks noChangeArrowheads="1"/>
            </p:cNvSpPr>
            <p:nvPr/>
          </p:nvSpPr>
          <p:spPr bwMode="auto"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A</a:t>
              </a:r>
              <a:r>
                <a:rPr lang="ja-JP" altLang="en-US" sz="1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40" name="Line 6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3841" name="Line 6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85120" name="Group 64"/>
          <p:cNvGrpSpPr>
            <a:grpSpLocks/>
          </p:cNvGrpSpPr>
          <p:nvPr/>
        </p:nvGrpSpPr>
        <p:grpSpPr bwMode="auto">
          <a:xfrm>
            <a:off x="7323138" y="2879725"/>
            <a:ext cx="1428750" cy="369888"/>
            <a:chOff x="1750" y="3514"/>
            <a:chExt cx="900" cy="233"/>
          </a:xfrm>
        </p:grpSpPr>
        <p:sp>
          <p:nvSpPr>
            <p:cNvPr id="33834" name="Rectangle 6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35" name="Text Box 66"/>
            <p:cNvSpPr txBox="1">
              <a:spLocks noChangeArrowheads="1"/>
            </p:cNvSpPr>
            <p:nvPr/>
          </p:nvSpPr>
          <p:spPr bwMode="auto"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A</a:t>
              </a:r>
              <a:r>
                <a:rPr lang="ja-JP" altLang="en-US" sz="1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36" name="Line 6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3837" name="Line 6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85125" name="Group 69"/>
          <p:cNvGrpSpPr>
            <a:grpSpLocks/>
          </p:cNvGrpSpPr>
          <p:nvPr/>
        </p:nvGrpSpPr>
        <p:grpSpPr bwMode="auto">
          <a:xfrm>
            <a:off x="7323138" y="2882900"/>
            <a:ext cx="1428750" cy="369888"/>
            <a:chOff x="1750" y="3514"/>
            <a:chExt cx="900" cy="233"/>
          </a:xfrm>
        </p:grpSpPr>
        <p:sp>
          <p:nvSpPr>
            <p:cNvPr id="33830" name="Rectangle 7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31" name="Text Box 71"/>
            <p:cNvSpPr txBox="1">
              <a:spLocks noChangeArrowheads="1"/>
            </p:cNvSpPr>
            <p:nvPr/>
          </p:nvSpPr>
          <p:spPr bwMode="auto"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A</a:t>
              </a:r>
              <a:r>
                <a:rPr lang="ja-JP" altLang="en-US" sz="1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32" name="Line 7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3833" name="Line 7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85130" name="Group 74"/>
          <p:cNvGrpSpPr>
            <a:grpSpLocks/>
          </p:cNvGrpSpPr>
          <p:nvPr/>
        </p:nvGrpSpPr>
        <p:grpSpPr bwMode="auto">
          <a:xfrm>
            <a:off x="7323138" y="2882900"/>
            <a:ext cx="1428750" cy="369888"/>
            <a:chOff x="1750" y="3514"/>
            <a:chExt cx="900" cy="233"/>
          </a:xfrm>
        </p:grpSpPr>
        <p:sp>
          <p:nvSpPr>
            <p:cNvPr id="33826" name="Rectangle 7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27" name="Text Box 76"/>
            <p:cNvSpPr txBox="1">
              <a:spLocks noChangeArrowheads="1"/>
            </p:cNvSpPr>
            <p:nvPr/>
          </p:nvSpPr>
          <p:spPr bwMode="auto"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A</a:t>
              </a:r>
              <a:r>
                <a:rPr lang="ja-JP" altLang="en-US" sz="1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28" name="Line 7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3829" name="Line 7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85135" name="Group 79"/>
          <p:cNvGrpSpPr>
            <a:grpSpLocks/>
          </p:cNvGrpSpPr>
          <p:nvPr/>
        </p:nvGrpSpPr>
        <p:grpSpPr bwMode="auto">
          <a:xfrm>
            <a:off x="7319963" y="2879725"/>
            <a:ext cx="1428750" cy="369888"/>
            <a:chOff x="1750" y="3514"/>
            <a:chExt cx="900" cy="233"/>
          </a:xfrm>
        </p:grpSpPr>
        <p:sp>
          <p:nvSpPr>
            <p:cNvPr id="33822" name="Rectangle 8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23" name="Text Box 81"/>
            <p:cNvSpPr txBox="1">
              <a:spLocks noChangeArrowheads="1"/>
            </p:cNvSpPr>
            <p:nvPr/>
          </p:nvSpPr>
          <p:spPr bwMode="auto"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A</a:t>
              </a:r>
              <a:r>
                <a:rPr lang="ja-JP" altLang="en-US" sz="1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24" name="Line 8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3825" name="Line 8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685140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1809750" y="1508126"/>
            <a:ext cx="4044950" cy="944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frame destination, A’, locaton unknown:</a:t>
            </a:r>
            <a:endParaRPr lang="en-US" altLang="en-US" i="1"/>
          </a:p>
        </p:txBody>
      </p:sp>
      <p:sp>
        <p:nvSpPr>
          <p:cNvPr id="685142" name="Text Box 86"/>
          <p:cNvSpPr txBox="1">
            <a:spLocks noChangeArrowheads="1"/>
          </p:cNvSpPr>
          <p:nvPr/>
        </p:nvSpPr>
        <p:spPr bwMode="auto">
          <a:xfrm>
            <a:off x="4873626" y="1847850"/>
            <a:ext cx="9332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CC0000"/>
                </a:solidFill>
              </a:rPr>
              <a:t>flood</a:t>
            </a:r>
          </a:p>
        </p:txBody>
      </p:sp>
      <p:grpSp>
        <p:nvGrpSpPr>
          <p:cNvPr id="685148" name="Group 92"/>
          <p:cNvGrpSpPr>
            <a:grpSpLocks/>
          </p:cNvGrpSpPr>
          <p:nvPr/>
        </p:nvGrpSpPr>
        <p:grpSpPr bwMode="auto">
          <a:xfrm>
            <a:off x="7654925" y="3981450"/>
            <a:ext cx="1428750" cy="369888"/>
            <a:chOff x="730" y="2472"/>
            <a:chExt cx="900" cy="233"/>
          </a:xfrm>
        </p:grpSpPr>
        <p:sp>
          <p:nvSpPr>
            <p:cNvPr id="33818" name="Rectangle 88"/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19" name="Text Box 89"/>
            <p:cNvSpPr txBox="1">
              <a:spLocks noChangeArrowheads="1"/>
            </p:cNvSpPr>
            <p:nvPr/>
          </p:nvSpPr>
          <p:spPr bwMode="auto">
            <a:xfrm>
              <a:off x="730" y="2472"/>
              <a:ext cx="41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ja-JP" altLang="en-US" sz="1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r>
                <a:rPr lang="en-US" altLang="ja-JP" sz="1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</a:t>
              </a:r>
              <a:endParaRPr lang="en-US" altLang="en-US"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20" name="Line 90"/>
            <p:cNvSpPr>
              <a:spLocks noChangeShapeType="1"/>
            </p:cNvSpPr>
            <p:nvPr/>
          </p:nvSpPr>
          <p:spPr bwMode="auto">
            <a:xfrm>
              <a:off x="937" y="2493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3821" name="Line 91"/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685149" name="Rectangle 93"/>
          <p:cNvSpPr>
            <a:spLocks noChangeArrowheads="1"/>
          </p:cNvSpPr>
          <p:nvPr/>
        </p:nvSpPr>
        <p:spPr bwMode="auto">
          <a:xfrm>
            <a:off x="1824038" y="2425701"/>
            <a:ext cx="40449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>
                <a:solidFill>
                  <a:srgbClr val="000000"/>
                </a:solidFill>
              </a:rPr>
              <a:t>destination A location known:</a:t>
            </a:r>
            <a:endParaRPr lang="en-US" altLang="en-US">
              <a:solidFill>
                <a:srgbClr val="FF0000"/>
              </a:solidFill>
            </a:endParaRPr>
          </a:p>
        </p:txBody>
      </p:sp>
      <p:grpSp>
        <p:nvGrpSpPr>
          <p:cNvPr id="685150" name="Group 94"/>
          <p:cNvGrpSpPr>
            <a:grpSpLocks/>
          </p:cNvGrpSpPr>
          <p:nvPr/>
        </p:nvGrpSpPr>
        <p:grpSpPr bwMode="auto">
          <a:xfrm>
            <a:off x="5292725" y="5656264"/>
            <a:ext cx="2471738" cy="377825"/>
            <a:chOff x="2376" y="3383"/>
            <a:chExt cx="1557" cy="238"/>
          </a:xfrm>
        </p:grpSpPr>
        <p:sp>
          <p:nvSpPr>
            <p:cNvPr id="33815" name="Text Box 95"/>
            <p:cNvSpPr txBox="1">
              <a:spLocks noChangeArrowheads="1"/>
            </p:cNvSpPr>
            <p:nvPr/>
          </p:nvSpPr>
          <p:spPr bwMode="auto">
            <a:xfrm>
              <a:off x="2376" y="3388"/>
              <a:ext cx="28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ja-JP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16" name="Text Box 96"/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33817" name="Text Box 97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60</a:t>
              </a:r>
            </a:p>
          </p:txBody>
        </p:sp>
      </p:grpSp>
      <p:sp>
        <p:nvSpPr>
          <p:cNvPr id="685154" name="Rectangle 98"/>
          <p:cNvSpPr>
            <a:spLocks noChangeArrowheads="1"/>
          </p:cNvSpPr>
          <p:nvPr/>
        </p:nvSpPr>
        <p:spPr bwMode="auto">
          <a:xfrm>
            <a:off x="2182814" y="2884488"/>
            <a:ext cx="3729037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000"/>
              </a:lnSpc>
              <a:buNone/>
            </a:pPr>
            <a:r>
              <a:rPr lang="en-US" altLang="en-US">
                <a:solidFill>
                  <a:srgbClr val="CC0000"/>
                </a:solidFill>
              </a:rPr>
              <a:t>            selectively send </a:t>
            </a:r>
          </a:p>
          <a:p>
            <a:pPr>
              <a:lnSpc>
                <a:spcPts val="3000"/>
              </a:lnSpc>
              <a:buNone/>
            </a:pPr>
            <a:r>
              <a:rPr lang="en-US" altLang="en-US">
                <a:solidFill>
                  <a:srgbClr val="CC0000"/>
                </a:solidFill>
              </a:rPr>
              <a:t>on just one link</a:t>
            </a:r>
          </a:p>
        </p:txBody>
      </p:sp>
      <p:pic>
        <p:nvPicPr>
          <p:cNvPr id="33814" name="Picture 18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900114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80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8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2963E-6 L -0.12118 -0.09814 " pathEditMode="relative" ptsTypes="AA">
                                      <p:cBhvr>
                                        <p:cTn id="42" dur="2000" fill="hold"/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-0.09532 0.1435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4" y="717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3489 0.15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77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16163 0.0666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333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11545 -0.1023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8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509 L -0.03767 -0.17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8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1 -0.1588 L -0.03472 -0.32871 " pathEditMode="relative" ptsTypes="AA">
                                      <p:cBhvr>
                                        <p:cTn id="95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104" grpId="0"/>
      <p:bldP spid="685140" grpId="0" build="p"/>
      <p:bldP spid="685142" grpId="0"/>
      <p:bldP spid="685149" grpId="0" build="p"/>
      <p:bldP spid="68515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Layer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8B06F2E0-52EE-457D-9650-CDD133115D00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8612" name="Rectangle 5"/>
          <p:cNvSpPr>
            <a:spLocks noGrp="1" noChangeArrowheads="1"/>
          </p:cNvSpPr>
          <p:nvPr>
            <p:ph type="title"/>
          </p:nvPr>
        </p:nvSpPr>
        <p:spPr>
          <a:xfrm>
            <a:off x="2070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Interconnecting switches</a:t>
            </a:r>
          </a:p>
        </p:txBody>
      </p:sp>
      <p:sp>
        <p:nvSpPr>
          <p:cNvPr id="6861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22500" y="1320801"/>
            <a:ext cx="7881938" cy="6826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switches can be connected together</a:t>
            </a:r>
          </a:p>
        </p:txBody>
      </p:sp>
      <p:sp>
        <p:nvSpPr>
          <p:cNvPr id="681030" name="Rectangle 70"/>
          <p:cNvSpPr>
            <a:spLocks noChangeArrowheads="1"/>
          </p:cNvSpPr>
          <p:nvPr/>
        </p:nvSpPr>
        <p:spPr bwMode="auto">
          <a:xfrm>
            <a:off x="2214564" y="4535488"/>
            <a:ext cx="788193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u="sng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Q: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sending from A to G - how does S</a:t>
            </a:r>
            <a:r>
              <a:rPr lang="en-US" sz="2800" baseline="-250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know to forward frame destined to F via S</a:t>
            </a:r>
            <a:r>
              <a:rPr lang="en-US" sz="2800" baseline="-250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and S</a:t>
            </a:r>
            <a:r>
              <a:rPr lang="en-US" sz="2800" baseline="-250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 u="sng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A: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self learning! (works exactly the same as in single-switch case!)</a:t>
            </a:r>
          </a:p>
        </p:txBody>
      </p:sp>
      <p:grpSp>
        <p:nvGrpSpPr>
          <p:cNvPr id="35847" name="Group 1"/>
          <p:cNvGrpSpPr>
            <a:grpSpLocks/>
          </p:cNvGrpSpPr>
          <p:nvPr/>
        </p:nvGrpSpPr>
        <p:grpSpPr bwMode="auto">
          <a:xfrm>
            <a:off x="2482851" y="2444750"/>
            <a:ext cx="2047875" cy="1358900"/>
            <a:chOff x="958850" y="2444750"/>
            <a:chExt cx="2048416" cy="1358710"/>
          </a:xfrm>
        </p:grpSpPr>
        <p:sp>
          <p:nvSpPr>
            <p:cNvPr id="35889" name="Line 20"/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5890" name="Line 21"/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5891" name="Line 22"/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5892" name="Text Box 64"/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5893" name="Text Box 65"/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35894" name="Text Box 73"/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5895" name="Text Box 66"/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grpSp>
          <p:nvGrpSpPr>
            <p:cNvPr id="35896" name="Group 44"/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3590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90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35897" name="Group 44"/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3590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90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35898" name="Group 44"/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3590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90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pic>
          <p:nvPicPr>
            <p:cNvPr id="3589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03663" y="1984375"/>
            <a:ext cx="4856162" cy="2044700"/>
            <a:chOff x="2379663" y="1984375"/>
            <a:chExt cx="4855711" cy="2044145"/>
          </a:xfrm>
        </p:grpSpPr>
        <p:sp>
          <p:nvSpPr>
            <p:cNvPr id="35850" name="Line 23"/>
            <p:cNvSpPr>
              <a:spLocks noChangeShapeType="1"/>
            </p:cNvSpPr>
            <p:nvPr/>
          </p:nvSpPr>
          <p:spPr bwMode="auto">
            <a:xfrm flipH="1">
              <a:off x="3635258" y="3068344"/>
              <a:ext cx="346043" cy="215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5851" name="Line 24"/>
            <p:cNvSpPr>
              <a:spLocks noChangeShapeType="1"/>
            </p:cNvSpPr>
            <p:nvPr/>
          </p:nvSpPr>
          <p:spPr bwMode="auto">
            <a:xfrm flipH="1">
              <a:off x="3949554" y="3087389"/>
              <a:ext cx="125401" cy="587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5852" name="Line 25"/>
            <p:cNvSpPr>
              <a:spLocks noChangeShapeType="1"/>
            </p:cNvSpPr>
            <p:nvPr/>
          </p:nvSpPr>
          <p:spPr bwMode="auto">
            <a:xfrm>
              <a:off x="4254326" y="3030254"/>
              <a:ext cx="230167" cy="361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5853" name="Line 26"/>
            <p:cNvSpPr>
              <a:spLocks noChangeShapeType="1"/>
            </p:cNvSpPr>
            <p:nvPr/>
          </p:nvSpPr>
          <p:spPr bwMode="auto">
            <a:xfrm flipH="1">
              <a:off x="5532145" y="3106433"/>
              <a:ext cx="428585" cy="244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5854" name="Line 27"/>
            <p:cNvSpPr>
              <a:spLocks noChangeShapeType="1"/>
            </p:cNvSpPr>
            <p:nvPr/>
          </p:nvSpPr>
          <p:spPr bwMode="auto">
            <a:xfrm flipH="1">
              <a:off x="6035335" y="3077866"/>
              <a:ext cx="9524" cy="469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5855" name="Line 35"/>
            <p:cNvSpPr>
              <a:spLocks noChangeShapeType="1"/>
            </p:cNvSpPr>
            <p:nvPr/>
          </p:nvSpPr>
          <p:spPr bwMode="auto">
            <a:xfrm flipH="1">
              <a:off x="2379663" y="2355749"/>
              <a:ext cx="1517509" cy="536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5856" name="Line 36"/>
            <p:cNvSpPr>
              <a:spLocks noChangeShapeType="1"/>
            </p:cNvSpPr>
            <p:nvPr/>
          </p:nvSpPr>
          <p:spPr bwMode="auto">
            <a:xfrm>
              <a:off x="4200356" y="2322421"/>
              <a:ext cx="0" cy="599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5857" name="Line 37"/>
            <p:cNvSpPr>
              <a:spLocks noChangeShapeType="1"/>
            </p:cNvSpPr>
            <p:nvPr/>
          </p:nvSpPr>
          <p:spPr bwMode="auto">
            <a:xfrm flipH="1" flipV="1">
              <a:off x="4449571" y="2306551"/>
              <a:ext cx="1406394" cy="684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5858" name="Line 63"/>
            <p:cNvSpPr>
              <a:spLocks noChangeShapeType="1"/>
            </p:cNvSpPr>
            <p:nvPr/>
          </p:nvSpPr>
          <p:spPr bwMode="auto">
            <a:xfrm>
              <a:off x="6411539" y="3131826"/>
              <a:ext cx="285723" cy="158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5859" name="Text Box 67"/>
            <p:cNvSpPr txBox="1">
              <a:spLocks noChangeArrowheads="1"/>
            </p:cNvSpPr>
            <p:nvPr/>
          </p:nvSpPr>
          <p:spPr bwMode="auto"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35860" name="Text Box 68"/>
            <p:cNvSpPr txBox="1">
              <a:spLocks noChangeArrowheads="1"/>
            </p:cNvSpPr>
            <p:nvPr/>
          </p:nvSpPr>
          <p:spPr bwMode="auto"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35861" name="Text Box 69"/>
            <p:cNvSpPr txBox="1">
              <a:spLocks noChangeArrowheads="1"/>
            </p:cNvSpPr>
            <p:nvPr/>
          </p:nvSpPr>
          <p:spPr bwMode="auto"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  <p:sp>
          <p:nvSpPr>
            <p:cNvPr id="35862" name="Text Box 74"/>
            <p:cNvSpPr txBox="1">
              <a:spLocks noChangeArrowheads="1"/>
            </p:cNvSpPr>
            <p:nvPr/>
          </p:nvSpPr>
          <p:spPr bwMode="auto"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5863" name="Text Box 75"/>
            <p:cNvSpPr txBox="1">
              <a:spLocks noChangeArrowheads="1"/>
            </p:cNvSpPr>
            <p:nvPr/>
          </p:nvSpPr>
          <p:spPr bwMode="auto"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35864" name="Text Box 76"/>
            <p:cNvSpPr txBox="1">
              <a:spLocks noChangeArrowheads="1"/>
            </p:cNvSpPr>
            <p:nvPr/>
          </p:nvSpPr>
          <p:spPr bwMode="auto"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35865" name="Text Box 78"/>
            <p:cNvSpPr txBox="1">
              <a:spLocks noChangeArrowheads="1"/>
            </p:cNvSpPr>
            <p:nvPr/>
          </p:nvSpPr>
          <p:spPr bwMode="auto"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  <p:sp>
          <p:nvSpPr>
            <p:cNvPr id="35866" name="Text Box 79"/>
            <p:cNvSpPr txBox="1">
              <a:spLocks noChangeArrowheads="1"/>
            </p:cNvSpPr>
            <p:nvPr/>
          </p:nvSpPr>
          <p:spPr bwMode="auto"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35867" name="Text Box 80"/>
            <p:cNvSpPr txBox="1">
              <a:spLocks noChangeArrowheads="1"/>
            </p:cNvSpPr>
            <p:nvPr/>
          </p:nvSpPr>
          <p:spPr bwMode="auto"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</a:p>
          </p:txBody>
        </p:sp>
        <p:pic>
          <p:nvPicPr>
            <p:cNvPr id="3586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5869" name="Group 44"/>
            <p:cNvGrpSpPr>
              <a:grpSpLocks/>
            </p:cNvGrpSpPr>
            <p:nvPr/>
          </p:nvGrpSpPr>
          <p:grpSpPr bwMode="auto"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id="3588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88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35870" name="Group 44"/>
            <p:cNvGrpSpPr>
              <a:grpSpLocks/>
            </p:cNvGrpSpPr>
            <p:nvPr/>
          </p:nvGrpSpPr>
          <p:grpSpPr bwMode="auto"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id="3588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88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35871" name="Group 44"/>
            <p:cNvGrpSpPr>
              <a:grpSpLocks/>
            </p:cNvGrpSpPr>
            <p:nvPr/>
          </p:nvGrpSpPr>
          <p:grpSpPr bwMode="auto"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id="3588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88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35872" name="Group 44"/>
            <p:cNvGrpSpPr>
              <a:grpSpLocks/>
            </p:cNvGrpSpPr>
            <p:nvPr/>
          </p:nvGrpSpPr>
          <p:grpSpPr bwMode="auto"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id="3588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88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35873" name="Group 44"/>
            <p:cNvGrpSpPr>
              <a:grpSpLocks/>
            </p:cNvGrpSpPr>
            <p:nvPr/>
          </p:nvGrpSpPr>
          <p:grpSpPr bwMode="auto"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id="3587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88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35874" name="Group 44"/>
            <p:cNvGrpSpPr>
              <a:grpSpLocks/>
            </p:cNvGrpSpPr>
            <p:nvPr/>
          </p:nvGrpSpPr>
          <p:grpSpPr bwMode="auto"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id="3587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87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pic>
          <p:nvPicPr>
            <p:cNvPr id="358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7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849" name="Picture 20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1" y="798514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25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0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Layer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142F0974-FB5C-4E93-A86D-630708DAE260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20193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Self-learning multi-switch example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4863" y="1139825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>
                <a:ea typeface="ＭＳ Ｐゴシック" charset="0"/>
              </a:rPr>
              <a:t>Suppose C sends frame to I, I responds to C</a:t>
            </a: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2238375" y="4664075"/>
            <a:ext cx="7772400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u="sng">
                <a:solidFill>
                  <a:srgbClr val="CC0000"/>
                </a:solidFill>
              </a:rPr>
              <a:t>Q:</a:t>
            </a:r>
            <a:r>
              <a:rPr lang="en-US" altLang="en-US" sz="2400">
                <a:solidFill>
                  <a:srgbClr val="CC0000"/>
                </a:solidFill>
              </a:rPr>
              <a:t> </a:t>
            </a:r>
            <a:r>
              <a:rPr lang="en-US" altLang="en-US" sz="2400">
                <a:solidFill>
                  <a:srgbClr val="000000"/>
                </a:solidFill>
              </a:rPr>
              <a:t>show switch tables and packet forwarding in S</a:t>
            </a:r>
            <a:r>
              <a:rPr lang="en-US" altLang="en-US" sz="2400" baseline="-25000">
                <a:solidFill>
                  <a:srgbClr val="000000"/>
                </a:solidFill>
              </a:rPr>
              <a:t>1</a:t>
            </a:r>
            <a:r>
              <a:rPr lang="en-US" altLang="en-US" sz="2400">
                <a:solidFill>
                  <a:srgbClr val="000000"/>
                </a:solidFill>
              </a:rPr>
              <a:t>, S</a:t>
            </a:r>
            <a:r>
              <a:rPr lang="en-US" altLang="en-US" sz="2400" baseline="-25000">
                <a:solidFill>
                  <a:srgbClr val="000000"/>
                </a:solidFill>
              </a:rPr>
              <a:t>2</a:t>
            </a:r>
            <a:r>
              <a:rPr lang="en-US" altLang="en-US" sz="2400">
                <a:solidFill>
                  <a:srgbClr val="000000"/>
                </a:solidFill>
              </a:rPr>
              <a:t>, S</a:t>
            </a:r>
            <a:r>
              <a:rPr lang="en-US" altLang="en-US" sz="2400" baseline="-25000">
                <a:solidFill>
                  <a:srgbClr val="000000"/>
                </a:solidFill>
              </a:rPr>
              <a:t>3</a:t>
            </a:r>
            <a:r>
              <a:rPr lang="en-US" altLang="en-US" sz="2400">
                <a:solidFill>
                  <a:srgbClr val="000000"/>
                </a:solidFill>
              </a:rPr>
              <a:t>, S</a:t>
            </a:r>
            <a:r>
              <a:rPr lang="en-US" altLang="en-US" sz="2400" baseline="-25000">
                <a:solidFill>
                  <a:srgbClr val="000000"/>
                </a:solidFill>
              </a:rPr>
              <a:t>4</a:t>
            </a:r>
            <a:r>
              <a:rPr lang="en-US" altLang="en-US" sz="2400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37895" name="Group 58"/>
          <p:cNvGrpSpPr>
            <a:grpSpLocks/>
          </p:cNvGrpSpPr>
          <p:nvPr/>
        </p:nvGrpSpPr>
        <p:grpSpPr bwMode="auto">
          <a:xfrm>
            <a:off x="2482851" y="2444750"/>
            <a:ext cx="2047875" cy="1358900"/>
            <a:chOff x="958850" y="2444750"/>
            <a:chExt cx="2048416" cy="1358710"/>
          </a:xfrm>
        </p:grpSpPr>
        <p:sp>
          <p:nvSpPr>
            <p:cNvPr id="37937" name="Line 20"/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7938" name="Line 21"/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7939" name="Line 22"/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7940" name="Text Box 64"/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7941" name="Text Box 65"/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37942" name="Text Box 73"/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7943" name="Text Box 66"/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grpSp>
          <p:nvGrpSpPr>
            <p:cNvPr id="37944" name="Group 44"/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3795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95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37945" name="Group 44"/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3795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95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37946" name="Group 44"/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3794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94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pic>
          <p:nvPicPr>
            <p:cNvPr id="379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896" name="Group 76"/>
          <p:cNvGrpSpPr>
            <a:grpSpLocks/>
          </p:cNvGrpSpPr>
          <p:nvPr/>
        </p:nvGrpSpPr>
        <p:grpSpPr bwMode="auto">
          <a:xfrm>
            <a:off x="3903663" y="1984375"/>
            <a:ext cx="4856162" cy="2044700"/>
            <a:chOff x="2379663" y="1984375"/>
            <a:chExt cx="4855711" cy="2044145"/>
          </a:xfrm>
        </p:grpSpPr>
        <p:sp>
          <p:nvSpPr>
            <p:cNvPr id="37898" name="Line 23"/>
            <p:cNvSpPr>
              <a:spLocks noChangeShapeType="1"/>
            </p:cNvSpPr>
            <p:nvPr/>
          </p:nvSpPr>
          <p:spPr bwMode="auto">
            <a:xfrm flipH="1">
              <a:off x="3635258" y="3068344"/>
              <a:ext cx="346043" cy="215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7899" name="Line 24"/>
            <p:cNvSpPr>
              <a:spLocks noChangeShapeType="1"/>
            </p:cNvSpPr>
            <p:nvPr/>
          </p:nvSpPr>
          <p:spPr bwMode="auto">
            <a:xfrm flipH="1">
              <a:off x="3949554" y="3087389"/>
              <a:ext cx="125401" cy="587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7900" name="Line 25"/>
            <p:cNvSpPr>
              <a:spLocks noChangeShapeType="1"/>
            </p:cNvSpPr>
            <p:nvPr/>
          </p:nvSpPr>
          <p:spPr bwMode="auto">
            <a:xfrm>
              <a:off x="4254326" y="3030254"/>
              <a:ext cx="230167" cy="361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7901" name="Line 26"/>
            <p:cNvSpPr>
              <a:spLocks noChangeShapeType="1"/>
            </p:cNvSpPr>
            <p:nvPr/>
          </p:nvSpPr>
          <p:spPr bwMode="auto">
            <a:xfrm flipH="1">
              <a:off x="5532145" y="3106433"/>
              <a:ext cx="428585" cy="244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7902" name="Line 27"/>
            <p:cNvSpPr>
              <a:spLocks noChangeShapeType="1"/>
            </p:cNvSpPr>
            <p:nvPr/>
          </p:nvSpPr>
          <p:spPr bwMode="auto">
            <a:xfrm flipH="1">
              <a:off x="6035335" y="3077866"/>
              <a:ext cx="9524" cy="469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7903" name="Line 35"/>
            <p:cNvSpPr>
              <a:spLocks noChangeShapeType="1"/>
            </p:cNvSpPr>
            <p:nvPr/>
          </p:nvSpPr>
          <p:spPr bwMode="auto">
            <a:xfrm flipH="1">
              <a:off x="2379663" y="2355749"/>
              <a:ext cx="1517509" cy="536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7904" name="Line 36"/>
            <p:cNvSpPr>
              <a:spLocks noChangeShapeType="1"/>
            </p:cNvSpPr>
            <p:nvPr/>
          </p:nvSpPr>
          <p:spPr bwMode="auto">
            <a:xfrm>
              <a:off x="4200356" y="2322421"/>
              <a:ext cx="0" cy="599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7905" name="Line 37"/>
            <p:cNvSpPr>
              <a:spLocks noChangeShapeType="1"/>
            </p:cNvSpPr>
            <p:nvPr/>
          </p:nvSpPr>
          <p:spPr bwMode="auto">
            <a:xfrm flipH="1" flipV="1">
              <a:off x="4449571" y="2306551"/>
              <a:ext cx="1406394" cy="684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7906" name="Line 63"/>
            <p:cNvSpPr>
              <a:spLocks noChangeShapeType="1"/>
            </p:cNvSpPr>
            <p:nvPr/>
          </p:nvSpPr>
          <p:spPr bwMode="auto">
            <a:xfrm>
              <a:off x="6411539" y="3131826"/>
              <a:ext cx="285723" cy="158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7907" name="Text Box 67"/>
            <p:cNvSpPr txBox="1">
              <a:spLocks noChangeArrowheads="1"/>
            </p:cNvSpPr>
            <p:nvPr/>
          </p:nvSpPr>
          <p:spPr bwMode="auto"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37908" name="Text Box 68"/>
            <p:cNvSpPr txBox="1">
              <a:spLocks noChangeArrowheads="1"/>
            </p:cNvSpPr>
            <p:nvPr/>
          </p:nvSpPr>
          <p:spPr bwMode="auto"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37909" name="Text Box 69"/>
            <p:cNvSpPr txBox="1">
              <a:spLocks noChangeArrowheads="1"/>
            </p:cNvSpPr>
            <p:nvPr/>
          </p:nvSpPr>
          <p:spPr bwMode="auto"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  <p:sp>
          <p:nvSpPr>
            <p:cNvPr id="37910" name="Text Box 74"/>
            <p:cNvSpPr txBox="1">
              <a:spLocks noChangeArrowheads="1"/>
            </p:cNvSpPr>
            <p:nvPr/>
          </p:nvSpPr>
          <p:spPr bwMode="auto"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7911" name="Text Box 75"/>
            <p:cNvSpPr txBox="1">
              <a:spLocks noChangeArrowheads="1"/>
            </p:cNvSpPr>
            <p:nvPr/>
          </p:nvSpPr>
          <p:spPr bwMode="auto"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37912" name="Text Box 76"/>
            <p:cNvSpPr txBox="1">
              <a:spLocks noChangeArrowheads="1"/>
            </p:cNvSpPr>
            <p:nvPr/>
          </p:nvSpPr>
          <p:spPr bwMode="auto"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37913" name="Text Box 78"/>
            <p:cNvSpPr txBox="1">
              <a:spLocks noChangeArrowheads="1"/>
            </p:cNvSpPr>
            <p:nvPr/>
          </p:nvSpPr>
          <p:spPr bwMode="auto"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  <p:sp>
          <p:nvSpPr>
            <p:cNvPr id="37914" name="Text Box 79"/>
            <p:cNvSpPr txBox="1">
              <a:spLocks noChangeArrowheads="1"/>
            </p:cNvSpPr>
            <p:nvPr/>
          </p:nvSpPr>
          <p:spPr bwMode="auto"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37915" name="Text Box 80"/>
            <p:cNvSpPr txBox="1">
              <a:spLocks noChangeArrowheads="1"/>
            </p:cNvSpPr>
            <p:nvPr/>
          </p:nvSpPr>
          <p:spPr bwMode="auto"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</a:p>
          </p:txBody>
        </p:sp>
        <p:pic>
          <p:nvPicPr>
            <p:cNvPr id="3791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7917" name="Group 44"/>
            <p:cNvGrpSpPr>
              <a:grpSpLocks/>
            </p:cNvGrpSpPr>
            <p:nvPr/>
          </p:nvGrpSpPr>
          <p:grpSpPr bwMode="auto"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id="3793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93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37918" name="Group 44"/>
            <p:cNvGrpSpPr>
              <a:grpSpLocks/>
            </p:cNvGrpSpPr>
            <p:nvPr/>
          </p:nvGrpSpPr>
          <p:grpSpPr bwMode="auto"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id="3793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93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37919" name="Group 44"/>
            <p:cNvGrpSpPr>
              <a:grpSpLocks/>
            </p:cNvGrpSpPr>
            <p:nvPr/>
          </p:nvGrpSpPr>
          <p:grpSpPr bwMode="auto"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id="3793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93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37920" name="Group 44"/>
            <p:cNvGrpSpPr>
              <a:grpSpLocks/>
            </p:cNvGrpSpPr>
            <p:nvPr/>
          </p:nvGrpSpPr>
          <p:grpSpPr bwMode="auto"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id="3792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93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37921" name="Group 44"/>
            <p:cNvGrpSpPr>
              <a:grpSpLocks/>
            </p:cNvGrpSpPr>
            <p:nvPr/>
          </p:nvGrpSpPr>
          <p:grpSpPr bwMode="auto"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id="3792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92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37922" name="Group 44"/>
            <p:cNvGrpSpPr>
              <a:grpSpLocks/>
            </p:cNvGrpSpPr>
            <p:nvPr/>
          </p:nvGrpSpPr>
          <p:grpSpPr bwMode="auto"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id="3792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92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pic>
          <p:nvPicPr>
            <p:cNvPr id="3792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92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7897" name="Picture 16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6" y="792164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080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7096125" y="648652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Layer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9705976" y="6486525"/>
            <a:ext cx="67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</a:t>
            </a:r>
            <a:fld id="{BFC905DC-DEF8-4F8A-A907-357A8B851B3E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2209800" y="2286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rgbClr val="000099"/>
                </a:solidFill>
              </a:rPr>
              <a:t>Ethernet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262189" y="1276350"/>
            <a:ext cx="7519987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i="1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i="1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i="1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i="1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i="1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i="1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i="1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i="1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i="1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ts val="600"/>
              </a:spcBef>
              <a:buSzPct val="65000"/>
              <a:defRPr/>
            </a:pPr>
            <a:r>
              <a:rPr lang="en-US" altLang="en-US" sz="2400" dirty="0">
                <a:latin typeface="Gill Sans MT" panose="020B0502020104020203" pitchFamily="34" charset="0"/>
              </a:rPr>
              <a:t>“dominant” wired LAN technology: </a:t>
            </a:r>
          </a:p>
          <a:p>
            <a:pPr marL="341313" indent="-339725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"/>
              <a:defRPr/>
            </a:pPr>
            <a:r>
              <a:rPr lang="en-US" altLang="en-US" sz="2400" dirty="0">
                <a:latin typeface="Gill Sans MT" panose="020B0502020104020203" pitchFamily="34" charset="0"/>
              </a:rPr>
              <a:t>first widely used LAN technology</a:t>
            </a:r>
          </a:p>
          <a:p>
            <a:pPr marL="341313" indent="-339725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"/>
              <a:defRPr/>
            </a:pPr>
            <a:r>
              <a:rPr lang="en-US" altLang="en-US" sz="2400" dirty="0">
                <a:latin typeface="Gill Sans MT" panose="020B0502020104020203" pitchFamily="34" charset="0"/>
              </a:rPr>
              <a:t>simpler, cheaper than token LANs and ATM</a:t>
            </a:r>
          </a:p>
          <a:p>
            <a:pPr marL="341313" indent="-339725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"/>
              <a:defRPr/>
            </a:pPr>
            <a:r>
              <a:rPr lang="en-US" altLang="en-US" sz="2400" dirty="0">
                <a:latin typeface="Gill Sans MT" panose="020B0502020104020203" pitchFamily="34" charset="0"/>
              </a:rPr>
              <a:t>kept up with speed race: 10 Mbps – 10 </a:t>
            </a:r>
            <a:r>
              <a:rPr lang="en-US" altLang="en-US" sz="2400" dirty="0" err="1">
                <a:latin typeface="Gill Sans MT" panose="020B0502020104020203" pitchFamily="34" charset="0"/>
              </a:rPr>
              <a:t>Gbps</a:t>
            </a:r>
            <a:r>
              <a:rPr lang="en-US" altLang="en-US" sz="2400" dirty="0">
                <a:latin typeface="Gill Sans MT" panose="020B0502020104020203" pitchFamily="34" charset="0"/>
              </a:rPr>
              <a:t> </a:t>
            </a:r>
          </a:p>
          <a:p>
            <a:pPr marL="341313" indent="-339725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endParaRPr lang="en-US" altLang="en-US" sz="2400" dirty="0">
              <a:latin typeface="Gill Sans MT" panose="020B0502020104020203" pitchFamily="34" charset="0"/>
            </a:endParaRPr>
          </a:p>
        </p:txBody>
      </p:sp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1" y="3635376"/>
            <a:ext cx="4752975" cy="254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5813425" y="6086475"/>
            <a:ext cx="3130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Metcalfe’s Ethernet sketch</a:t>
            </a:r>
          </a:p>
        </p:txBody>
      </p:sp>
      <p:pic>
        <p:nvPicPr>
          <p:cNvPr id="4104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14" y="877889"/>
            <a:ext cx="1970087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DC6AD18-B434-3E46-AB73-98AFDF3DB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2609" y="4919340"/>
            <a:ext cx="1221504" cy="103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144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Link Layer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5-</a:t>
            </a:r>
            <a:fld id="{4A1CFAD0-0C7D-407E-80A8-6C950F712F03}" type="slidenum">
              <a:rPr lang="en-US" altLang="en-US" sz="12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46075"/>
            <a:ext cx="7772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Ethernet frame structure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25" y="1211263"/>
            <a:ext cx="7772400" cy="43434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sending adapter encapsulates IP datagram (or other network layer protocol packet) in 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Ethernet frame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preamble: 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7 bytes with pattern 10101010 followed by one byte with pattern 10101011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used to synchronize receiver, sender 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addresses: </a:t>
            </a:r>
          </a:p>
          <a:p>
            <a:pPr lvl="1"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	</a:t>
            </a:r>
            <a:r>
              <a:rPr lang="en-US" dirty="0">
                <a:ea typeface="ＭＳ Ｐゴシック" charset="0"/>
              </a:rPr>
              <a:t>6 byte source, destination MAC addresses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type: </a:t>
            </a:r>
            <a:r>
              <a:rPr lang="en-US" dirty="0">
                <a:ea typeface="ＭＳ Ｐゴシック" charset="0"/>
              </a:rPr>
              <a:t>indicates higher layer protocol – IPv4 or v6 </a:t>
            </a:r>
          </a:p>
          <a:p>
            <a:pPr>
              <a:buFont typeface="Wingdings" charset="0"/>
              <a:buChar char="v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CRC: </a:t>
            </a:r>
            <a:r>
              <a:rPr lang="en-US" dirty="0">
                <a:ea typeface="ＭＳ Ｐゴシック" charset="0"/>
              </a:rPr>
              <a:t>cyclic redundancy check at receiver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error detected: frame is dropped</a:t>
            </a:r>
          </a:p>
          <a:p>
            <a:pPr>
              <a:buFont typeface="Wingdings" charset="0"/>
              <a:buChar char="v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pic>
        <p:nvPicPr>
          <p:cNvPr id="29702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1" y="881064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703" name="Group 51"/>
          <p:cNvGrpSpPr>
            <a:grpSpLocks/>
          </p:cNvGrpSpPr>
          <p:nvPr/>
        </p:nvGrpSpPr>
        <p:grpSpPr bwMode="auto">
          <a:xfrm>
            <a:off x="2254250" y="5402264"/>
            <a:ext cx="7867650" cy="1182687"/>
            <a:chOff x="940711" y="4902593"/>
            <a:chExt cx="6291001" cy="992895"/>
          </a:xfrm>
        </p:grpSpPr>
        <p:sp>
          <p:nvSpPr>
            <p:cNvPr id="29705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06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cxnSp>
          <p:nvCxnSpPr>
            <p:cNvPr id="29707" name="Straight Connector 3"/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8" name="Straight Connector 32"/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9" name="Straight Connector 33"/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0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1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2" name="TextBox 5"/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335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2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dest.</a:t>
              </a:r>
            </a:p>
            <a:p>
              <a:pPr algn="ctr">
                <a:lnSpc>
                  <a:spcPts val="12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</a:p>
          </p:txBody>
        </p:sp>
        <p:sp>
          <p:nvSpPr>
            <p:cNvPr id="29713" name="TextBox 37"/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335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2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</a:t>
              </a:r>
            </a:p>
            <a:p>
              <a:pPr algn="ctr">
                <a:lnSpc>
                  <a:spcPts val="12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</a:p>
          </p:txBody>
        </p:sp>
        <p:sp>
          <p:nvSpPr>
            <p:cNvPr id="29714" name="TextBox 38"/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206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2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(payload)</a:t>
              </a:r>
            </a:p>
          </p:txBody>
        </p:sp>
        <p:sp>
          <p:nvSpPr>
            <p:cNvPr id="29715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06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2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CRC</a:t>
              </a:r>
            </a:p>
          </p:txBody>
        </p:sp>
        <p:sp>
          <p:nvSpPr>
            <p:cNvPr id="29716" name="TextBox 40"/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06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2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preamble</a:t>
              </a:r>
            </a:p>
          </p:txBody>
        </p:sp>
        <p:sp>
          <p:nvSpPr>
            <p:cNvPr id="29717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284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type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686520" y="2404800"/>
              <a:ext cx="6551640" cy="4192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6440" y="2394360"/>
                <a:ext cx="6571800" cy="421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570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7096125" y="648652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Layer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9705976" y="6486525"/>
            <a:ext cx="67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</a:t>
            </a:r>
            <a:fld id="{1D16DFB8-9FE6-4461-BBA9-E6403395502D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1676401" y="95250"/>
            <a:ext cx="87153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rgbClr val="000099"/>
                </a:solidFill>
              </a:rPr>
              <a:t>802.3 Ethernet standards: link &amp; physical layers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2017713" y="1292226"/>
            <a:ext cx="77724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1363" indent="-284163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en-US" dirty="0">
                <a:solidFill>
                  <a:srgbClr val="CC0000"/>
                </a:solidFill>
              </a:rPr>
              <a:t>many </a:t>
            </a:r>
            <a:r>
              <a:rPr lang="en-US" altLang="en-US" dirty="0">
                <a:solidFill>
                  <a:srgbClr val="000000"/>
                </a:solidFill>
              </a:rPr>
              <a:t>different Ethernet standards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"/>
            </a:pPr>
            <a:r>
              <a:rPr lang="en-US" altLang="en-US" dirty="0">
                <a:solidFill>
                  <a:srgbClr val="000000"/>
                </a:solidFill>
              </a:rPr>
              <a:t>common MAC protocol and frame format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"/>
            </a:pPr>
            <a:r>
              <a:rPr lang="en-US" altLang="en-US" dirty="0">
                <a:solidFill>
                  <a:srgbClr val="000000"/>
                </a:solidFill>
              </a:rPr>
              <a:t>different speeds: 2 </a:t>
            </a:r>
            <a:r>
              <a:rPr lang="en-US" altLang="en-US" dirty="0" err="1">
                <a:solidFill>
                  <a:srgbClr val="000000"/>
                </a:solidFill>
              </a:rPr>
              <a:t>Mbps</a:t>
            </a:r>
            <a:r>
              <a:rPr lang="en-US" altLang="en-US" dirty="0">
                <a:solidFill>
                  <a:srgbClr val="000000"/>
                </a:solidFill>
              </a:rPr>
              <a:t>, 10 </a:t>
            </a:r>
            <a:r>
              <a:rPr lang="en-US" altLang="en-US" dirty="0" err="1">
                <a:solidFill>
                  <a:srgbClr val="000000"/>
                </a:solidFill>
              </a:rPr>
              <a:t>Mbps</a:t>
            </a:r>
            <a:r>
              <a:rPr lang="en-US" altLang="en-US" dirty="0">
                <a:solidFill>
                  <a:srgbClr val="000000"/>
                </a:solidFill>
              </a:rPr>
              <a:t>, 100 </a:t>
            </a:r>
            <a:r>
              <a:rPr lang="en-US" altLang="en-US" dirty="0" err="1">
                <a:solidFill>
                  <a:srgbClr val="000000"/>
                </a:solidFill>
              </a:rPr>
              <a:t>Mbps</a:t>
            </a:r>
            <a:r>
              <a:rPr lang="en-US" altLang="en-US" dirty="0">
                <a:solidFill>
                  <a:srgbClr val="000000"/>
                </a:solidFill>
              </a:rPr>
              <a:t>, 1Gbps, 10G bps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"/>
            </a:pPr>
            <a:r>
              <a:rPr lang="en-US" altLang="en-US" dirty="0">
                <a:solidFill>
                  <a:srgbClr val="000000"/>
                </a:solidFill>
              </a:rPr>
              <a:t>different physical layer media: fiber, cable</a:t>
            </a:r>
          </a:p>
          <a:p>
            <a:pPr>
              <a:lnSpc>
                <a:spcPct val="90000"/>
              </a:lnSpc>
              <a:spcBef>
                <a:spcPts val="700"/>
              </a:spcBef>
              <a:buNone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150" name="Freeform 5"/>
          <p:cNvSpPr>
            <a:spLocks noChangeArrowheads="1"/>
          </p:cNvSpPr>
          <p:nvPr/>
        </p:nvSpPr>
        <p:spPr bwMode="auto">
          <a:xfrm>
            <a:off x="4397376" y="4075114"/>
            <a:ext cx="1393825" cy="1527175"/>
          </a:xfrm>
          <a:custGeom>
            <a:avLst/>
            <a:gdLst>
              <a:gd name="T0" fmla="*/ 2147483646 w 878"/>
              <a:gd name="T1" fmla="*/ 0 h 962"/>
              <a:gd name="T2" fmla="*/ 0 w 878"/>
              <a:gd name="T3" fmla="*/ 2147483646 h 962"/>
              <a:gd name="T4" fmla="*/ 2147483646 w 878"/>
              <a:gd name="T5" fmla="*/ 2147483646 h 962"/>
              <a:gd name="T6" fmla="*/ 2147483646 w 878"/>
              <a:gd name="T7" fmla="*/ 2147483646 h 962"/>
              <a:gd name="T8" fmla="*/ 2147483646 w 878"/>
              <a:gd name="T9" fmla="*/ 0 h 9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8" h="962">
                <a:moveTo>
                  <a:pt x="851" y="0"/>
                </a:moveTo>
                <a:lnTo>
                  <a:pt x="0" y="622"/>
                </a:lnTo>
                <a:lnTo>
                  <a:pt x="7" y="962"/>
                </a:lnTo>
                <a:lnTo>
                  <a:pt x="878" y="960"/>
                </a:lnTo>
                <a:lnTo>
                  <a:pt x="851" y="0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DDDDDD"/>
              </a:gs>
            </a:gsLst>
            <a:lin ang="10800000" scaled="1"/>
          </a:gradFill>
          <a:ln w="9360" cap="flat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6151" name="Group 6"/>
          <p:cNvGrpSpPr>
            <a:grpSpLocks/>
          </p:cNvGrpSpPr>
          <p:nvPr/>
        </p:nvGrpSpPr>
        <p:grpSpPr bwMode="auto">
          <a:xfrm>
            <a:off x="3097213" y="4189413"/>
            <a:ext cx="1303338" cy="1479550"/>
            <a:chOff x="991" y="2639"/>
            <a:chExt cx="821" cy="932"/>
          </a:xfrm>
        </p:grpSpPr>
        <p:sp>
          <p:nvSpPr>
            <p:cNvPr id="6171" name="Rectangle 7"/>
            <p:cNvSpPr>
              <a:spLocks noChangeArrowheads="1"/>
            </p:cNvSpPr>
            <p:nvPr/>
          </p:nvSpPr>
          <p:spPr bwMode="auto">
            <a:xfrm>
              <a:off x="997" y="2664"/>
              <a:ext cx="815" cy="863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6172" name="Text Box 8"/>
            <p:cNvSpPr txBox="1">
              <a:spLocks noChangeArrowheads="1"/>
            </p:cNvSpPr>
            <p:nvPr/>
          </p:nvSpPr>
          <p:spPr bwMode="auto">
            <a:xfrm>
              <a:off x="991" y="2639"/>
              <a:ext cx="809" cy="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application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transport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network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link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physical</a:t>
              </a:r>
            </a:p>
          </p:txBody>
        </p:sp>
        <p:sp>
          <p:nvSpPr>
            <p:cNvPr id="6173" name="Line 9"/>
            <p:cNvSpPr>
              <a:spLocks noChangeShapeType="1"/>
            </p:cNvSpPr>
            <p:nvPr/>
          </p:nvSpPr>
          <p:spPr bwMode="auto">
            <a:xfrm>
              <a:off x="997" y="2847"/>
              <a:ext cx="815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74" name="Line 10"/>
            <p:cNvSpPr>
              <a:spLocks noChangeShapeType="1"/>
            </p:cNvSpPr>
            <p:nvPr/>
          </p:nvSpPr>
          <p:spPr bwMode="auto">
            <a:xfrm>
              <a:off x="997" y="3021"/>
              <a:ext cx="815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75" name="Line 11"/>
            <p:cNvSpPr>
              <a:spLocks noChangeShapeType="1"/>
            </p:cNvSpPr>
            <p:nvPr/>
          </p:nvSpPr>
          <p:spPr bwMode="auto">
            <a:xfrm>
              <a:off x="994" y="3198"/>
              <a:ext cx="815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76" name="Line 12"/>
            <p:cNvSpPr>
              <a:spLocks noChangeShapeType="1"/>
            </p:cNvSpPr>
            <p:nvPr/>
          </p:nvSpPr>
          <p:spPr bwMode="auto">
            <a:xfrm>
              <a:off x="999" y="3355"/>
              <a:ext cx="807" cy="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77" name="Line 13"/>
            <p:cNvSpPr>
              <a:spLocks noChangeShapeType="1"/>
            </p:cNvSpPr>
            <p:nvPr/>
          </p:nvSpPr>
          <p:spPr bwMode="auto">
            <a:xfrm>
              <a:off x="999" y="3406"/>
              <a:ext cx="0" cy="10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78" name="Line 14"/>
            <p:cNvSpPr>
              <a:spLocks noChangeShapeType="1"/>
            </p:cNvSpPr>
            <p:nvPr/>
          </p:nvSpPr>
          <p:spPr bwMode="auto">
            <a:xfrm>
              <a:off x="1812" y="3395"/>
              <a:ext cx="0" cy="10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152" name="Rectangle 15"/>
          <p:cNvSpPr>
            <a:spLocks noChangeArrowheads="1"/>
          </p:cNvSpPr>
          <p:nvPr/>
        </p:nvSpPr>
        <p:spPr bwMode="auto">
          <a:xfrm>
            <a:off x="5754688" y="4038600"/>
            <a:ext cx="4195762" cy="156845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>
              <a:latin typeface="Comic Sans MS" panose="030F0702030302020204" pitchFamily="66" charset="0"/>
            </a:endParaRPr>
          </a:p>
        </p:txBody>
      </p:sp>
      <p:sp>
        <p:nvSpPr>
          <p:cNvPr id="6153" name="Line 16"/>
          <p:cNvSpPr>
            <a:spLocks noChangeShapeType="1"/>
          </p:cNvSpPr>
          <p:nvPr/>
        </p:nvSpPr>
        <p:spPr bwMode="auto">
          <a:xfrm>
            <a:off x="5768975" y="4703764"/>
            <a:ext cx="4178300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4" name="Text Box 17"/>
          <p:cNvSpPr txBox="1">
            <a:spLocks noChangeArrowheads="1"/>
          </p:cNvSpPr>
          <p:nvPr/>
        </p:nvSpPr>
        <p:spPr bwMode="auto">
          <a:xfrm>
            <a:off x="6930205" y="4079876"/>
            <a:ext cx="174789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MAC protocol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and frame format</a:t>
            </a:r>
          </a:p>
        </p:txBody>
      </p:sp>
      <p:sp>
        <p:nvSpPr>
          <p:cNvPr id="6155" name="Text Box 18"/>
          <p:cNvSpPr txBox="1">
            <a:spLocks noChangeArrowheads="1"/>
          </p:cNvSpPr>
          <p:nvPr/>
        </p:nvSpPr>
        <p:spPr bwMode="auto">
          <a:xfrm>
            <a:off x="5922963" y="4794250"/>
            <a:ext cx="1249358" cy="30995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100BASE-TX</a:t>
            </a:r>
          </a:p>
        </p:txBody>
      </p:sp>
      <p:sp>
        <p:nvSpPr>
          <p:cNvPr id="6156" name="Text Box 19"/>
          <p:cNvSpPr txBox="1">
            <a:spLocks noChangeArrowheads="1"/>
          </p:cNvSpPr>
          <p:nvPr/>
        </p:nvSpPr>
        <p:spPr bwMode="auto">
          <a:xfrm>
            <a:off x="5934076" y="5154613"/>
            <a:ext cx="1228519" cy="30995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100BASE-T4</a:t>
            </a:r>
          </a:p>
        </p:txBody>
      </p:sp>
      <p:sp>
        <p:nvSpPr>
          <p:cNvPr id="6157" name="Text Box 20"/>
          <p:cNvSpPr txBox="1">
            <a:spLocks noChangeArrowheads="1"/>
          </p:cNvSpPr>
          <p:nvPr/>
        </p:nvSpPr>
        <p:spPr bwMode="auto">
          <a:xfrm>
            <a:off x="8605838" y="4789488"/>
            <a:ext cx="1249358" cy="30995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100BASE-FX</a:t>
            </a:r>
          </a:p>
        </p:txBody>
      </p:sp>
      <p:sp>
        <p:nvSpPr>
          <p:cNvPr id="6158" name="Freeform 21"/>
          <p:cNvSpPr>
            <a:spLocks noChangeArrowheads="1"/>
          </p:cNvSpPr>
          <p:nvPr/>
        </p:nvSpPr>
        <p:spPr bwMode="auto">
          <a:xfrm>
            <a:off x="4411664" y="4684714"/>
            <a:ext cx="1393825" cy="611187"/>
          </a:xfrm>
          <a:custGeom>
            <a:avLst/>
            <a:gdLst>
              <a:gd name="T0" fmla="*/ 0 w 878"/>
              <a:gd name="T1" fmla="*/ 2147483646 h 385"/>
              <a:gd name="T2" fmla="*/ 2147483646 w 878"/>
              <a:gd name="T3" fmla="*/ 0 h 3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78" h="385">
                <a:moveTo>
                  <a:pt x="0" y="385"/>
                </a:moveTo>
                <a:lnTo>
                  <a:pt x="878" y="0"/>
                </a:lnTo>
              </a:path>
            </a:pathLst>
          </a:custGeom>
          <a:noFill/>
          <a:ln w="9360" cap="flat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9" name="Text Box 22"/>
          <p:cNvSpPr txBox="1">
            <a:spLocks noChangeArrowheads="1"/>
          </p:cNvSpPr>
          <p:nvPr/>
        </p:nvSpPr>
        <p:spPr bwMode="auto">
          <a:xfrm>
            <a:off x="7265989" y="4787900"/>
            <a:ext cx="1228519" cy="30995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100BASE-T2</a:t>
            </a:r>
          </a:p>
        </p:txBody>
      </p:sp>
      <p:sp>
        <p:nvSpPr>
          <p:cNvPr id="6160" name="Text Box 23"/>
          <p:cNvSpPr txBox="1">
            <a:spLocks noChangeArrowheads="1"/>
          </p:cNvSpPr>
          <p:nvPr/>
        </p:nvSpPr>
        <p:spPr bwMode="auto">
          <a:xfrm>
            <a:off x="7248526" y="5148263"/>
            <a:ext cx="1260579" cy="30995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100BASE-SX</a:t>
            </a:r>
          </a:p>
        </p:txBody>
      </p:sp>
      <p:sp>
        <p:nvSpPr>
          <p:cNvPr id="6161" name="Text Box 24"/>
          <p:cNvSpPr txBox="1">
            <a:spLocks noChangeArrowheads="1"/>
          </p:cNvSpPr>
          <p:nvPr/>
        </p:nvSpPr>
        <p:spPr bwMode="auto">
          <a:xfrm>
            <a:off x="8612189" y="5143500"/>
            <a:ext cx="1260579" cy="30995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100BASE-BX</a:t>
            </a:r>
          </a:p>
        </p:txBody>
      </p:sp>
      <p:grpSp>
        <p:nvGrpSpPr>
          <p:cNvPr id="33817" name="Group 25"/>
          <p:cNvGrpSpPr>
            <a:grpSpLocks/>
          </p:cNvGrpSpPr>
          <p:nvPr/>
        </p:nvGrpSpPr>
        <p:grpSpPr bwMode="auto">
          <a:xfrm>
            <a:off x="7205664" y="4743453"/>
            <a:ext cx="2765425" cy="1566863"/>
            <a:chOff x="3579" y="2988"/>
            <a:chExt cx="1742" cy="987"/>
          </a:xfrm>
        </p:grpSpPr>
        <p:sp>
          <p:nvSpPr>
            <p:cNvPr id="6168" name="Freeform 26"/>
            <p:cNvSpPr>
              <a:spLocks noChangeArrowheads="1"/>
            </p:cNvSpPr>
            <p:nvPr/>
          </p:nvSpPr>
          <p:spPr bwMode="auto">
            <a:xfrm>
              <a:off x="3579" y="2988"/>
              <a:ext cx="1708" cy="488"/>
            </a:xfrm>
            <a:custGeom>
              <a:avLst/>
              <a:gdLst>
                <a:gd name="T0" fmla="*/ 842 w 1709"/>
                <a:gd name="T1" fmla="*/ 0 h 489"/>
                <a:gd name="T2" fmla="*/ 843 w 1709"/>
                <a:gd name="T3" fmla="*/ 239 h 489"/>
                <a:gd name="T4" fmla="*/ 5 w 1709"/>
                <a:gd name="T5" fmla="*/ 239 h 489"/>
                <a:gd name="T6" fmla="*/ 0 w 1709"/>
                <a:gd name="T7" fmla="*/ 486 h 489"/>
                <a:gd name="T8" fmla="*/ 1706 w 1709"/>
                <a:gd name="T9" fmla="*/ 486 h 489"/>
                <a:gd name="T10" fmla="*/ 1701 w 1709"/>
                <a:gd name="T11" fmla="*/ 0 h 489"/>
                <a:gd name="T12" fmla="*/ 842 w 1709"/>
                <a:gd name="T13" fmla="*/ 0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09" h="489">
                  <a:moveTo>
                    <a:pt x="842" y="0"/>
                  </a:moveTo>
                  <a:lnTo>
                    <a:pt x="843" y="239"/>
                  </a:lnTo>
                  <a:lnTo>
                    <a:pt x="5" y="239"/>
                  </a:lnTo>
                  <a:lnTo>
                    <a:pt x="0" y="489"/>
                  </a:lnTo>
                  <a:lnTo>
                    <a:pt x="1709" y="489"/>
                  </a:lnTo>
                  <a:cubicBezTo>
                    <a:pt x="1707" y="330"/>
                    <a:pt x="1706" y="159"/>
                    <a:pt x="1704" y="0"/>
                  </a:cubicBezTo>
                  <a:lnTo>
                    <a:pt x="842" y="0"/>
                  </a:lnTo>
                  <a:close/>
                </a:path>
              </a:pathLst>
            </a:custGeom>
            <a:noFill/>
            <a:ln w="1908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69" name="Line 27"/>
            <p:cNvSpPr>
              <a:spLocks noChangeShapeType="1"/>
            </p:cNvSpPr>
            <p:nvPr/>
          </p:nvSpPr>
          <p:spPr bwMode="auto">
            <a:xfrm>
              <a:off x="4410" y="3494"/>
              <a:ext cx="226" cy="290"/>
            </a:xfrm>
            <a:prstGeom prst="line">
              <a:avLst/>
            </a:prstGeom>
            <a:noFill/>
            <a:ln w="2844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70" name="Text Box 28"/>
            <p:cNvSpPr txBox="1">
              <a:spLocks noChangeArrowheads="1"/>
            </p:cNvSpPr>
            <p:nvPr/>
          </p:nvSpPr>
          <p:spPr bwMode="auto">
            <a:xfrm>
              <a:off x="4003" y="3741"/>
              <a:ext cx="131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fiber physical layer</a:t>
              </a:r>
            </a:p>
          </p:txBody>
        </p:sp>
      </p:grpSp>
      <p:grpSp>
        <p:nvGrpSpPr>
          <p:cNvPr id="33821" name="Group 29"/>
          <p:cNvGrpSpPr>
            <a:grpSpLocks/>
          </p:cNvGrpSpPr>
          <p:nvPr/>
        </p:nvGrpSpPr>
        <p:grpSpPr bwMode="auto">
          <a:xfrm>
            <a:off x="5213350" y="4733927"/>
            <a:ext cx="3302000" cy="1878013"/>
            <a:chOff x="2324" y="2982"/>
            <a:chExt cx="2080" cy="1183"/>
          </a:xfrm>
        </p:grpSpPr>
        <p:sp>
          <p:nvSpPr>
            <p:cNvPr id="6165" name="Freeform 30"/>
            <p:cNvSpPr>
              <a:spLocks noChangeArrowheads="1"/>
            </p:cNvSpPr>
            <p:nvPr/>
          </p:nvSpPr>
          <p:spPr bwMode="auto">
            <a:xfrm>
              <a:off x="2741" y="2982"/>
              <a:ext cx="1663" cy="494"/>
            </a:xfrm>
            <a:custGeom>
              <a:avLst/>
              <a:gdLst>
                <a:gd name="T0" fmla="*/ 1661 w 1664"/>
                <a:gd name="T1" fmla="*/ 0 h 495"/>
                <a:gd name="T2" fmla="*/ 1649 w 1664"/>
                <a:gd name="T3" fmla="*/ 233 h 495"/>
                <a:gd name="T4" fmla="*/ 820 w 1664"/>
                <a:gd name="T5" fmla="*/ 233 h 495"/>
                <a:gd name="T6" fmla="*/ 814 w 1664"/>
                <a:gd name="T7" fmla="*/ 492 h 495"/>
                <a:gd name="T8" fmla="*/ 0 w 1664"/>
                <a:gd name="T9" fmla="*/ 492 h 495"/>
                <a:gd name="T10" fmla="*/ 0 w 1664"/>
                <a:gd name="T11" fmla="*/ 0 h 495"/>
                <a:gd name="T12" fmla="*/ 1661 w 1664"/>
                <a:gd name="T13" fmla="*/ 0 h 4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64" h="495">
                  <a:moveTo>
                    <a:pt x="1664" y="0"/>
                  </a:moveTo>
                  <a:lnTo>
                    <a:pt x="1652" y="233"/>
                  </a:lnTo>
                  <a:lnTo>
                    <a:pt x="820" y="233"/>
                  </a:lnTo>
                  <a:lnTo>
                    <a:pt x="814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1664" y="0"/>
                  </a:lnTo>
                  <a:close/>
                </a:path>
              </a:pathLst>
            </a:custGeom>
            <a:noFill/>
            <a:ln w="28440" cap="flat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66" name="Line 31"/>
            <p:cNvSpPr>
              <a:spLocks noChangeShapeType="1"/>
            </p:cNvSpPr>
            <p:nvPr/>
          </p:nvSpPr>
          <p:spPr bwMode="auto">
            <a:xfrm flipH="1">
              <a:off x="2928" y="3503"/>
              <a:ext cx="228" cy="290"/>
            </a:xfrm>
            <a:prstGeom prst="line">
              <a:avLst/>
            </a:prstGeom>
            <a:noFill/>
            <a:ln w="28440" cap="sq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67" name="Text Box 32"/>
            <p:cNvSpPr txBox="1">
              <a:spLocks noChangeArrowheads="1"/>
            </p:cNvSpPr>
            <p:nvPr/>
          </p:nvSpPr>
          <p:spPr bwMode="auto">
            <a:xfrm>
              <a:off x="2324" y="3756"/>
              <a:ext cx="1326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copper (twister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pair) physical layer</a:t>
              </a:r>
            </a:p>
          </p:txBody>
        </p:sp>
      </p:grpSp>
      <p:pic>
        <p:nvPicPr>
          <p:cNvPr id="6164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26" y="862014"/>
            <a:ext cx="7769225" cy="17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50118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Ethernet Segments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sz="half" idx="1"/>
          </p:nvPr>
        </p:nvSpPr>
        <p:spPr>
          <a:xfrm>
            <a:off x="969745" y="1600201"/>
            <a:ext cx="3810000" cy="2400701"/>
          </a:xfrm>
        </p:spPr>
        <p:txBody>
          <a:bodyPr>
            <a:noAutofit/>
          </a:bodyPr>
          <a:lstStyle/>
          <a:p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Ethernet segment cable size 500 m</a:t>
            </a:r>
          </a:p>
          <a:p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Hosts connect to segment by tapping which has a transceiver (</a:t>
            </a:r>
            <a:r>
              <a:rPr lang="en-IN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Rx)</a:t>
            </a:r>
          </a:p>
          <a:p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adapter in the device (NIC) connects to the transceiver </a:t>
            </a:r>
          </a:p>
          <a:p>
            <a:r>
              <a:rPr lang="en-IN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Mulitple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NICs can be connect across the 500 m cable with tap points being 2.5 apart (Standards)</a:t>
            </a:r>
          </a:p>
          <a:p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Ethernet protocol implemented in the NIC</a:t>
            </a:r>
          </a:p>
          <a:p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6" name="Content Placeholder 5"/>
          <p:cNvSpPr>
            <a:spLocks noGrp="1"/>
          </p:cNvSpPr>
          <p:nvPr>
            <p:ph sz="half" idx="2"/>
          </p:nvPr>
        </p:nvSpPr>
        <p:spPr>
          <a:xfrm>
            <a:off x="6019800" y="1600201"/>
            <a:ext cx="3810000" cy="1027113"/>
          </a:xfrm>
        </p:spPr>
        <p:txBody>
          <a:bodyPr>
            <a:noAutofit/>
          </a:bodyPr>
          <a:lstStyle/>
          <a:p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segments joined through repeaters</a:t>
            </a:r>
          </a:p>
          <a:p>
            <a:pPr lvl="1"/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4 segments  = 2000m</a:t>
            </a:r>
          </a:p>
          <a:p>
            <a:pPr lvl="1"/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1024 hosts</a:t>
            </a:r>
          </a:p>
          <a:p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Repeaters: </a:t>
            </a:r>
          </a:p>
          <a:p>
            <a:pPr lvl="1"/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digital signals</a:t>
            </a:r>
          </a:p>
          <a:p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Multiport repeater is a Hub</a:t>
            </a:r>
          </a:p>
          <a:p>
            <a:pPr lvl="1"/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337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5-</a:t>
            </a:r>
            <a:fld id="{1E48979A-CD06-4F64-BAF4-B89F8C9D9478}" type="slidenum">
              <a:rPr lang="en-US" altLang="en-US" sz="12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pic>
        <p:nvPicPr>
          <p:cNvPr id="3379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39" y="4230689"/>
            <a:ext cx="31718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461040" y="4222440"/>
              <a:ext cx="3383640" cy="1627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54200" y="4214880"/>
                <a:ext cx="3399120" cy="16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015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Ethernet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Stations on </a:t>
            </a:r>
            <a:r>
              <a:rPr lang="en-US" dirty="0">
                <a:solidFill>
                  <a:srgbClr val="FF0000"/>
                </a:solidFill>
              </a:rPr>
              <a:t>single shared</a:t>
            </a:r>
            <a:r>
              <a:rPr lang="en-US" dirty="0"/>
              <a:t> bus</a:t>
            </a:r>
          </a:p>
          <a:p>
            <a:r>
              <a:rPr lang="en-US" dirty="0"/>
              <a:t>Collisions if no proper protocol</a:t>
            </a:r>
          </a:p>
          <a:p>
            <a:r>
              <a:rPr lang="en-US" dirty="0"/>
              <a:t>Ethernet –CSMA</a:t>
            </a:r>
          </a:p>
          <a:p>
            <a:r>
              <a:rPr lang="en-US" dirty="0"/>
              <a:t>Carrier Sense Multiple Access –CD</a:t>
            </a:r>
          </a:p>
          <a:p>
            <a:pPr lvl="1"/>
            <a:r>
              <a:rPr lang="en-US" dirty="0"/>
              <a:t>Exponential back-off</a:t>
            </a:r>
          </a:p>
          <a:p>
            <a:pPr lvl="1"/>
            <a:r>
              <a:rPr lang="en-US" dirty="0"/>
              <a:t>Collisions reduced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143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change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Switched </a:t>
            </a:r>
            <a:r>
              <a:rPr lang="en-US" dirty="0" err="1"/>
              <a:t>ethernet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 descr="See the source imag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58294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isco - SG550X-24-K9-EU - Small Business SG550X-24 - Switch - 10.000 Mbps -  24-Port - Rack-Modul new and refurbished buy online low pri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199" y="1690688"/>
            <a:ext cx="57150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3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Link Layer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5-</a:t>
            </a:r>
            <a:fld id="{9BBDC136-D172-4C53-8192-2E68B1B66FCF}" type="slidenum">
              <a:rPr lang="en-US" altLang="en-US" sz="12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2070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Ethernet switch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0425" y="1071563"/>
            <a:ext cx="8001000" cy="4640262"/>
          </a:xfrm>
        </p:spPr>
        <p:txBody>
          <a:bodyPr/>
          <a:lstStyle/>
          <a:p>
            <a:r>
              <a:rPr lang="en-US" altLang="en-US">
                <a:solidFill>
                  <a:srgbClr val="CC0000"/>
                </a:solidFill>
              </a:rPr>
              <a:t>link-layer device: takes an </a:t>
            </a:r>
            <a:r>
              <a:rPr lang="en-US" altLang="en-US" i="1">
                <a:solidFill>
                  <a:srgbClr val="CC0000"/>
                </a:solidFill>
              </a:rPr>
              <a:t>active</a:t>
            </a:r>
            <a:r>
              <a:rPr lang="en-US" altLang="en-US">
                <a:solidFill>
                  <a:srgbClr val="CC0000"/>
                </a:solidFill>
              </a:rPr>
              <a:t> role</a:t>
            </a:r>
          </a:p>
          <a:p>
            <a:pPr lvl="1"/>
            <a:r>
              <a:rPr lang="en-US" altLang="en-US" sz="2800"/>
              <a:t>store, forward Ethernet frames</a:t>
            </a:r>
          </a:p>
          <a:p>
            <a:pPr lvl="1"/>
            <a:r>
              <a:rPr lang="en-US" altLang="en-US" sz="2800"/>
              <a:t>examine incoming frame</a:t>
            </a:r>
            <a:r>
              <a:rPr lang="ja-JP" altLang="en-US" sz="2800"/>
              <a:t>’</a:t>
            </a:r>
            <a:r>
              <a:rPr lang="en-US" altLang="ja-JP" sz="2800"/>
              <a:t>s MAC address, </a:t>
            </a:r>
            <a:r>
              <a:rPr lang="en-US" altLang="ja-JP" sz="2800">
                <a:solidFill>
                  <a:srgbClr val="CC0000"/>
                </a:solidFill>
              </a:rPr>
              <a:t>selectively</a:t>
            </a:r>
            <a:r>
              <a:rPr lang="en-US" altLang="ja-JP" sz="2800"/>
              <a:t> forward  frame to one-or-more outgoing links when frame is to be forwarded on segment, uses CSMA/CD to access segment</a:t>
            </a:r>
          </a:p>
          <a:p>
            <a:r>
              <a:rPr lang="en-US" altLang="en-US" i="1">
                <a:solidFill>
                  <a:srgbClr val="CC0000"/>
                </a:solidFill>
              </a:rPr>
              <a:t>transparent</a:t>
            </a:r>
          </a:p>
          <a:p>
            <a:pPr lvl="1"/>
            <a:r>
              <a:rPr lang="en-US" altLang="en-US" sz="2800"/>
              <a:t>hosts are unaware of presence of switches</a:t>
            </a:r>
          </a:p>
          <a:p>
            <a:r>
              <a:rPr lang="en-US" altLang="en-US" i="1">
                <a:solidFill>
                  <a:srgbClr val="CC0000"/>
                </a:solidFill>
              </a:rPr>
              <a:t>plug-and-play, self-learning</a:t>
            </a:r>
          </a:p>
          <a:p>
            <a:pPr lvl="1"/>
            <a:r>
              <a:rPr lang="en-US" altLang="en-US" sz="2800"/>
              <a:t>switches do not need to be configured</a:t>
            </a:r>
          </a:p>
          <a:p>
            <a:endParaRPr lang="en-US" altLang="en-US" sz="2400"/>
          </a:p>
        </p:txBody>
      </p:sp>
      <p:pic>
        <p:nvPicPr>
          <p:cNvPr id="23558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26" y="793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849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Link Layer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5-</a:t>
            </a:r>
            <a:fld id="{1464933B-3D34-43D7-9F62-BE075ABB2FCB}" type="slidenum">
              <a:rPr lang="en-US" altLang="en-US" sz="12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1812926" y="136525"/>
            <a:ext cx="8469313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</a:rPr>
              <a:t>Switch: </a:t>
            </a:r>
            <a:r>
              <a:rPr lang="en-US" sz="3600" i="1">
                <a:ea typeface="ＭＳ Ｐゴシック" charset="0"/>
              </a:rPr>
              <a:t>multiple</a:t>
            </a:r>
            <a:r>
              <a:rPr lang="en-US" sz="3600">
                <a:ea typeface="ＭＳ Ｐゴシック" charset="0"/>
              </a:rPr>
              <a:t> simultaneous transmissions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6114" y="1393826"/>
            <a:ext cx="4503737" cy="4576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hosts have dedicated, direct connection to switch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switches buffer packets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Ethernet protocol used on </a:t>
            </a:r>
            <a:r>
              <a:rPr lang="en-US" altLang="en-US" sz="2400" i="1"/>
              <a:t>each</a:t>
            </a:r>
            <a:r>
              <a:rPr lang="en-US" altLang="en-US" sz="2400"/>
              <a:t> incoming link, but no collisions; full duplex</a:t>
            </a:r>
          </a:p>
          <a:p>
            <a:pPr lvl="1"/>
            <a:r>
              <a:rPr lang="en-US" altLang="en-US"/>
              <a:t>each link is its own collision domain</a:t>
            </a:r>
          </a:p>
          <a:p>
            <a:pPr>
              <a:lnSpc>
                <a:spcPct val="90000"/>
              </a:lnSpc>
            </a:pPr>
            <a:r>
              <a:rPr lang="en-US" altLang="en-US" sz="2400" i="1">
                <a:solidFill>
                  <a:srgbClr val="CC0000"/>
                </a:solidFill>
              </a:rPr>
              <a:t>switching:</a:t>
            </a:r>
            <a:r>
              <a:rPr lang="en-US" altLang="en-US" sz="2400">
                <a:solidFill>
                  <a:srgbClr val="CC0000"/>
                </a:solidFill>
              </a:rPr>
              <a:t> </a:t>
            </a:r>
            <a:r>
              <a:rPr lang="en-US" altLang="en-US" sz="2400"/>
              <a:t>A-to-A</a:t>
            </a:r>
            <a:r>
              <a:rPr lang="ja-JP" altLang="en-US" sz="2400"/>
              <a:t>’</a:t>
            </a:r>
            <a:r>
              <a:rPr lang="en-US" altLang="ja-JP" sz="2400"/>
              <a:t> and B-to-B</a:t>
            </a:r>
            <a:r>
              <a:rPr lang="ja-JP" altLang="en-US" sz="2400"/>
              <a:t>’</a:t>
            </a:r>
            <a:r>
              <a:rPr lang="en-US" altLang="ja-JP" sz="2400"/>
              <a:t> can transmit simultaneously, without collisions </a:t>
            </a:r>
            <a:endParaRPr lang="en-US" altLang="en-US" sz="2400"/>
          </a:p>
        </p:txBody>
      </p:sp>
      <p:grpSp>
        <p:nvGrpSpPr>
          <p:cNvPr id="25606" name="Group 1"/>
          <p:cNvGrpSpPr>
            <a:grpSpLocks/>
          </p:cNvGrpSpPr>
          <p:nvPr/>
        </p:nvGrpSpPr>
        <p:grpSpPr bwMode="auto">
          <a:xfrm>
            <a:off x="6630989" y="1425576"/>
            <a:ext cx="3660775" cy="4283075"/>
            <a:chOff x="5106576" y="1425893"/>
            <a:chExt cx="3661504" cy="4282976"/>
          </a:xfrm>
        </p:grpSpPr>
        <p:sp>
          <p:nvSpPr>
            <p:cNvPr id="25609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switch with six interfaces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1,2,3,4,5,6</a:t>
              </a: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)  </a:t>
              </a:r>
            </a:p>
          </p:txBody>
        </p:sp>
        <p:grpSp>
          <p:nvGrpSpPr>
            <p:cNvPr id="25610" name="Group 34"/>
            <p:cNvGrpSpPr>
              <a:grpSpLocks/>
            </p:cNvGrpSpPr>
            <p:nvPr/>
          </p:nvGrpSpPr>
          <p:grpSpPr bwMode="auto">
            <a:xfrm>
              <a:off x="5106576" y="1425893"/>
              <a:ext cx="3661504" cy="3599812"/>
              <a:chOff x="731524" y="1819788"/>
              <a:chExt cx="3661504" cy="3599812"/>
            </a:xfrm>
          </p:grpSpPr>
          <p:sp>
            <p:nvSpPr>
              <p:cNvPr id="25611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5612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ja-JP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endParaRPr lang="en-US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13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25614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ja-JP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endParaRPr lang="en-US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15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25616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66887" cy="369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ja-JP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endParaRPr lang="en-US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17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5618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5619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5620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grpSp>
            <p:nvGrpSpPr>
              <p:cNvPr id="25621" name="Group 45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0" name="Rectangle 48"/>
                <p:cNvSpPr>
                  <a:spLocks noChangeArrowheads="1"/>
                </p:cNvSpPr>
                <p:nvPr/>
              </p:nvSpPr>
              <p:spPr bwMode="auto">
                <a:xfrm rot="-54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25656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25657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5658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77884 w 356"/>
                      <a:gd name="T3" fmla="*/ 5998 h 368"/>
                      <a:gd name="T4" fmla="*/ 92393 w 356"/>
                      <a:gd name="T5" fmla="*/ 124961 h 368"/>
                      <a:gd name="T6" fmla="*/ 20362 w 356"/>
                      <a:gd name="T7" fmla="*/ 156280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25622" name="Group 46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25651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25653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5654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77884 w 356"/>
                      <a:gd name="T3" fmla="*/ 5998 h 368"/>
                      <a:gd name="T4" fmla="*/ 92393 w 356"/>
                      <a:gd name="T5" fmla="*/ 124961 h 368"/>
                      <a:gd name="T6" fmla="*/ 20362 w 356"/>
                      <a:gd name="T7" fmla="*/ 156280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77" name="Rectangle 43"/>
                <p:cNvSpPr>
                  <a:spLocks noChangeArrowheads="1"/>
                </p:cNvSpPr>
                <p:nvPr/>
              </p:nvSpPr>
              <p:spPr bwMode="auto">
                <a:xfrm rot="-54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48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25624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25649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5650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77884 w 356"/>
                    <a:gd name="T3" fmla="*/ 5998 h 368"/>
                    <a:gd name="T4" fmla="*/ 92393 w 356"/>
                    <a:gd name="T5" fmla="*/ 124961 h 368"/>
                    <a:gd name="T6" fmla="*/ 20362 w 356"/>
                    <a:gd name="T7" fmla="*/ 15628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  <p:grpSp>
            <p:nvGrpSpPr>
              <p:cNvPr id="25625" name="Group 49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0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25646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25647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5648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77884 w 356"/>
                      <a:gd name="T3" fmla="*/ 5998 h 368"/>
                      <a:gd name="T4" fmla="*/ 92393 w 356"/>
                      <a:gd name="T5" fmla="*/ 124961 h 368"/>
                      <a:gd name="T6" fmla="*/ 20362 w 356"/>
                      <a:gd name="T7" fmla="*/ 156280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IN"/>
                  </a:p>
                </p:txBody>
              </p:sp>
            </p:grpSp>
          </p:grpSp>
          <p:pic>
            <p:nvPicPr>
              <p:cNvPr id="25626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5627" name="Group 51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6" name="Rectangle 48"/>
                <p:cNvSpPr>
                  <a:spLocks noChangeArrowheads="1"/>
                </p:cNvSpPr>
                <p:nvPr/>
              </p:nvSpPr>
              <p:spPr bwMode="auto">
                <a:xfrm rot="-54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25642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25643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5644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77884 w 356"/>
                      <a:gd name="T3" fmla="*/ 5998 h 368"/>
                      <a:gd name="T4" fmla="*/ 92393 w 356"/>
                      <a:gd name="T5" fmla="*/ 124961 h 368"/>
                      <a:gd name="T6" fmla="*/ 20362 w 356"/>
                      <a:gd name="T7" fmla="*/ 156280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25628" name="Group 52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25637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25639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5640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77884 w 356"/>
                      <a:gd name="T3" fmla="*/ 5998 h 368"/>
                      <a:gd name="T4" fmla="*/ 92393 w 356"/>
                      <a:gd name="T5" fmla="*/ 124961 h 368"/>
                      <a:gd name="T6" fmla="*/ 20362 w 356"/>
                      <a:gd name="T7" fmla="*/ 156280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63" name="Rectangle 43"/>
                <p:cNvSpPr>
                  <a:spLocks noChangeArrowheads="1"/>
                </p:cNvSpPr>
                <p:nvPr/>
              </p:nvSpPr>
              <p:spPr bwMode="auto">
                <a:xfrm rot="-54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5629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5630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5631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5632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5633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5634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25635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25636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</p:grpSp>
      </p:grpSp>
      <p:pic>
        <p:nvPicPr>
          <p:cNvPr id="25607" name="Picture 6" descr="underline_ba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962025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8740200" y="2500560"/>
              <a:ext cx="133920" cy="1453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37320" y="2497680"/>
                <a:ext cx="140400" cy="145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443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964</Words>
  <Application>Microsoft Macintosh PowerPoint</Application>
  <PresentationFormat>Widescreen</PresentationFormat>
  <Paragraphs>262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ＭＳ Ｐゴシック</vt:lpstr>
      <vt:lpstr>ＭＳ Ｐゴシック</vt:lpstr>
      <vt:lpstr>游ゴシック</vt:lpstr>
      <vt:lpstr>Arial</vt:lpstr>
      <vt:lpstr>Calibri</vt:lpstr>
      <vt:lpstr>Calibri Light</vt:lpstr>
      <vt:lpstr>Comic Sans MS</vt:lpstr>
      <vt:lpstr>Gill Sans MT</vt:lpstr>
      <vt:lpstr>Times New Roman</vt:lpstr>
      <vt:lpstr>Wingdings</vt:lpstr>
      <vt:lpstr>Office Theme</vt:lpstr>
      <vt:lpstr>Week 13-Lec 1 Switched Ethernet</vt:lpstr>
      <vt:lpstr>PowerPoint Presentation</vt:lpstr>
      <vt:lpstr>Ethernet frame structure</vt:lpstr>
      <vt:lpstr>PowerPoint Presentation</vt:lpstr>
      <vt:lpstr>Ethernet Segments</vt:lpstr>
      <vt:lpstr>Classic Ethernet </vt:lpstr>
      <vt:lpstr>Architectural change</vt:lpstr>
      <vt:lpstr>Ethernet switch</vt:lpstr>
      <vt:lpstr>Switch: multiple simultaneous transmissions</vt:lpstr>
      <vt:lpstr>Switch: frame filtering/forwarding</vt:lpstr>
      <vt:lpstr>Switch forwarding table</vt:lpstr>
      <vt:lpstr>Switch: self-learning</vt:lpstr>
      <vt:lpstr>Self-learning, forwarding: example</vt:lpstr>
      <vt:lpstr>Interconnecting switches</vt:lpstr>
      <vt:lpstr>Self-learning multi-switch example</vt:lpstr>
    </vt:vector>
  </TitlesOfParts>
  <Company>HP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Switched Ethernet</dc:title>
  <dc:creator>Kalyan</dc:creator>
  <cp:lastModifiedBy>Microsoft Office User</cp:lastModifiedBy>
  <cp:revision>15</cp:revision>
  <dcterms:created xsi:type="dcterms:W3CDTF">2021-11-11T04:08:44Z</dcterms:created>
  <dcterms:modified xsi:type="dcterms:W3CDTF">2023-10-30T04:58:15Z</dcterms:modified>
</cp:coreProperties>
</file>