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1201" r:id="rId3"/>
    <p:sldId id="1202" r:id="rId4"/>
    <p:sldId id="1203" r:id="rId5"/>
    <p:sldId id="1204" r:id="rId6"/>
    <p:sldId id="1205" r:id="rId7"/>
    <p:sldId id="1208" r:id="rId8"/>
    <p:sldId id="1211" r:id="rId9"/>
    <p:sldId id="1210" r:id="rId10"/>
    <p:sldId id="1212" r:id="rId11"/>
    <p:sldId id="1213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1239" r:id="rId21"/>
    <p:sldId id="1240" r:id="rId22"/>
    <p:sldId id="1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5T07:23:52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20926 13486 1155 0,'0'0'0'0,"0"0"143"0,0 0-143 0,0 0 143 16,0 0-143-16,0 0 55 0,0 0-55 0,0 0 55 16,0 0-55-16,0 0 47 0,0 0-47 0,0 0 48 15,-20-31-48-15,20 31 45 0,0 0-45 0,-22-17 45 16,-12 2-45-16,34 15 48 0,0 0-48 0,-38-11 49 15,-7 10-49-15,45 1 13 0,0 0-13 0,-44 1 14 0,0 10-14 16,44-11 1-16,0 0-1 0,-38 12 2 0,6 3-2 16,32-15-24-16,0 0 24 0,-22 19-23 0,9 1 23 15,13-20-52-15,0 0 52 0,0 24-51 0,9 2 51 16,-9-26-42-16,0 0 42 0,28 31-42 0,14 2 42 0,-42-33-42 16,0 0 42-16,49 37-42 0,10 3 42 0,-59-40-41 15,0 0 41-15,75 45-40 0,13 4 40 0,-88-49-63 16,0 0 63-16,66 42-62 0,-6-6 62 0,-60-36 39 15,0 0-39-15,33 24 39 0,-24-12-39 0,-9-12 210 16,0 0-210-16,-9 13 210 0,-26-1-210 0,35-12 49 0,0 0-49 16,-49 12 49-16,-21 0-49 0,70-12 89 15,0 0-89-15,-91 14 90 0,-22 0-90 0,113-14 127 16,0 0-127-16,-107 12 128 0,-5 0-128 0,112-12-116 0,0 0 116 16,-99 8-116-16,13-2 116 0,86-6-349 0,0 0 349 0,-65 5-348 15,20 0 348-15,-60 5-933 0</inkml:trace>
  <inkml:trace contextRef="#ctx0" brushRef="#br0" timeOffset="683.17">21326 13538 1367 0,'0'0'0'0,"0"0"60"0,0 0-60 0,0 0 60 0,0 0-60 0,0 0 28 16,0 0-28-16,0 0 28 0,15 41-28 0,-15-41 23 15,0 0-23-15,4 41 24 0,-2 16-24 0,-2-57 0 16,0 0 0-16,3 58 0 0,1 11 0 0,-4-69 34 15,0 0-34-15,1 94 35 0,-2 19-35 0,1-113-159 16,0 0 159-16,-2 100-158 0,2-4 158 0,0 99-907 16</inkml:trace>
  <inkml:trace contextRef="#ctx0" brushRef="#br0" timeOffset="1432.822">22187 13471 1155 0,'0'0'221'0,"0"0"-221"0,3-19 222 0,3-10-222 16,-6 29 105-16,0 0-105 0,1-64 105 0,-1-23-105 0,0 87 99 16,0 0-99-16,2-124 100 0,2-27-100 15,-4 151 96-15,0 0-96 0,5-144 97 0,2-6-97 0,-7 150 124 16,0 0-124-16,9-156 125 0,-1-7-125 0,-8 163 41 15,0 0-41-15,16-163 42 0,9 0-42 0,-25 163 43 16,0 0-43-16,26-168 44 0,4 1-44 0,-30 167 28 16,0 0-28-16,29-163 28 0,1 2-28 0,-30 161 31 15,0 0-31-15,30-163 31 0,-1 0-31 0,-29 163-19 16,0 0 19-16,21-149-18 0,-1 10 18 0,-20 139 36 0,0 0-36 16,15-132 36-16,-11 8-36 0,-4 124 4 0,0 0-4 15,1-106 5-15,-6 8-5 0,5 98 5 0,0 0-5 16,-10-89 5-16,-8 6-5 0,18 83-24 0,0 0 24 0,-14-60-23 15,0 21 23-15,14 39-26 0,0 0 26 0,-19-31-25 16,0 17 25-16,19 14-85 0,0 0 85 0,-37 5-85 16,-8 16 85-16,45-21-1 0,0 0 1 0,-47 51 0 15,-9 23 0-15,56-74-1 0,0 0 1 0,-47 76-1 16,-1 4 1-16,48-80-35 0,0 0 35 0,-42 95-34 16,2 9 34-16,40-104-3 0,0 0 3 0,-29 89-3 15,4-11 3-15,25-78-9 0,0 0 9 0,-16 58-9 16,9-17 9-16,7-41-17 0,0 0 17 0,0 26-17 15,6-14 17-15,-6-12 17 0,0 0-17 0,15-3 17 16,10-15-17-16,-25 18-8 0,0 0 8 0,24-39-8 16,6-21 8-16,-30 60 0 0,0 0 0 0,44-82 0 0,6-21 0 15,-50 103-38-15,0 0 38 0,47-100-37 0,1-3 37 16,-48 103 6-16,0 0-6 0,42-98 6 0,-2 2-6 16,-40 96-3-16,0 0 3 0,38-81-2 0,1 18 2 15,-39 63-60-15,0 0 60 0,38-46-60 0,0 18 60 0,-38 28-51 16,0 0 51-16,42-8-51 0,0 13 51 15,-42-5 0-15,0 0 0 0,34 22 0 0,-8 14 0 0,-26-36 1 16,0 0-1-16,33 79 1 0,2 38-1 0,-35-117-296 16,0 0 296-16,33 137-295 0,-1 19 295 0,36 138-1016 15</inkml:trace>
  <inkml:trace contextRef="#ctx0" brushRef="#br0" timeOffset="2035.581">25292 13359 1401 0,'0'0'136'16,"0"0"-136"-16,0 0 136 0,0 0-136 0,0 0 99 15,0 0-99-15,0 0 99 0,0 0-99 0,0 0-30 16,0 0 30-16,0 0-30 0,-35-10 30 0,35 10-17 16,0 0 17-16,-28 0-16 0,-7 3 16 0,35-3-18 0,0 0 18 15,-30 10-18-15,2 4 18 0,28-14-53 0,0 0 53 16,-16 19-53-16,8 5 53 0,8-24-7 0,0 0 7 15,0 26-7-15,12 3 7 0,-12-29 0 0,0 0 0 0,23 31 0 16,13 2 0-16,-36-33-38 0,0 0 38 0,42 39-37 16,5 6 37-16,-47-45 22 0,0 0-22 0,44 43 23 15,-2-1-23-15,-42-42-22 0,0 0 22 0,32 38-22 16,-8-3 22-16,-24-35 69 0,0 0-69 0,3 32 69 16,-17-1-69-16,14-31 59 0,0 0-59 0,-29 31 59 15,-18-2-59-15,47-29 46 0,0 0-46 0,-53 28 47 16,-11-6-47-16,64-22 26 0,0 0-26 0,-88 20 26 31,-17-6-26-31,-85 24-1409 0</inkml:trace>
  <inkml:trace contextRef="#ctx0" brushRef="#br0" timeOffset="2448.461">25762 13965 1647 0,'0'0'134'16,"0"0"-134"-16,0 0 135 0,36-10-135 0,-36 10-131 15,0 0 131-15,28-9-130 0,2-5 130 0,-30 14-72 0,0 0 72 16,30-10-71-16,-2 0 71 0,-28 10-5 0,0 0 5 15,26-6-5-15,-2 0 5 0,-24 6-8 0,0 0 8 16,20 1-7-16,-5 4 7 0,-15-5 51 0,0 0-51 0,13 14 51 16,-5 9-51-16,-8-23 33 0,0 0-33 0,2 27 33 15,-6 6-33-15,4-33 0 0,0 0 0 0,-6 43 0 16,-7 1 0-16,13-44 0 0,0 0 0 0,-8 41 0 16,-3 1 0-16,11-42 48 0,0 0-48 0,2 29 49 15,7-5-49-15,-9-24 127 0,0 0-127 0,24 15 127 16,14-8-127-16,-38-7 60 0,0 0-60 0,53 0 60 15,13-12-60-15,-66 12-11 0,0 0 11 0,91-21-10 16,21-9 10-16,-112 30-73 0,0 0 73 0,101-30-72 16,-1-2 72-16,-100 32-332 0,0 0 332 0,82-31-332 15,-12 2 332-15,80-31-829 0</inkml:trace>
  <inkml:trace contextRef="#ctx0" brushRef="#br0" timeOffset="2949.928">26186 13225 1423 0,'0'0'0'0,"0"0"13"0,0 0-13 15,2-27 14-15,1-18-14 0,-3 45 155 0,0 0-155 16,2-48 156-16,-2-9-156 0,0 57 109 0,0 0-109 0,4-58 109 16,1-5-109-16,-5 63 71 0,0 0-71 0,3-55 72 15,1 5-72-15,-4 50 54 0,0 0-54 0,2-38 55 16,-1 11-55-16,-1 27-22 0,0 0 22 0,-1-19-22 16,-5 7 22-16,6 12-51 0,0 0 51 0,-14 13-51 15,-7 18 51-15,21-31-37 0,0 0 37 0,-34 42-36 16,-5 9 36-16,39-51-42 0,0 0 42 0,-37 52-42 15,1 8 42-15,36-60-5 0,0 0 5 0,-37 67-5 16,-1 1 5-16,38-68-28 0,0 0 28 0,-21 40-28 16,15-18 28-16,6-22 7 0,0 0-7 0,2 9 7 15,12-15-7-15,-14 6 32 0,0 0-32 0,16-17 33 16,12-12-33-16,-28 29 17 0,0 0-17 0,30-34 17 16,4-7-17-16,-34 41 71 0,0 0-71 0,32-45 71 0,5-7-71 15,-37 52 1-15,0 0-1 0,29-49 1 0,1-3-1 16,-30 52-17-16,0 0 17 0,26-39-16 0,-3 4 16 15,-23 35-67-15,0 0 67 0,21-18-67 0,-7 12 67 0,-14 6-40 16,0 0 40-16,14 18-40 0,-5 19 40 0,-9-37 0 16,0 0 0-16,10 45 0 0,-1 12 0 0,-9-57-445 15,0 0 445-15,14 80-444 0,3 21 444 0,13 81-567 16</inkml:trace>
  <inkml:trace contextRef="#ctx0" brushRef="#br0" timeOffset="4763.538">21993 14046 147 0,'0'0'0'0,"0"0"1"16,0 0-1-16,0 0 2 0,7 29-2 0,-7-29 3 15,0 0-3-15,7 25 4 0,0 10-4 0,-7-35 3 16,0 0-3-16,12 34 3 0,2 4-3 0,-14-38 1 15,0 0-1-15,25 41 2 0,6-1-2 0,-31-40 1 0,0 0-1 16,42 46 1-16,7 5-1 0,-49-51 0 0,0 0 0 16,75 69 1-16,16 13-1 0,-91-82 0 0,0 0 0 15,96 69 1-15,14-4-1 0,-110-65 0 0,0 0 0 0,117 47 1 16,9-15-1-16,-126-32 0 0,0 0 0 0,129 17 0 16,4-13 0-16,-133-4 131 0,0 0-131 0,129-7 131 15,1-12-131-15,-130 19 173 0,0 0-173 0,127-27 173 16,-1-9-173-16,-126 36 184 0,0 0-184 0,119-47 184 15,-7-8-184-15,-112 55 171 0,0 0-171 0,99-55 171 16,-6-3-171-16,-93 58 132 0,0 0-132 0,78-55 132 16,-13 0-132-16,-65 55 12 0,0 0-12 0,61-50 13 15,-7 4-13-15,-54 46 0 0,0 0 0 0,44-43 0 16,-11 5 0-16,-33 38-12 0,0 0 12 0,21-27-12 16,-12 8 12-16,-9 19 51 0,0 0-51 0,7-15 51 15,-5 6-51-15,-2 9 0 0,0 0 0 0,1-7 0 16,-1 4 0-16,0 3 8 0,0 0-8 0,0 0 9 0,0 0-9 15,0 0 0-15,0 0 0 0,0 0 0 0,16 0 0 16,-16 0 17-16,0 0-17 0,0 0 17 0,-12-2-17 16,12 2 22-16,0 0-22 0,0 0 23 0,-5-9-23 0,5 9 0 15,0 0 0-15,0 0 0 0,-2-8 0 0,2 8-1 16,0 0 1-16,0 0 0 0,-2-12 0 0,2 12 8 16,0 0-8-16,0-10 9 0,2-2-9 0,-2 12 0 15,0 0 0-15,2-16 0 0,1 1 0 0,-3 15-4 16,0 0 4-16,4-14-3 0,1 0 3 0,-5 14-7 15,0 0 7-15,0-8-7 0,-4 1 7 0,4 7-34 16,0 0 34-16,-14 1-34 0,-10 8 34 0,24-9-35 16,0 0 35-16,-30 19-34 0,-5 10 34 0,35-29-49 0,0 0 49 15,-33 36-49-15,0 7 49 0,33-43 12 0,0 0-12 0,-30 38 13 16,2 0-13-16,28-38-3 0,0 0 3 0,-21 29-3 16,7-5 3-16,14-24-2 0,0 0 2 0,-1 13-2 15,2-6 2-15,-1-7-17 0,0 0 17 0,14-1-17 16,11-11 17-16,-25 12-34 0,0 0 34 0,29-26-33 15,6-12 33-15,-35 38 22 0,0 0-22 0,41-36 22 16,4-5-22-16,-45 41 35 0,0 0-35 0,42-34 35 16,-2 3-35-16,-40 31 54 0,0 0-54 0,35-23 54 15,-3 6-54-15,-32 17 55 0,0 0-55 0,29-8 56 16,-3 6-56-16,-26 2-16 0,0 0 16 0,23 8-15 16,-5 8 15-16,-18-16 0 0,0 0 0 0,14 27 0 15,-6 13 0-15,-8-40-260 0,0 0 260 0,7 41-260 0,-3 4 260 16,8 40-931-16</inkml:trace>
  <inkml:trace contextRef="#ctx0" brushRef="#br0" timeOffset="5363.79">22012 14224 147 0,'0'0'0'0,"0"0"1"0,0 0-1 0,0 0 2 31,0 0-2-31,0 0 3 0,0 0-3 0,0 0 4 15,0 0-4-15,0 0 289 0,0 0-289 0,0 0 289 0,-8 19-289 16,8-19 7-16,0 0-7 0,-7 19 8 0,1 7-8 16,6-26 44-16,0 0-44 0,-7 24 44 0,2 0-44 15,5-24 182-15,0 0-182 0,-5 20 183 0,1-4-183 0,4-16 140 16,0 0-140-16,-3 10 140 0,-2-5-140 0,5-5 64 16,0 0-64-16,0 0 64 0,-11-10-64 0,11 10 115 15,0 0-115-15,-5-23 115 0,-2-11-115 0,7 34 50 16,0 0-50-16,-4-43 51 0,1-10-51 0,3 53 57 15,0 0-57-15,0-48 57 0,0 2-57 0,0 46 1 16,0 0-1-16,5-40 2 0,2 8-2 0,-7 32 7 16,0 0-7-16,14-24 8 0,4 8-8 0,-18 16 0 15,0 0 0-15,21 2 0 0,5 13 0 0,-26-15-30 0,0 0 30 16,28 33-30-16,7 15 30 0,-35-48-641 0,0 0 641 16,35 57-641-16,3 6 641 0,35 54-329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5T07:24:38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10238 6863 1121 0,'0'0'0'0,"0"0"61"16,0 0-61-16,0 0 61 0,16 31-61 0,-16-31-239 16,0 0 239-16,5 28-238 0,2 9 238 0,-7-37-169 15,0 0 169-15,5 50-169 0,-1 10 169 0,-4-60-76 0,0 0 76 16,5 67-76-16,4 5 76 0,-9-72-41 0,0 0 41 16,21 107-40-16,2 21 40 0,-23-128 91 0,0 0-91 15,33 146 91-15,5 21-91 0,-38-167 217 0,0 0-217 0,30 163 218 16,-4 7-218-16,-26-170 84 0,0 0-84 0,26 175 85 15,-5 7-85-15,-21-182 63 0,0 0-63 0,21 181 64 16,-3 0-64-16,-18-181 9 0,0 0-9 0,14 161 10 16,-2-17-10-16,-12-144 118 0,0 0-118 0,5 132 118 15,-7-15-118-15,2-117 96 0,0 0-96 0,-1 103 97 16,-5-16-97-16,6-87 36 0,0 0-36 0,-8 90 36 16,-4-4-36-16,12-86 12 0,0 0-12 0,-14 63 12 15,-2-15-12-15,16-48-48 0,0 0 48 0,-11 40-48 16,-1-16 48-16,-14 36-1095 0</inkml:trace>
  <inkml:trace contextRef="#ctx0" brushRef="#br0" timeOffset="633.785">8966 10879 1132 0,'0'0'0'0,"0"0"96"0,0 0-96 0,0 0 96 15,0 0-96-15,0 0 0 0,0 0 0 0,0 0 1 0,18 4-1 16,-18-4 2-16,0 0-2 0,12 12 2 0,6 6-2 16,-18-18-87-16,0 0 87 0,14 36-86 0,-6 16 86 15,-8-52-64-15,0 0 64 0,14 57-63 0,5 6 63 0,-19-63 57 16,0 0-57-16,14 60 58 0,-1 0-58 0,-13-60-45 15,0 0 45-15,14 53-44 0,-2-6 44 0,-12-47 104 16,0 0-104-16,12 38 104 0,-3-13-104 0,-9-25 206 16,0 0-206-16,5 17 206 0,-1-11-206 0,-4-6 124 15,0 0-124-15,1-9 124 0,3-15-124 0,-4 24 60 0,0 0-60 16,0-31 61-16,-5-14-61 0,5 45 0 0,0 0 0 16,0-54 0-16,-4-17 0 0,4 71-169 0,0 0 169 15,4-65-169-15,4-2 169 0,-8 67-521 0,0 0 521 0,6-55-521 16,2 12 521-16,8-49-308 0</inkml:trace>
  <inkml:trace contextRef="#ctx0" brushRef="#br0" timeOffset="1383.971">9497 11011 919 0,'0'0'0'0,"0"0"25"0,0 0-25 0,0 0 26 0,0 0-26 15,0 0-34-15,0 0 34 0,7 23-34 0,2 7 34 16,-9-30 70-16,0 0-70 0,5 35 71 0,-1 6-71 16,-4-41-19-16,0 0 19 0,-4 45-18 0,-1-3 18 0,5-42 0 15,0 0 0-15,-9 45 0 0,-3 1 0 0,12-46 26 16,0 0-26-16,-14 40 26 0,2-6-26 0,12-34 182 15,0 0-182-15,-9 28 182 0,6-9-182 0,3-19 86 16,0 0-86-16,-2 15 87 0,4-10-87 0,-2-5 36 16,0 0-36-16,12-2 36 0,9-6-36 0,-21 8 36 15,0 0-36-15,23-10 36 0,6-6-36 0,-29 16-38 0,0 0 38 16,32-14-38-16,5 1 38 0,-37 13-108 16,0 0 108-16,31-11-108 0,2 1 108 0,-33 10-55 0,0 0 55 15,32-7-55-15,1 2 55 0,-33 5-181 0,0 0 181 16,28-3-180-16,0 1 180 0,-28 2-101 0,0 0 101 0,21-4-100 15,1 1 100-15,-22 3-48 0,0 0 48 0,27-12-47 16,2-9 47-16,-29 21 62 0,0 0-62 0,27-15 62 16,-6-6-62-16,-21 21 107 0,0 0-107 0,20-25 108 15,-2-6-108-15,-18 31 104 0,0 0-104 0,14-26 105 16,-2 2-105-16,-12 24-55 0,0 0 55 0,9-15-54 16,-4-1 54-16,-5 16-52 0,0 0 52 0,0 0-52 15,12 4 52-15,-12-4 60 0,0 0-60 0,0 15 60 16,0 9-60-16,0-24-2 0,0 0 2 0,-3 24-2 15,-6 7 2-15,9-31 0 0,0 0 0 0,-10 33 0 16,-3-3 0-16,13-30 2 0,0 0-2 0,-12 28 2 16,3-4-2-16,9-24 119 0,0 0-119 0,-8 17 119 0,-1-7-119 15,9-10 103-15,0 0-103 0,0 0 103 0,-5-1-103 16,5 1 67-16,0 0-67 0,-4-30 67 16,4-16-67-1,0 46 43-15,0 0-43 0,5-51 43 0,2-11-43 0,-7 62-12 16,0 0 12-16,9-46-12 0,0-1 12 0,-9 47-55 15,0 0 55-15,9-32-54 0,-4 8 54 16,-5 24 7-16,0 0-7 0,12-19 7 0,0 7-7 0,-12 12-40 16,0 0 40-16,23 3-40 0,2 13 40 0,-25-16 19 15,0 0-19-15,22 24 20 0,1 8-20 0,-23-32-30 16,0 0 30-16,19 36-30 0,-5 5 30 0,-14-41-11 16,0 0 11-16,12 42-11 0,-3 1 11 0,-9-43-6 0,0 0 6 15,5 41-5-15,-1 2 5 0,-4-43-483 0,0 0 483 16,2 37-483-16,-2-4 483 0,1 39-255 0</inkml:trace>
  <inkml:trace contextRef="#ctx0" brushRef="#br0" timeOffset="1989.049">10090 11372 673 0,'0'0'0'0,"0"0"47"0,0 0-47 0,0 0 47 15,0-9-47-15,0 9 83 0,0 0-83 0,0 0 84 16,9-12-84-16,-9 12 15 0,0 0-15 0,17-12 16 16,13-3-16-16,-30 15 45 0,0 0-45 0,31-16 45 15,11-1-45-15,-42 17-36 0,0 0 36 0,38-19-35 0,6-1 35 16,-44 20 112-16,0 0-112 0,39-21 113 0,-1 2-113 16,-38 19 55-16,0 0-55 0,28-15 55 0,-4 3-55 15,-24 12 13-15,0 0-13 0,18-12 13 0,-2 3-13 0,-16 9-11 16,0 0 11-16,14-3-10 0,-6-3 10 0,-8 6-29 15,0 0 29-15,6 6-29 0,1 6 29 0,-7-12-56 16,0 0 56-16,0 17-55 0,0 5 55 16,0-22 35-16,0 0-35 0,0 19 36 0,-7 5-36 0,7-24-48 15,0 0 48-15,-2 21-47 0,-5-8 47 0,7-13 38 16,0 0-38-16,-5 14 39 0,5-9-39 0,0-5 84 16,0 0-84-16,0 0 84 0,0 0-84 0,0 0 59 0,0 0-59 15,0 0 59-15,3-15-59 0,-3 15 15 0,0 0-15 16,5-17 16-16,-5-7-16 0,0 24 1 0,0 0-1 15,4-28 2-15,-4-6-2 0,0 34 51 0,0 0-51 0,2-26 51 16,1 2-51-16,-3 24 18 0,0 0-18 16,4-19 19-16,1 7-19 0,-5 12-69 0,0 0 69 0,5-10-68 15,6 5 68-15,-11 5 43 0,0 0-43 0,17 6 44 16,6 8-44-16,-23-14-83 0,0 0 83 0,21 19-82 16,5 9 82-16,-26-28 25 0,0 0-25 0,21 20 26 15,-2 4-26-15,-19-24 88 0,0 0-88 0,19 19 89 16,-5-3-89-16,-14-16 119 0,0 0-119 0,13 12 120 15,-5-7-120-15,-8-5 148 0,0 0-148 0,11 3 149 16,-1-3-149-16,-10 0 72 0,0 0-72 0,11-5 73 16,1-5-73-16,-12 10 57 0,0 0-57 0,9-24 57 15,-4-12-57-15,-5 36-22 0,0 0 22 0,2-40-22 16,-4-6 22-16,2 46-53 0,0 0 53 0,0-38-53 0,0 5 53 16,0 33-160-16,0 0 160 0,0-27-159 0,2 8 159 15,-2 19-629-15,0 0 629 0,1-17-629 0,3 7 629 0,-2-14-344 16</inkml:trace>
  <inkml:trace contextRef="#ctx0" brushRef="#br0" timeOffset="2249.193">11280 10883 1334 0,'0'0'0'0,"0"0"128"0,0 0-128 16,1 13 129-16,5 10-129 0,-6-23 55 0,0 0-55 0,3 34 55 16,2 11-55-16,-5-45 53 0,0 0-53 0,6 44 54 15,-1 8-54-15,-5-52 77 0,0 0-77 0,7 55 77 16,-4-1-77-16,-3-54 50 0,0 0-50 0,0 61 51 16,-3 2-51-16,3-63 36 0,0 0-36 0,3 64 36 15,3-6-36-15,-6-58-283 0,0 0 283 0,3 46-282 16,2-8 282-16,7 46-1047 0</inkml:trace>
  <inkml:trace contextRef="#ctx0" brushRef="#br0" timeOffset="2948.274">14250 7012 841 0,'0'0'70'0,"0"0"-70"0,0 0 71 0,0 0-71 16,0 0-3-16,0 0 3 0,19 33-3 0,12 22 3 15,-31-55-9-15,0 0 9 0,35 57-8 0,4 11 8 16,-39-68 89-16,0 0-89 0,43 110 90 0,3 26-90 15,-46-136 50-15,0 0-50 0,37 149 50 0,-6 16-50 0,-31-165 100 16,0 0-100-16,19 178 100 0,-7 16-100 0,-12-194 91 16,0 0-91-16,13 213 91 0,-8 19-91 0,-5-232 111 15,0 0-111-15,-2 233 111 0,-1 4-111 0,3-237 66 16,0 0-66-16,-4 232 66 0,1-2-66 0,3-230 90 16,0 0-90-16,-9 206 91 0,-3-14-91 0,12-192 53 15,0 0-53-15,-11 180 54 0,3-14-54 0,8-166 62 16,0 0-62-16,-13 153 63 0,8-12-63 0,5-141 41 0,0 0-41 15,-10 113 41-15,-1-22-41 0,11-91 18 0,0 0-18 16,-7 76 19-16,5-18-19 0,2-58 21 0,0 0-21 16,-8 53 21-16,-1-10-21 0,9-43-68 0,0 0 68 0,-4 29-68 15,-1-12 68-15,5-17-300 0,0 0 300 0,-3 14-300 16,-4-7 300-16,-4 10-1224 0</inkml:trace>
  <inkml:trace contextRef="#ctx0" brushRef="#br0" timeOffset="3367.503">13436 11233 1491 0,'0'0'0'0,"0"0"112"16,0 0-112-16,0 0 112 0,24 39-112 0,-24-39 36 15,0 0-36-15,14 36 36 0,7 9-36 0,-21-45-62 16,0 0 62-16,14 58-62 0,2 14 62 0,-16-72-177 16,0 0 177-16,17 88-177 0,-6 16 177 0,-11-104-1 15,0 0 1-15,12 97 0 0,-3-1 0 0,-9-96 1 16,0 0-1-16,15 73 2 0,-1-16-2 0,-14-57 180 15,0 0-180-15,9 34 181 0,-2-16-181 0,-7-18 190 0,0 0-190 16,9 8 190-16,-8-4-190 0,-1-4 153 0,0 0-153 16,9-21 154-16,3-13-154 0,-12 34 64 0,0 0-64 15,13-43 65-15,-5-10-65 0,-8 53 0 0,0 0 0 0,6-64 1 16,1-5-1-16,-7 69-122 0,0 0 122 0,12-87-121 16,4-14 121-16,-16 101-293 0,0 0 293 0,15-78-293 15,3 8 293-15,-18 70-497 0,0 0 497 0,12-45-496 16,-3 21 496-16,13-44-317 0</inkml:trace>
  <inkml:trace contextRef="#ctx0" brushRef="#br0" timeOffset="3684.081">14115 11466 1222 0,'0'0'94'0,"0"0"-94"0,0 0 95 0,4 21-95 0,-4-21 6 16,0 0-6-16,-4 31 6 0,-1 10-6 16,5-41 54-16,0 0-54 0,-7 41 54 0,-2 4-54 0,9-45-62 15,0 0 62-15,-14 48-62 0,-3 3 62 0,17-51 37 16,0 0-37-16,-18 55 37 0,-3 0-37 0,21-55 133 16,0 0-133-16,-15 48 133 0,6-3-133 0,9-45 64 15,0 0-64-15,-5 34 65 0,5-10-65 0,0-24 96 16,0 0-96-16,3 21 97 0,6-9-97 0,-9-12 62 15,0 0-62-15,14 8 62 0,10-4-62 0,-24-4-30 0,0 0 30 16,32 0-30-16,4-7 30 0,-36 7-42 0,0 0 42 16,37-5-41-16,5-2 41 0,-42 7-221 0,0 0 221 15,33-5-220-15,2-2 220 0,39-5-1092 0</inkml:trace>
  <inkml:trace contextRef="#ctx0" brushRef="#br0" timeOffset="4150.629">14662 11645 987 0,'0'0'0'0,"0"0"46"0,0 0-46 0,4-23 47 16,-4-13-47-16,0 36-5 0,0 0 5 0,-4-5-5 15,-5 12 5-15,9-7 6 0,0 0-6 0,-10 20 6 16,-2 13-6-16,12-33 109 0,0 0-109 0,-16 40 109 0,2 11-109 15,14-51 88-15,0 0-88 0,-14 53 88 0,2 9-88 16,12-62 6-16,0 0-6 0,-13 55 7 0,5-4-7 0,8-51 55 16,0 0-55-16,-9 42 56 0,2-11-56 0,7-31 82 15,0 0-82-15,-5 24 83 0,0-12-83 16,5-12 19-16,0 0-19 0,0 0 20 0,0-9-20 0,0 9-110 16,0 0 110-16,3-31-109 0,7-17 109 0,-10 48 0 15,0 0 0-15,9-50 0 0,-2-6 0 0,-7 56 0 16,0 0 0-16,9-55 1 0,0-5-1 0,-9 60-32 15,0 0 32-15,8-57-32 0,1 0 32 0,-9 57-13 0,0 0 13 16,9-41-12-16,0 9 12 0,-9 32 80 0,0 0-80 16,12-24 81-16,2 6-81 0,-14 18 43 0,0 0-43 15,17 6 44-15,4 9-44 0,-21-15 18 0,0 0-18 16,21 26 18-16,-3 10-18 0,-18-36 10 0,0 0-10 16,14 41 10-16,3 7-10 0,-17-48 3 0,0 0-3 0,16 52 4 15,-7 4-4-15,-9-56-3 0,0 0 3 0,8 55-2 16,-4 2 2-16,-4-57-190 0,0 0 190 0,7 48-189 15,0-5 189-15,5 48-961 0</inkml:trace>
  <inkml:trace contextRef="#ctx0" brushRef="#br0" timeOffset="4750.068">14732 11838 1356 0,'0'0'0'0,"0"0"19"0,0 0-19 0,16 2 20 0,13 2-20 0,-29-4-213 15,0 0 213-15,27-2-213 0,4-2 213 0,-31 4-239 16,0 0 239-16,33-10-238 0,-1-5 238 0,-32 15-94 16,0 0 94-16,28-17-93 0,-2-6 93 0,-26 23-50 15,0 0 50-15,23-20-50 0,-4-1 50 0,-19 21 332 16,0 0-332-16,15-19 333 0,1 2-333 0,-16 17 136 15,0 0-136-15,9-15 136 0,0 3-136 0,-9 12 5 16,0 0-5-16,7-7 5 0,-2 3-5 0,-5 4 18 0,0 0-18 16,0 11 19-16,0 4-19 0,0-15 5 0,0 0-5 15,-4 21 6-15,-1 9-6 0,5-30 24 0,0 0-24 16,-3 33 25-16,-3 7-25 0,6-40-103 0,0 0 103 16,-3 30-102-16,-1 3 102 0,4-33 92 0,0 0-92 0,0 21 92 15,0-2-92-15,0-19 82 0,0 0-82 0,0 12 83 16,4-9-83-16,-4-3 57 0,0 0-57 0,0-10 57 15,3-13-57-15,-3 23 0 0,0 0 0 0,0-25 0 16,2-8 0-16,-2 33 18 0,0 0-18 0,4-33 19 16,-1-3-19-16,-3 36 0 0,0 0 0 0,4-27 1 15,-3 5-1-15,-1 22-29 0,0 0 29 0,4-18-29 16,1 5 29-16,-5 13-76 0,0 0 76 0,12-5-75 16,2 5 75-16,-14 0-29 0,0 0 29 0,21 6-29 15,4 12 29-15,-25-18 40 0,0 0-40 0,26 20 40 16,0 8-40-16,-26-28-16 0,0 0 16 0,28 24-15 15,0 1 15-15,-28-25 84 0,0 0-84 0,26 21 84 0,1-2-84 16,-27-19 181-16,0 0-181 0,24 10 182 0,-1-3-182 16,-23-7 129-16,0 0-129 0,21 0 130 0,-7-9-130 0,-14 9 53 15,0 0-53-15,15-15 53 0,-2-12-53 0,-13 27 53 16,0 0-53-16,5-35 53 0,-10-4-53 0,5 39-43 16,0 0 43-16,-4-41-43 0,-5-6 43 0,9 47-176 15,0 0 176-15,-7-44-175 0,-1-1 175 0,8 45-412 16,0 0 412-16,-9-33-412 0,-2 6 412 0,-8-35-638 15</inkml:trace>
  <inkml:trace contextRef="#ctx0" brushRef="#br0" timeOffset="5179.958">15695 11439 1569 0,'0'0'0'0,"0"0"70"0,0 0-70 0,0 0 70 16,0 0-70-16,0 0 65 0,0 0-65 0,0 0 65 16,35-19-65-16,-35 19-66 0,0 0 66 0,26-9-65 15,7 1 65-15,-33 8-98 0,0 0 98 0,23-7-98 16,1 5 98-16,-24 2-384 0,0 0 384 0,26 9-383 0,4 3 383 15,-30-12-171-15,0 0 171 0,19 22-170 0,0 7 170 16,-19-29-72-16,0 0 72 0,9 33-72 0,-5 1 72 16,-4-34-37-16,0 0 37 0,-7 39-36 0,-11 6 36 15,18-45-1-15,0 0 1 0,-26 41-1 0,-9-1 1 0,35-40 381 16,0 0-381-16,-24 37 382 0,3 0-382 16,21-37 245-16,0 0-245 0,-14 27 246 0,1-1-246 0,13-26 112 15,0 0-112-15,-5 22 112 0,5-8-112 0,0-14 252 16,0 0-252-16,11 10 252 0,10-5-252 0,-21-5 4 15,0 0-4-15,29-5 5 0,10-7-5 0,-39 12 66 16,0 0-66-16,47-17 67 0,9-2-67 0,-56 19-119 16,0 0 119-16,56-27-118 0,0-4 118 0,56-26-1465 0</inkml:trace>
  <inkml:trace contextRef="#ctx0" brushRef="#br0" timeOffset="11092.22">25113 6216 147 0,'0'0'0'0,"0"0"1"0,0 0-1 16,0 0 2-16,0 0-2 0,0 0 3 0,0 0-3 16,0 0 4-16,0 0-4 0,0 0 3 0,0 0-3 15,0 0 3-15,18 16-3 0,-18-16 303 0,0 0-303 0,33 6 303 16,14 3-303-16,-47-9 63 0,0 0-63 0,56 9 64 15,12-6-64-15,-68-3 104 0,0 0-104 0,74 0 104 16,1 0-104-16,-75 0 40 0,0 0-40 0,94-3 40 16,13 3-40-16,-107 0-10 0,0 0 10 0,85-6-10 15,-9 3 10-15,-76 3-345 0,0 0 345 0,50-7-344 16,-18 2 344-16,50-5-211 0</inkml:trace>
  <inkml:trace contextRef="#ctx0" brushRef="#br0" timeOffset="11462.117">26305 5763 931 0,'0'0'0'0,"0"0"68"16,0 0-68-16,7 17 69 0,7 18-69 0,-14-35 39 15,0 0-39-15,10 32 40 0,1 4-40 0,-11-36-50 16,0 0 50-16,3 43-49 0,-1 9 49 0,-2-52 30 16,0 0-30-16,0 60 30 0,-2 7-30 0,2-67 39 15,0 0-39-15,-1 63 40 0,-3 1-40 0,4-64 49 0,0 0-49 16,-2 54 50-16,2-9-50 0,0-45 16 0,0 0-16 16,2 36 17-16,0-8-17 0,-2-28 195 0,0 0-195 15,9 15 196-15,5-11-196 0,-14-4 86 0,0 0-86 16,19-7 87-16,5-11-87 0,-24 18 36 0,0 0-36 0,27-30 36 15,1-18-36-15,-28 48 28 0,0 0-28 0,33-55 28 16,2-14-28-16,-35 69-48 0,0 0 48 0,43-79-48 16,8-15 48-16,-51 94-123 0,0 0 123 0,42-76-122 15,-2 4 122-15,-40 72-110 0,0 0 110 0,28-51-109 16,-10 14 109-16,-18 37-440 0,0 0 440 0,14-22-440 16,-11 19 440-16,13-21-259 0</inkml:trace>
  <inkml:trace contextRef="#ctx0" brushRef="#br0" timeOffset="11777.083">27006 6002 147 0,'0'0'0'0,"0"0"1"16,0 0-1-16,3 12 2 0,1 12-2 0,-4-24 3 15,0 0-3-15,0 31 4 0,-2 8-4 0,2-39 3 16,0 0-3-16,-5 41 3 0,-2 9-3 0,7-50 140 15,0 0-140-15,-11 48 141 0,-3-3-141 0,14-45 225 16,0 0-225-16,-19 43 225 0,-4-1-225 0,23-42 162 16,0 0-162-16,-17 33 162 0,-1-5-162 0,18-28 137 15,0 0-137-15,-12 20 138 0,0-4-138 0,12-16 112 0,0 0-112 16,-9 12 113-16,0-6-113 0,9-6 14 0,0 0-14 16,0 0 15-16,7 6-15 0,-7-6 30 0,0 0-30 15,20-6 30-15,8 0-30 0,-28 6-100 0,0 0 100 0,40-7-99 16,7-2 99-16,-47 9-151 0,0 0 151 0,52-7-151 15,4 2 151-15,-56 5-384 0,0 0 384 0,56-7-383 16,0 2 383-16,56-7-249 0</inkml:trace>
  <inkml:trace contextRef="#ctx0" brushRef="#br0" timeOffset="12190.364">27645 6113 147 0,'0'0'0'0,"0"0"1"0,0 0-1 0,0 0 2 16,9 9-2-16,-9-9 3 0,0 0-3 0,2 22 4 16,-1 11-4-16,-1-33 3 0,0 0-3 0,-5 36 3 15,-7 7-3-15,12-43 1 0,0 0-1 0,-14 43 2 0,-5-4-2 16,19-39 1-16,0 0-1 0,-16 38 1 0,0 0-1 16,16-38 121-16,0 0-121 0,-10 27 122 0,-1-1-122 0,11-26 266 15,0 0-266-15,-9 19 266 0,3-7-266 0,6-12 107 16,0 0-107-16,0 0 108 0,5-12-108 0,-5 12 101 15,0 0-101-15,5-23 102 0,5-6-102 0,-10 29 33 16,0 0-33-16,13-39 34 0,2-13-34 0,-15 52-5 16,0 0 5-16,20-57-5 0,1-9 5 0,-21 66-2 15,0 0 2-15,21-59-2 0,1 3 2 0,-22 56-71 16,0 0 71-16,20-43-71 0,-3 10 71 0,-17 33-13 0,0 0 13 16,16-19-13-16,-4 11 13 0,-12 8 14 0,0 0-14 15,9 8 15-15,-2 14-15 0,-7-22 44 0,0 0-44 16,3 40 44-16,-6 17-44 0,3-57-156 0,0 0 156 15,-7 55-155-15,-6 5 155 0,13-60 94 0,0 0-94 0,-12 56 95 16,0 3-95-16,12-59-175 0,0 0 175 0,-12 51-174 16,0-3 174-16,12-48-240 0,0 0 240 0,-9 40-240 15,0-10 240-15,-8 43-189 0</inkml:trace>
  <inkml:trace contextRef="#ctx0" brushRef="#br0" timeOffset="12759.384">27626 6426 147 0,'0'0'0'0,"0"0"1"0,0 0-1 0,12 1 2 0,9 3-2 16,-21-4 3-16,0 0-3 0,23 3 4 0,8-3-4 16,-31 0 295-16,0 0-295 0,37-5 295 0,3 2-295 0,-40 3 156 15,0 0-156-15,46-11 156 0,6 3-156 0,-52 8 89 16,0 0-89-16,54-16 90 15,7 1-90-15,-61 15 112 16,0 0-112-16,49-12 113 0,-7 0-113 0,-42 12-27 16,0 0 27-16,33-5-27 0,-8 1 27 0,-25 4-11 15,0 0 11-15,15 4-10 0,-6 4 10 0,-9-8-13 16,0 0 13-16,4 16-12 0,-6 2 12 0,2-18-38 16,0 0 38-16,-4 21-37 0,-3 3 37 0,7-24-41 0,0 0 41 15,-8 21-40-15,-1-2 40 0,9-19 15 0,0 0-15 16,-7 17 16-16,0-5-16 0,7-12 11 0,0 0-11 15,0 0 11-15,0 0-11 0,0 0 52 0,0 0-52 0,7-9 52 16,4-6-52-16,-11 15 17 0,0 0-17 0,12-17 17 16,3-11-17-16,-15 28 22 0,0 0-22 0,14-24 22 15,0 0-22-15,-14 24-84 0,0 0 84 0,13-19-83 16,-5 4 83-16,-8 15-10 0,0 0 10 0,9-9-10 16,-2 9 10-16,-7 0-38 0,0 0 38 0,7 7-37 15,-2 7 37-15,-5-14-24 0,0 0 24 0,4 22-23 16,-1 6 23-16,-3-28 51 0,0 0-51 0,4 27 52 15,-1 6-52-15,-3-33-5 0,0 0 5 0,13 27-5 16,4-3 5-16,-17-24 107 0,0 0-107 0,16 15 107 16,-1-2-107-16,-15-13 36 0,0 0-36 0,25 0 37 0,5-7-37 15,-30 7 67-15,0 0-67 0,28-16 67 16,0-4-67-16,-28 20 48 0,0 0-48 0,26-31 49 0,0-2-49 16,-26 33-29-16,0 0 29 0,23-36-29 0,-1-3 29 15,-22 39-172-15,0 0 172 0,23-40-171 0,-2 4 171 0,-21 36-394 16,0 0 394-16,21-33-393 0,-2 8 393 0,21-32-259 15</inkml:trace>
  <inkml:trace contextRef="#ctx0" brushRef="#br0" timeOffset="12992.177">29576 6026 695 0,'0'0'0'0,"0"0"77"0,0 0-77 0,0 12 78 15,0 10-78-15,0-22 141 0,0 0-141 0,-4 36 142 16,-1 9-142-16,5-45 139 0,0 0-139 0,-12 55 139 16,-4 5-139-16,16-60 5 0,0 0-5 0,-21 72 5 15,-3 14-5-15,24-86-111 0,0 0 111 0,-44 108-111 16,-17 24 111-16,-42 110-812 0</inkml:trace>
  <inkml:trace contextRef="#ctx0" brushRef="#br0" timeOffset="13339.578">26095 7950 617 0,'0'0'-43'0,"0"0"43"0,0 0-43 16,21 0 43-16,-21 0-118 0,0 0 118 0,34 1-117 16,13 6 117-16,-47-7 0 0,0 0 0 0,47 16 0 15,4-1 0-15,-51-15 161 0,0 0-161 0,55 21 162 16,7 3-162-16,-62-24-174 0,0 0 174 0,64 22-174 16,1 2 174-16,64 24-100 0</inkml:trace>
  <inkml:trace contextRef="#ctx0" brushRef="#br0" timeOffset="13674.074">27462 7359 393 0,'0'0'0'15,"0"0"117"-15,0 0-117 0,3 19 118 0,4 14-118 16,-7-33-167-16,0 0 167 0,5 48-166 0,-1 12 166 15,-4-60 180-15,0 0-180 0,-2 65 181 0,-3 9-181 0,5-74-48 16,0 0 48-16,-5 103-48 0,-4 15 48 0,9-118 111 16,0 0-111-16,-9 98 112 0,0-11-112 0,9-87 130 15,0 0-130-15,-5 66 130 0,5-20-130 0,0-46 234 16,0 0-234-16,2 28 234 0,0-16-234 0,-2-12 206 16,0 0-206-16,0 0 206 0,12-12-206 0,-12 12 82 15,0 0-82-15,12-19 83 0,2-9-83 0,-14 28 60 0,0 0-60 16,16-41 61-16,5-11-61 0,-21 52-45 0,0 0 45 15,19-54-44-15,0-13 44 0,-19 67-154 0,0 0 154 16,32-72-154-16,10-7 154 0,-42 79-369 0,0 0 369 16,31-52-369-16,1 20 369 0,32-56-654 0</inkml:trace>
  <inkml:trace contextRef="#ctx0" brushRef="#br0" timeOffset="14007.239">28136 7780 729 0,'0'0'0'0,"0"0"-222"0,0 0 222 0,0 12-221 0,0 6 221 16,0-18-8-16,0 0 8 0,-2 25-8 0,-3 0 8 15,5-25 97-15,0 0-97 0,-10 35 97 0,-1 4-97 16,11-39 95-16,0 0-95 0,-12 36 95 0,-4-2-95 15,16-34 143-15,0 0-143 0,-21 35 143 16,-7-1-143-16,28-34 296 16,0 0-296-16,-14 28 297 0,9-4-297 0,5-24 103 15,0 0-103-15,2 17 104 0,6-4-104 0,-8-13 44 16,0 0-44-16,21 11 44 0,11-4-44 0,-32-7-102 16,0 0 102-16,37 3-102 0,6-3 102 0,-43 0-149 15,0 0 149-15,49 0-148 0,4-3 148 0,-53 3-392 0,0 0 392 16,52 0-391-16,4-7 391 0,54 2-251 0</inkml:trace>
  <inkml:trace contextRef="#ctx0" brushRef="#br0" timeOffset="14422.05">28802 7798 147 0,'0'0'0'0,"0"0"1"0,0 0-1 0,14 2 2 16,10 2-2-16,-24-4 3 0,0 0-3 0,12 15 4 15,-5 4-4-15,-7-19 3 0,0 0-3 0,-8 33 3 16,-15 3-3-16,23-36 1 0,0 0-1 0,-25 43 2 16,-6 1-2-16,31-44 22 0,0 0-22 0,-33 45 23 15,-4 1-23-15,37-46 228 0,0 0-228 0,-31 40 228 16,-1-8-228-16,32-32 83 0,0 0-83 0,-21 26 84 0,2-5-84 16,19-21 191-16,0 0-191 0,-16 13 191 15,4-2-191-15,12-11 148 0,0 0-148 0,-7-4 148 0,4-4-148 16,3 8 33-16,0 0-33 0,8-21 34 0,8-7-34 15,-16 28 23-15,0 0-23 0,21-37 24 0,5-11-24 16,-26 48 14-16,0 0-14 0,30-52 15 0,3-4-15 0,-33 56-27 16,0 0 27-16,35-49-27 0,2 7 27 0,-37 42-31 15,0 0 31-15,33-33-31 0,-3 7 31 0,-30 26-3 16,0 0 3-16,28-14-3 0,-4 8 3 0,-24 6 43 16,0 0-43-16,19 6 43 0,-5 7-43 0,-14-13 55 15,0 0-55-15,11 29 55 0,-6 14-55 0,-5-43 9 16,0 0-9-16,5 44 10 0,-1 6-10 0,-4-50 1 0,0 0-1 15,0 50 2-15,-4 0-2 0,4-50-55 0,0 0 55 16,-3 42-55-16,-4 0 55 0,7-42-508 0,0 0 508 16,-6 31-507-16,1-7 507 0,-5 29-283 0</inkml:trace>
  <inkml:trace contextRef="#ctx0" brushRef="#br0" timeOffset="15038.758">28662 8128 147 0,'0'0'0'0,"0"0"1"0,0 0-1 0,0 0 2 16,0 0-2-16,0 0 212 0,0 0-212 0,7 3 212 15,3 3-212-15,-10-6 73 0,0 0-73 0,23 5 74 16,5-2-74-16,-28-3 40 0,0 0-40 0,38 4 41 16,8-4-41-16,-46 0 42 0,0 0-42 0,47-4 42 15,6-4-42-15,-53 8 119 0,0 0-119 0,50-12 120 0,-1-4-120 16,-49 16 111-16,0 0-111 0,46-20 112 0,-6-3-112 15,-40 23 75-15,0 0-75 0,36-20 75 0,-2-4-75 16,-34 24 9-16,0 0-9 0,28-18 9 0,-7 6-9 0,-21 12 1 16,0 0-1-16,15-1 1 0,-4 8-1 15,-11-7 60-15,0 0-60 0,3 15 60 0,-5 12-60 16,2-27-11-16,0 0 11 0,-3 33-10 0,-4 7 10 0,7-40-5 16,0 0 5-16,-14 36-5 0,-2 3 5 0,16-39-82 15,0 0 82-15,-14 33-81 0,-1-2 81 0,15-31 13 16,0 0-13-16,-13 24 14 0,3-6-14 0,10-18 106 15,0 0-106-15,-9 11 106 0,2-8-106 0,7-3-5 0,0 0 5 16,-3-5-4-16,3-14 4 0,0 19 29 0,0 0-29 0,1-24 29 16,3-7-29-16,-4 31 22 0,0 0-22 15,7-32 23-15,2-1-23 0,-9 33 0 0,0 0 0 16,10-36 0-16,-1 2 0 0,-9 34-50 0,0 0 50 0,12-26-50 16,0 4 50-16,-12 22-39 0,0 0 39 0,16-9-39 15,0 6 39-15,-16 3-54 0,0 0 54 0,15 5-53 16,-1 8 53-16,-14-13 0 0,0 0 0 0,13 21 0 15,-5 0 0-15,-8-21-65 0,0 0 65 0,13 25-64 16,-1 5 64-16,-12-30 6 0,0 0-6 0,14 24 7 16,-2-2-7-16,-12-22 62 0,0 0-62 0,14 17 62 15,2-1-62-15,-16-16 107 0,0 0-107 0,16 5 107 16,-1-5-107-16,-15 0 52 0,0 0-52 0,14-5 53 16,-3-11-53-16,-11 16 90 0,0 0-90 0,12-20 90 15,0-5-90-15,-12 25 1 0,0 0-1 0,11-27 2 16,-3-4-2-16,-8 31 11 0,0 0-11 0,7-36 11 0,0-3-11 15,-7 39-123-15,0 0 123 0,6-33-122 0,-1 6 122 16,-5 27-287-16,0 0 287 0,5-23-287 0,-1 10 287 0,3-25-772 16</inkml:trace>
  <inkml:trace contextRef="#ctx0" brushRef="#br0" timeOffset="15538.833">29792 7877 1065 0,'0'0'0'0,"0"0"-130"0,0 0 130 0,0 0-129 16,39 9 129-16,-39-9-92 0,0 0 92 0,21 2-92 15,0-2 92-15,-21 0 173 0,0 0-173 0,24 1 174 16,1-1-174-16,-25 0 87 0,0 0-87 0,22 6 88 15,1 2-88-15,-23-8 98 0,0 0-98 0,18 19 99 16,-5 5-99-16,-13-24 1 0,0 0-1 0,6 24 1 16,-6 7-1-16,0-31 50 0,0 0-50 0,-9 29 51 15,-10 2-51-15,19-31-3 0,0 0 3 0,-33 31-2 16,-13 2 2-16,46-33-2 0,0 0 2 0,-51 29-1 16,-8-2 1-16,59-27-8 0,0 0 8 0,-47 23-8 15,7-6 8-15,40-17 8 0,0 0-8 0,-32 15 8 0,8 1-8 16,24-16 5-16,0 0-5 0,-19 12 5 0,5-4-5 15,14-8 94-15,0 0-94 0,7 4 95 0,15-4-95 16,-22 0 59-16,0 0-59 0,56-6 60 16,32-6-60-1,-88 12 126-15,0 0-126 0,103-12 127 0,21-1-127 0,-124 13 68 16,0 0-68-16,101-9 68 0,-3 2-68 0,-98 7 53 16,0 0-53-16,79-1 54 0,-17 4-54 0,-62-3-1 15,0 0 1-15,49 9 0 0,-14-1 0 0,-35-8 0 16,0 0 0-16,21 7 0 0,-14 2 0 0,-7-9-37 15,0 0 37-15,5 6-36 0,-5 3 36 0,0-9-205 16,0 0 205-16,-1 5-205 0,-6 2 205 0,0 7-1214 0</inkml:trace>
  <inkml:trace contextRef="#ctx0" brushRef="#br0" timeOffset="22325.676">10516 12062 147 0,'0'0'0'0</inkml:trace>
  <inkml:trace contextRef="#ctx0" brushRef="#br0" timeOffset="24164.122">10921 12851 147 0,'0'0'0'0,"0"0"1"0,0 0-1 15,14 29 2-15,7 19-2 0,-21-48 3 0,0 0-3 16,42 67 4-16,11 19-4 0,-53-86 3 0,0 0-3 16,61 88 3-16,10 8-3 0,-71-96 1 0,0 0-1 0,74 87 2 15,3-4-2-15,-77-83 1 0,0 0-1 16,84 73 1-16,8-2-1 0,-92-71 0 0,0 0 0 0,96 65 1 15,7-8-1-15,-103-57 277 0,0 0-277 0,100 51 278 16,1-8-278-16,-101-43 70 0,0 0-70 0,105 41 70 16,7-5-70-16,-112-36 53 0,0 0-53 0,110 36 53 15,7-1-53-15,-117-35 0 0,0 0 0 0,117 30 0 16,4 0 0-16,-121-30-10 0,0 0 10 0,124 32-10 16,-4 4 10-16,-120-36-70 0,0 0 70 0,117 35-70 15,0 2 70-15,-117-37 169 0,0 0-169 0,119 33 169 16,2-4-169-16,-121-29 1 0,0 0-1 0,122 24 2 15,6-5-2-15,-128-19 52 0,0 0-52 0,129 17 52 16,5-5-52-16,-134-12-74 0,0 0 74 0,128 11-73 0,-4-6 73 16,-124-5 134-16,0 0-134 0,129 3 134 0,1-5-134 15,-130 2 38-15,0 0-38 0,120-1 39 0,-3-1-39 16,-117 2 35-16,0 0-35 0,117-9 36 0,-1-3-36 0,-116 12 9 16,0 0-9-16,115-20 9 0,-3-9-9 0,-112 29 67 15,0 0-67-15,113-36 68 0,4-11-68 0,-117 47 1 16,0 0-1-16,114-39 2 0,-9-1-2 0,-105 40 10 15,0 0-10-15,108-36 11 0,2 2-11 0,-110 34 17 16,0 0-17-16,101-34 17 0,-4-1-17 0,-97 35 13 16,0 0-13-16,99-36 13 0,1-2-13 0,-100 38-201 15,0 0 201-15,94-46-200 0,-3-7 200 0,-91 53 124 16,0 0-124-16,86-52 125 0,-1 3-125 0,-85 49 16 0,0 0-16 16,91-45 17-16,0 0-17 0,-91 45 0 0,0 0 0 15,80-39 0-15,-6 3 0 0,-74 36 52 0,0 0-52 0,75-36 53 16,-4 2-53-16,-71 34 40 0,0 0-40 0,67-40 41 15,-4 4-41-15,-63 36-24 0,0 0 24 0,61-39-23 16,-2-3 23-16,-59 42-4 0,0 0 4 0,60-37-3 16,-3 1 3-16,-57 36 3 0,0 0-3 0,56-37 4 15,-7 7-4-15,-49 30 6 0,0 0-6 0,54-33 7 16,-1 2-7-16,-53 31 1 0,0 0-1 0,59-31 2 16,2 2-2-16,-61 29 9 0,0 0-9 0,65-31 10 15,1 0-10-15,-66 31 0 0,0 0 0 0,70-41 1 16,-2-7-1-16,-68 48-2 0,0 0 2 0,74-39-1 15,-1-3 1-15,-73 42 19 0,0 0-19 0,75-31 20 16,2 1-20-16,-77 30 61 0,0 0-61 0,80-30 61 16,4 3-61-16,-84 27 7 0,0 0-7 0,84-28 7 0,0 1-7 15,-84 27-4-15,0 0 4 0,89-27-3 0,0-1 3 16,-89 28 0-16,0 0 0 0,89-27 0 0,4-3 0 16,-93 30 0-16,0 0 0 0,94-27 0 0,1-9 0 0,-95 36-4 15,0 0 4-15,99-33-3 0,9 1 3 0,-108 32-13 16,0 0 13-16,104-26-13 0,0 0 13 0,-104 26 1 15,0 0-1-15,105-22 1 0,4 0-1 0,-109 22-4 16,0 0 4-16,110-21-4 0,0 0 4 0,-110 21-3 16,0 0 3-16,112-18-3 0,1-1 3 0,-113 19-2 15,0 0 2-15,114-17-1 0,4-4 1 0,-118 21-5 0,0 0 5 16,121-19-5-16,-2-2 5 0,-119 21-1 0,0 0 1 16,122-20 0-16,0-1 0 0,-122 21 6 0,0 0-6 15,123-22 6-15,1-4-6 0,-124 26-15 0,0 0 15 0,126-26-14 16,-1-1 14-16,-125 27 9 0,0 0-9 0,131-27 9 15,0-4-9-15,-131 31 0 0,0 0 0 0,133-28 0 16,2 2 0-16,-135 26 21 0,0 0-21 0,134-25 21 16,3-3-21-16,-137 28-9 0,0 0 9 0,134-25-8 15,1-3 8-15,-135 28-9 0,0 0 9 0,138-24-8 16,-6-3 8-16,-132 27-1 0,0 0 1 0,133-30-1 16,2 1 1-16,-135 29-34 0,0 0 34 0,132-36-34 15,3-7 34-15,-135 43 9 0,0 0-9 0,136-37 9 16,-5-6-9-16,-131 43 48 0,0 0-48 0,126-45 48 15,-7 0-48-15,-119 45 3 0,0 0-3 0,126-43 3 16,5 1-3-16,-131 42 47 0,0 0-47 0,131-47 48 0,2 3-48 16,-133 44-10-16,0 0 10 0,129-55-10 0,-9-9 10 15,-120 64 18-15,0 0-18 0,121-56 19 0,-6-1-19 16,-115 57-4-16,0 0 4 0,114-53-3 0,-8 1 3 16,-106 52-1-16,0 0 1 0,111-53 0 0,-7-2 0 0,-104 55 0 15,0 0 0-15,105-67 1 0,-5-10-1 0,-100 77 2 16,0 0-2-16,98-67 2 0,-8 4-2 0,-90 63 0 15,0 0 0-15,93-64 0 0,1 0 0 0,-94 64 35 16,0 0-35-16,86-73 36 0,-6-6-36 0,-80 79-1 16,0 0 1-16,79-72 0 0,-4 3 0 0,-75 69 7 15,0 0-7-15,70-70 8 0,-7 1-8 0,-63 69 27 16,0 0-27-16,58-79 27 0,-8-7-27 0,-50 86 11 16,0 0-11-16,46-84 11 0,-8-3-11 0,-38 87 2 0,0 0-2 15,37-83 2-15,-2 3-2 0,-35 80 58 0,0 0-58 16,38-85 59-16,-1-2-59 0,-37 87 8 0,0 0-8 15,33-82 9-15,-3-1-9 0,-30 83 38 0,0 0-38 0,24-89 39 16,-3-5-39-16,-21 94 0 0,0 0 0 0,11-88 0 16,-8 6 0-16,-3 82 60 0,0 0-60 0,4-81 61 15,-4-1-61-15,0 82-13 0,0 0 13 0,5-84-13 16,0-7 13-16,-5 91 3 0,0 0-3 0,9-86 4 16,3 5-4-16,-12 81-5 0,0 0 5 0,9-84-5 15,-2-2 5-15,-7 86-2 0,0 0 2 0,10-80-1 16,3 1 1-16,-13 79 0 0,0 0 0 0,7-76 0 15,3 6 0-15,-10 70-9 0,0 0 9 0,14-96-8 32,2-16 8-32,-16 112-8 0,0 0 8 0,14-91-8 15,-2 7 8-15,-12 84 1 0,0 0-1 0,10-70 1 16,-1 6-1-16,-9 64-39 0,0 0 39 0,7-56-38 0,-2 1 38 16,-5 55 12-16,0 0-12 0,6-40 13 0,-5 11-13 15,-1 29-29-15,0 0 29 0,2-22-29 0,0 3 29 0,-2 19-60 16,0 0 60-16,0-14-59 0,-2 5 59 0,2 9-21 15,0 0 21-15,0 0-21 0,-7-3 21 0,7 3-57 16,0 0 57-16,-14 17-56 0,-5 14 56 0,19-31-2 16,0 0 2-16,-21 33-2 0,-4 10 2 0,25-43-9 15,0 0 9-15,-22 41-8 0,-1 2 8 0,23-43-1 16,0 0 1-16,-23 43-1 0,2-4 1 0,21-39 0 16,0 0 0-16,-19 40 0 0,5-8 0 0,14-32 30 0,0 0-30 15,-10 28 30-15,3-8-30 0,7-20 0 0,0 0 0 16,-9 19 0-16,4-7 0 0,5-12 62 0,0 0-62 15,0 7 62-15,1-7-62 0,-1 0 41 0,0 0-41 0,9-7 41 16,3-12-41-16,-12 19 2 0,0 0-2 16,14-20 2-16,4-13-2 0,-18 33 1 0,0 0-1 0,17-31 2 15,3-5-2-15,-20 36 0 0,0 0 0 0,21-34 0 16,0 1 0-16,-21 33 2 0,0 0-2 0,20-36 3 16,0-3-3-16,-20 39-3 0,0 0 3 0,21-33-2 15,3 6 2-15,-24 27-7 0,0 0 7 0,25-19-6 16,-1 10 6-16,-24 9-15 0,0 0 15 0,26 7-15 15,0 14 15-15,-26-21-25 0,0 0 25 0,23 29-24 16,2 8 24-16,-25-37-66 0,0 0 66 0,15 45-65 16,-2 7 65-16,15 44-1550 0</inkml:trace>
  <inkml:trace contextRef="#ctx0" brushRef="#br0" timeOffset="27314.691">15225 12084 147 0,'0'0'1'0,"0"0"-1"0,0 0 2 0,0 0-2 16,0 0 3-16,0 0-3 0,0 0 4 0,35 20-4 16,-35-20 3-16,0 0-3 0,26 21 3 0,12 3-3 0,-38-24 1 15,0 0-1-15,35 31 2 0,4 5-2 0,-39-36 1 16,0 0-1-16,40 48 1 0,-2 12-1 0,-38-60 0 16,0 0 0-16,60 79 1 0,10 14-1 0,-70-93 177 15,0 0-177-15,73 94 177 0,4 9-177 0,-77-103 48 16,0 0-48-16,80 96 48 0,2-1-48 0,-82-95 162 15,0 0-162-15,96 89 162 0,7-3-162 0,-103-86 149 0,0 0-149 16,107 89 149-16,5 4-149 0,-112-93 82 0,0 0-82 16,120 82 82-16,4-5-82 0,-124-77-51 15,0 0 51-15,140 74-51 0,9-5 51 0,-149-69 17 0,0 0-17 16,157 67 17-16,12 1-17 0,-169-68 59 0,0 0-59 16,165 53 59-16,2-8-59 0,-167-45 122 0,0 0-122 0,170 34 122 15,8-8-122-15,-178-26 79 0,0 0-79 0,178 16 79 16,4-13-79-16,-182-3 0 0,0 0 0 0,189 0 0 15,8-9 0-15,-197 9-17 0,0 0 17 0,194-20-17 16,3-8 17-16,-197 28-43 0,0 0 43 0,207-36-42 16,9-7 42-16,-216 43 3 0,0 0-3 0,213-41 3 15,4-2-3-15,-217 43 66 0,0 0-66 0,211-41 67 16,-4-2-67-16,-207 43 12 0,0 0-12 0,215-43 13 16,-4-1-13-16,-211 44 18 0,0 0-18 0,215-50 19 15,0-3-19-15,-215 53-1 0,0 0 1 0,208-62 0 16,-2-2 0-16,-206 64 23 0,0 0-23 0,192-54 24 15,-7 2-24-15,-185 52 43 0,0 0-43 0,182-51 43 0,-9 4-43 16,-173 47 44-16,0 0-44 0,176-53 44 0,1-4-44 0,-177 57 31 16,0 0-31-16,167-63 31 0,-2-7-31 0,-165 70 1 15,0 0-1-15,155-62 1 0,-5 3-1 0,-150 59 2 16,0 0-2-16,144-56 2 0,-11 3-2 0,-133 53 51 16,0 0-51-16,129-64 52 0,-5-8-52 0,-124 72 31 15,0 0-31-15,122-67 31 0,4 0-31 0,-126 67 45 16,0 0-45-16,127-65 46 0,-1 1-46 0,-126 64-13 15,0 0 13-15,126-75-12 0,-4-7 12 0,-122 82 2 0,0 0-2 16,124-79 2-16,6 0-2 0,-130 79-37 0,0 0 37 16,122-72-37-16,-3-7 37 0,-119 79 0 0,0 0 0 0,122-86 0 15,-1-3 0-15,-121 89 0 0,0 0 0 16,117-88 1-16,-9 0-1 0,-108 88 12 0,0 0-12 0,103-85 13 16,-10 1-13-16,-93 84 35 0,0 0-35 0,96-86 35 15,0 0-35-15,-96 86-21 0,0 0 21 0,94-79-21 16,-3 0 21-16,-91 79 2 0,0 0-2 0,91-91 3 15,-5-8-3-15,-86 99-8 0,0 0 8 0,85-95-7 16,3 1 7-16,-88 94-2 0,0 0 2 0,82-98-1 16,-4-2 1-16,-78 100-5 0,0 0 5 0,79-94-4 15,-2-4 4-15,-77 98 57 0,0 0-57 0,80-92 58 16,1 2-58-16,-81 90-42 0,0 0 42 0,78-96-42 16,3-5 42-16,-81 101 20 0,0 0-20 0,78-94 20 15,1-1-20-15,-79 95-20 0,0 0 20 0,84-96-20 16,1-5 20-16,-85 101-5 0,0 0 5 0,79-93-5 15,-6 2 5-15,-73 91-23 0,0 0 23 0,68-93-22 0,-5 1 22 16,-63 92-15-16,0 0 15 0,60-81-15 0,-6 6 15 0,-54 75-101 16,0 0 101-16,49-60-101 0,-4 5 101 0,-45 55 1 15,0 0-1-15,37-47 1 0,-6 10-1 0,-31 37-12 16,0 0 12-16,23-31-12 0,-9 7 12 0,-14 24-59 16,0 0 59-16,10-16-58 0,-6 8 58 0,-4 8-38 15,0 0 38-15,2-7-38 0,-6 5 38 0,4 2-53 16,0 0 53-16,0 0-52 0,-8-2 52 0,8 2-8 15,0 0 8-15,-23 11-8 0,-10 4 8 0,33-15-14 16,0 0 14-16,-32 17-13 0,-1 2 13 0,33-19-79 16,0 0 79-16,-35 24-78 0,-3 4 78 0,38-28 5 0,0 0-5 15,-32 24 5-15,2 0-5 0,30-24 13 0,0 0-13 16,-28 20 13-16,4 3-13 0,24-23-5 0,0 0 5 0,-21 17-5 16,4-2 5-16,17-15 59 0,0 0-59 0,-14 16 60 15,1-4-60-15,13-12 57 0,0 0-57 0,-10 5 57 16,1-2-57-16,9-3-1 0,0 0 1 0,-2-5 0 15,6-10 0-15,-4 15 19 0,0 0-19 0,7-21 20 16,3-5-20-16,-10 26 22 0,0 0-22 0,18-27 23 16,1-6-23-16,-19 33 13 0,0 0-13 0,25-29 13 15,4-2-13-15,-29 31 2 0,0 0-2 0,33-27 2 16,4 3-2-16,-37 24 12 0,0 0-12 0,39-21 12 16,1 6-12-16,-40 15-5 0,0 0 5 0,38-12-5 15,2 0 5-15,-40 12-9 0,0 0 9 0,35 0-9 16,-3 5 9-16,-32-5 3 0,0 0-3 0,28 15 4 15,-2 1-4-15,-26-16 32 0,0 0-32 0,23 27 32 0,-2 4-32 16,-21-31 41-16,0 0-41 0,17 38 42 0,-5 8-42 16,-12-46 1-16,0 0-1 0,9 48 2 0,-4 7-2 15,-5-55-270-15,0 0 270 0,2 50-270 0,-7 0 270 0,3 46-1095 16</inkml:trace>
  <inkml:trace contextRef="#ctx0" brushRef="#br0" timeOffset="50443.017">7530 14797 1121 0,'0'0'0'0,"0"0"0"16,0 0 0-16,0 0 162 0,0 0-162 0,0 0 162 15,0 0-162-15,0 0 113 0,0 0-113 0,0 0 113 16,0 0-113-16,0 0 45 0,-5 0-45 0,5 0 45 0,-12 5-45 15,3 1-4-15,0 0 4 0,-5 5-3 0,2 1 3 16,-2 3 41-16,2 4-41 0,-4-2 41 0,2 4-41 16,0 5 2-16,4 3-2 0,1 2 2 0,0-1-2 0,0 0 0 15,1-1 0-15,-3 0 0 0,-1 2 0 16,12-31-3-16,0 0 3 0,-9 36-2 0,2 2 2 0,6-4-33 16,1-1 33-16,0-2-33 0,5-7 33 0,4 3-5 15,-4 2 5-15,2-1-5 0,1-1 5 0,1-5 60 16,3-1-60-16,2-7 60 0,0-2-60 0,6-2 97 15,-1-5-97-15,-2 0 97 0,3-3-97 0,-3 1 56 16,2-1-56-16,-3-2 56 0,-7 0-56 0,5-3 26 0,1-4-26 16,-6 2 26-16,0 0-26 0,3-1-221 0,2 1 221 15,-2 5-221-15,-3 0 221 0,14-1-1231 0</inkml:trace>
  <inkml:trace contextRef="#ctx0" brushRef="#br0" timeOffset="51110.064">11610 14856 595 0,'0'0'0'0,"0"0"0"0,-9 5 0 0,-3 0-387 16</inkml:trace>
  <inkml:trace contextRef="#ctx0" brushRef="#br0" timeOffset="51460.373">11652 14783 875 0,'0'0'0'0,"0"0"0"0,-11 2 0 0,11-2 309 16,-7-2-309-16,7 2 309 0,0 0-309 0,0 0 155 15,0 0-155-15,0 0 155 0,0 0-155 0,9 0 94 0,5 0-94 16,-2 2 94-16,2 2-94 0,7-1 3 0,0 1-3 16,-3-3 4-16,-4 1-4 0,7 0 3 0,1-1-3 15,-3 1 4-15,-1 2-4 0,5-4 4 0,-2 1-4 16,0 3 5-16,-2 3-5 0,2-4-1 0,0 4 1 15,0 1 0-15,-7 1 0 0,3 3 1 0,4-3-1 0,-5 6 2 16,0-3-2-16,3 3 16 0,3 3-16 0,-1 4 17 16,-3 5-17-16,-18-27-1 0,0 0 1 0,23 30-1 15,5 0 1-15,-28-30 0 0,0 0 0 0,22 31 0 16,4 2 0-16,-26-33 4 0,0 0-4 0,21 29 4 16,0 0-4-16,-21-29 60 0,0 0-60 0,11 30 60 15,-8-8-60-15,-3-22 68 0,0 0-68 0,-3 29 69 16,-11-5-69-16,14-24 20 0,0 0-20 0,-26 29 20 15,-9 2-20-15,35-31 41 0,0 0-41 0,-46 38 41 0,-3 6-41 16,49-44 32-16,0 0-32 0,-64 55 32 16,-10 9-32-16,74-64-6 0,0 0 6 0,-73 60-6 0,-4 0 6 15,77-60-36-15,0 0 36 0,-64 53-36 0,1-6 36 16,63-47-226-16,0 0 226 0,-49 39-226 0,5-8 226 16,-50 39-1355-16</inkml:trace>
  <inkml:trace contextRef="#ctx0" brushRef="#br0" timeOffset="55075.405">17851 16227 1177 0,'0'0'0'0,"0"0"0"16,-4-14 0-16,-1 7 196 0,-4 0-196 0,9 7 196 16,-9-7-196-16,9 7 84 0,-7-5-84 0,7 5 84 15,0 0-84-15,0 0-6 0,0 0 6 0,0 0-5 0,0 9 5 16,-1 0 67-16,-3 3-67 0,-3 10 67 0,2 9-67 15,0 3 12-15,-4 6-12 0,0-1 12 0,4-1-12 16,1 0 34-16,-4 3-34 0,-1-4 34 0,0 1-34 0,1 3 9 16,1 1-9-16,1 0 9 0,3 0-9 15,-1-3-1-15,-1-1 1 0,2-7 0 0,-3-7 0 0,-1-4 4 16,0-2-4-16,6-6 4 0,2-4-4 0,-2-1 53 16,-5-2-53-16,6-5 54 0,0 0-54 0,0 0 15 15,0 0-15-15,0 0 15 0,7 4-15 0,-7-4 78 16,9 0-78-16,0-2 79 0,0 0-79 0,-1 0-49 0,3-1 49 15,5 0-49-15,-1-3 49 0,3 3 4 0,1 0-4 16,2 1 5-16,2 0-5 0,1 2-50 0,-3 2 50 16,7 0-50-16,3-2 50 0,1 1-244 0,-2 1 244 15,-4 0-244-15,0-1 244 0,-2 1-476 0,-1-2 476 0,-5 0-476 16,-3 0 476-16,20 0-303 0</inkml:trace>
  <inkml:trace contextRef="#ctx0" brushRef="#br0" timeOffset="55298.227">17924 16671 1423 0,'0'0'0'0,"0"0"133"0,-9 5-133 0,9-5 133 15,9 2-133-15,-9-2-86 0,5-7 86 0,11 4-85 0,1-2 85 16,-3 1 5-16,-1 1-5 0,-1-1 6 0,5 1-6 15,1 1-57-15,-6 2 57 0,2 0-56 0,0-1 56 16,-2 1-3-16,0-2 3 0,-1 0-2 0,-1 0 2 0,-1 1-435 16,0-1 435-16,0-1-435 0,-4-1 435 0,11-3-237 15</inkml:trace>
  <inkml:trace contextRef="#ctx0" brushRef="#br0" timeOffset="55480.789">17837 16338 1502 0,'0'0'0'0,"5"7"0"0,4 4 0 0,-6-5 163 0,2 0-163 15,9-1 164-15,6 0-164 0,-1 0 0 0,2-3 0 0,8-4 1 16,6-1-1-16,0 1-101 0,0-2 101 16,2-1-101-16,0-3 101 0,-1 1-345 0,-4-2 345 0,1 2-344 15,-3 1 344-15,33-6-559 0</inkml:trace>
  <inkml:trace contextRef="#ctx0" brushRef="#br0" timeOffset="55823.412">18558 16211 471 0,'0'0'0'0,"0"0"0"15,7 7 0-15,-7-7 333 0,0 0-333 0,0 0 334 16,0 0-334-16,0 0 163 0,-9 7-163 0,9-7 163 16,-5 12-163-16,3-2 183 0,1 2-183 0,1 2 184 15,1 3-184-15,-2 4 133 0,-5 5-133 0,3-2 134 0,3-2-134 16,-7 0 82-16,2 1-82 0,3-5 83 0,2 0-83 15,0-18 26-15,0 0-26 0,0 20 26 0,2 3-26 16,-2-23 7-16,0 0-7 0,0 22 7 0,-2 0-7 16,2-22 24-16,0 0-24 0,2 23 25 0,1-8-25 15,-3-15-14-15,0 0 14 0,5 14-13 0,4-6 13 0,-9-8 45 16,0 0-45-16,12 5 45 0,1-5-45 16,-13 0 43-16,0 0-43 0,21-5 43 0,3-3-43 0,-24 8 58 15,0 0-58-15,32-12 58 0,2-5-58 0,-34 17-32 16,0 0 32-16,44-16-32 0,3-1 32 0,-47 17-19 15,0 0 19-15,53-16-18 0,1 1 18 0,-54 15-60 16,0 0 60-16,51-14-59 0,-1 2 59 0,-50 12-90 0,0 0 90 16,47-10-89-16,-3 3 89 0,-44 7-259 0,0 0 259 15,33-7-258-15,-3 0 258 0,-30 7-524 0,0 0 524 16,23-7-523-16,-2 2 523 0,26-5-320 0</inkml:trace>
  <inkml:trace contextRef="#ctx0" brushRef="#br0" timeOffset="56021.048">18974 16474 774 0,'0'0'0'0,"0"0"292"0,0 0-292 0,-9 12 293 15,-5 9-293-15,14-21 214 0,0 0-214 0,-8 20 214 16,1 4-214-16,7-24 199 0,0 0-199 0,-7 31 199 16,5 5-199-16,2-36 27 0,0 0-27 0,-4 48 27 15,4 9-27-15,0-57 8 0,0 0-8 0,0 55 8 16,0 3-8-16,0-58-78 0,0 0 78 0,0 58-78 0,4 1 78 15,-4-59-375-15,0 0 375 0,0 56-375 0,0-1 375 16,-4 57-858-16</inkml:trace>
  <inkml:trace contextRef="#ctx0" brushRef="#br0" timeOffset="56242.998">19234 16616 1580 0,'0'0'0'0,"-5"18"177"0,-4 11-177 16,6-7 178-16,1-1-178 0,2-21-46 0,0 0 46 15,0 31-46-15,-5 5 46 0,5-36 4 0,0 0-4 16,-2 39 4-16,0 2-4 0,2-41 0 16,0 0 0-16,0 43 0 0,0 2 0 0,-8-7-110 0,-1-4 110 0,-2-5-109 15,3-5 109-15,2-3-502 0,1-4 502 0,5-3-501 16,0-4 501-16,0 14-287 0</inkml:trace>
  <inkml:trace contextRef="#ctx0" brushRef="#br0" timeOffset="56440.206">19184 16973 1591 0,'0'0'0'0,"10"4"44"0,8-1-44 0,-3 1 45 15,3-3-45-15,1-1-214 0,2-3 214 0,5 0-214 0,4-4 214 16,-2 0-334-16,-2-2 334 0,0 2-334 0,-7 0 334 16,2-3-117-16,0-4 117 0,0 6-117 0,-3 1 117 15,-4-7-65-15,2-3 65 0,-2 5-65 0,0 4 65 0,13-13-89 16</inkml:trace>
  <inkml:trace contextRef="#ctx0" brushRef="#br0" timeOffset="56621.02">19650 16718 147 0,'0'0'0'0,"-5"10"0"0,-4 7 0 0,9-17 259 15,-10-2-259-15,10 2 259 0,0 0-259 0,0 0 266 16,-2-6-266-16,-2-1 266 0,3 0-266 0,-3-2 172 15,-3 1-172-15,0-1 173 0,-2 2-173 0,3 2 89 16,0 2-89-16,6 3 89 0,-10 1-89 0,5 6 49 0,1 5-49 16,-3 2 50-16,-2 3-50 0,8 5 58 0,1 6-58 15,0-4 58-15,1-2-58 0,1 2 18 0,2-1-18 16,-1-5 19-16,2 0-19 0,-1 0 3 0,1 0-3 16,-1-1 4-16,1 0-4 0,-2-2-135 0,4 1 135 0,0-2-135 15,0-2 135-15,0-2-524 0,0-3 524 0,2 0-524 16,-4-1 524-16,9 8-305 0</inkml:trace>
  <inkml:trace contextRef="#ctx0" brushRef="#br0" timeOffset="56859.312">19942 16683 1457 0,'0'0'0'0,"-7"7"170"0,-4 3-170 0,8-3 170 16,-4 0-170-16,0 0 64 0,-2 2-64 0,6-1 64 15,-4 3-64-15,-2 7 23 0,-1 5-23 0,1-3 24 0,2 1-24 16,-4 0 1-16,1 1-1 0,5-3 2 0,1 0-2 16,-5 1 42-16,-1 1-42 0,3-1 42 0,3 1-42 15,4-2-11-15,2-4 11 0,3 2-11 0,4-1 11 0,0-2 21 16,-2-4-21-16,3 2 21 0,3-2-21 0,-3-3-79 16,6-2 79-16,-6 0-78 0,2-1 78 0,4-4-151 15,-2-4 151-15,2 1-151 0,1 0 151 0,18-4-1118 16</inkml:trace>
  <inkml:trace contextRef="#ctx0" brushRef="#br0" timeOffset="57057.121">19844 17016 1849 0,'0'0'0'0,"0"0"72"0,-2 16-72 0,4-9 72 15,2-2-72-15,4-2-129 0,3-3 129 0,6 0-128 16,6-3 128-16,-6-2-143 0,1-4 143 0,-1 2-142 16,-6-1 142-16,6-3-245 0,3-1 245 0,-3 4-245 15,2-1 245-15,18-8-600 0</inkml:trace>
  <inkml:trace contextRef="#ctx0" brushRef="#br0" timeOffset="57234.946">19870 16718 1849 0,'0'0'0'0,"18"0"55"16,11 0-55-16,-1-4 55 0,4-1-55 0,-2-4-205 16,1-4 205-16,2 1-204 0,2-2 204 0,-3 2-435 15,3 0 435-15,-6 0-435 0,3 2 435 0,31-11-342 16</inkml:trace>
  <inkml:trace contextRef="#ctx0" brushRef="#br0" timeOffset="57400.332">20386 16549 147 0,'0'0'0'0,"8"-1"0"0,3-1 0 0,-1 0 158 16,1 1-158-16,-4-1 158 0,-2 2-158 0,-5 0 312 16,12 2-312-16,-12-2 312 0,6 5-312 0,-6-5 267 15,8 10-267-15,-8-1 268 0,-3-1-268 0,3 4 168 0,2 4-168 16,-6 1 168-16,-8 2-168 0,12 3 51 0,3 2-51 16,3 5 52-16,-1 4-52 0,-3 1-4 0,-4 2 4 15,0-5-4-15,-7-5 4 0,6 0-101 0,1-1 101 0,0-1-100 16,1-3 100-16,-5 0-238 0,3-4 238 0,3 0-237 15,-5-2 237-15,1-3-403 0,1-1 403 0,-1-5-402 16,2-4 402-16,-3 7-269 0</inkml:trace>
  <inkml:trace contextRef="#ctx0" brushRef="#br0" timeOffset="57686.676">20511 16637 1255 0,'0'0'0'0,"0"0"204"0,0 0-204 0,0 0 205 15,0 15-205-15,4-4 117 0,-4-1-117 0,5 5 118 16,4 4-118-16,-2 4-1 0,-2 1 1 0,4 5 0 0,0 2 0 16,-2-4-1-16,-2 1 1 0,-2-4 0 0,3-4 0 15,-6-20-60-15,0 0 60 0,12 23-60 0,5-3 60 16,-17-20 19-16,0 0-19 0,18 17 20 0,1-5-20 16,-19-12 68-16,0 0-68 0,19 9 69 0,-1-6-69 0,-18-3 77 15,0 0-77-15,17-3 77 0,2-9-77 0,-19 12 108 16,0 0-108-16,16-17 109 0,-2-7-109 0,-14 24 48 15,0 0-48-15,11-41 48 0,-4-14-48 0,-7 55 12 16,0 0-12-16,7-57 13 0,-4-5-13 16,-3 62-169-16,0 0 169 0,5-53-168 0,1 5 168 0,-6 48-660 15,0 0 660-15,7-39-660 0,-6 8 660 0,8-40-366 16</inkml:trace>
  <inkml:trace contextRef="#ctx0" brushRef="#br0" timeOffset="58022.594">21132 16510 919 0,'0'0'0'0,"0"0"34"0,0 0-34 0,7 3 34 16,5 8-34-16,-12-11 138 0,0 0-138 0,5 10 138 15,-3 2-138-15,-2-12 237 0,0 0-237 0,2 19 237 16,-4 3-237-16,2-22 157 0,0 0-157 0,-7 28 157 0,-4 4-157 16,11-32 96-16,0 0-96 0,-10 40 97 0,-1 6-97 15,11-46 88-15,0 0-88 0,-10 43 88 0,1 3-88 16,9-46-22-16,0 0 22 0,-8 45-22 0,2 0 22 16,6-45 45-16,0 0-45 0,0 39 46 0,6-5-46 0,-6-34-55 15,0 0 55-15,5 31-54 0,2-3 54 0,-7-28-94 16,0 0 94-16,15 20-93 0,5-4 93 0,-20-16-248 15,0 0 248-15,21 5-247 0,1-7 247 0,22 6-1136 16</inkml:trace>
  <inkml:trace contextRef="#ctx0" brushRef="#br0" timeOffset="58226.444">20959 16896 1927 0,'0'0'0'0,"0"0"-7"0,0 0 7 0,0 0-6 16,8 14 6-16,5-11-51 0,-1-3 51 0,-3 0-50 15,-4-1 50-15,4-3-194 0,-1-1 194 0,5 2-193 16,1-3 193-16,0 0-111 0,-2-5 111 0,4 4-110 16,-6 2 110-16,7-8-359 0,3-8 359 0,-6 7-358 15,-2 2 358-15,14-14-217 0</inkml:trace>
  <inkml:trace contextRef="#ctx0" brushRef="#br0" timeOffset="58423.568">21027 16529 1748 0,'0'0'0'15,"0"0"246"-15,0 0-246 0,0 7 246 0,-5 5-246 0,5-4 8 16,5 1-8-16,0-6 8 0,7-1-8 0,-3 2-32 15,3-4 32-15,2 0-32 0,2 0 32 0,3 0-11 16,2-4 11-16,0 2-10 0,-3-1 10 0,4-2-200 16,3-4 200-16,1 1-199 0,4-4 199 0,26-9-1220 15</inkml:trace>
  <inkml:trace contextRef="#ctx0" brushRef="#br0" timeOffset="58632.575">21541 16446 1939 0,'0'0'0'0,"3"7"59"0,-1 5-59 0,5-6 59 16,2-3-59-16,3-1-7 0,0-4 7 0,2 2-7 16,2 0 7-16,1 0 64 0,1 0-64 0,1-2 64 15,-2 1-64-15,4-5 0 0,4-2 0 0,1 1 0 16,-3 0 0-16,1 4-182 0,1-1 182 0,-3-3-181 15,-1-3 181-15,23-9-1251 0</inkml:trace>
  <inkml:trace contextRef="#ctx0" brushRef="#br0" timeOffset="58813.056">21799 16623 1603 0,'0'0'0'0,"4"24"62"16,1 16-62-16,-5-9 62 0,-2-2-62 0,2 2-120 16,0 1 120-16,2-6-120 0,-2-5 120 0,-2-2-346 15,-1-2 346-15,1-2-345 0,-2 1 345 0,-1 14-451 16</inkml:trace>
  <inkml:trace contextRef="#ctx0" brushRef="#br0" timeOffset="58977.039">22163 16522 2028 0,'8'2'0'0,"13"1"-211"0,16 2 211 0,-9-1-211 15,-2-3 211-15,28 5-1092 0</inkml:trace>
  <inkml:trace contextRef="#ctx0" brushRef="#br0" timeOffset="59156.895">22302 16937 2073 0,'0'0'0'0,"20"11"-324"16,13 4 324-16,-2-6-324 0,8-4 324 0,32 9-928 16</inkml:trace>
  <inkml:trace contextRef="#ctx0" brushRef="#br0" timeOffset="59803.879">24079 16347 2039 0,'0'0'0'0,"-5"-12"0"0,-2-9 0 16,7 21-70-16,0 0 70 0,-5-31-70 0,-1-11 70 15,6 42-88-15,0 0 88 0,-3-30-87 0,3 5 87 16,0 25 117-16,0 0-117 0,-18-31 117 0,-8-4-117 15,26 35 88-15,0 0-88 0,-35-25 89 0,-7 2-89 0,42 23 68 16,0 0-68-16,-43-12 68 0,-1 7-68 0,44 5 43 16,0 0-43-16,-37 0 44 0,4 5-44 0,33-5-2 15,0 0 2-15,-24 11-1 0,6 4 1 0,18-15 8 16,0 0-8-16,-7 22 9 0,7 8-9 0,0-30 55 16,0 0-55-16,9 34 56 0,8 7-56 0,-17-41 1 15,0 0-1-15,30 46 1 0,10 6-1 0,-40-52-16 0,0 0 16 16,41 51-15-16,6 1 15 0,-47-52-40 0,0 0 40 15,52 60-39-15,8 9 39 0,-60-69-84 0,0 0 84 16,38 60-84-16,-12-2 84 0,-26-58-151 0,0 0 151 0,7 57-151 16,-17-2 151-16,10-55-186 0,0 0 186 0,-21 39-185 15,-13-13 185-15,34-26-72 0,0 0 72 0,-40 22-71 16,-12-5 71-16,52-17 240 0,0 0-240 0,-46 11 241 16,3-6-241-16,43-5 130 0,0 0-130 0,-32 1 130 15,4-2-130-15,28 1 134 0,0 0-134 0,-22-28 135 16,-1-16-135-16,23 44 104 0,0 0-104 0,-7-48 105 15,10-6-105-15,-3 54-61 0,0 0 61 0,21-51-60 16,16 1 60-16,-37 50-146 0,0 0 146 0,49-55-145 16,9-3 145-16,-58 58-588 0,0 0 588 0,49-48-587 15,-4 5 587-15,49-50-561 0</inkml:trace>
  <inkml:trace contextRef="#ctx0" brushRef="#br0" timeOffset="60201.532">24523 16259 1961 0,'0'0'0'0,"-5"0"0"0,-8 2 0 0,13-2 162 16,0 0-162-16,-8 4 163 0,-3-1-163 0,11-3-132 16,0 0 132-16,-15 10-131 0,-3 4 131 0,18-14 9 15,0 0-9-15,-23 24 10 0,-1 7-10 0,24-31 7 0,0 0-7 16,-19 36 8-16,-1 7-8 0,20-43 57 0,0 0-57 15,-14 46 57-15,2 7-57 0,12-53-3 16,0 0 3-16,-5 55-2 0,5 2 2 0,0-57 3 0,0 0-3 16,14 51 3-16,3-1-3 0,-17-50-36 0,0 0 36 0,32 35-35 15,8-8 35-15,-40-27 10 0,0 0-10 0,42 12 10 16,3-14-10-16,-45 2 42 0,0 0-42 0,48-15 42 16,-5-14-42-16,-43 29 86 0,0 0-86 0,37-33 87 15,-6-10-87-15,-31 43 62 0,0 0-62 0,25-36 63 16,-11 0-63-16,-14 36 15 0,0 0-15 0,2-44 15 15,-13-10-15-15,11 54 0 0,0 0 0 0,-28-65 0 16,-16-10 0-16,44 75 1 0,0 0-1 0,-50-59 2 16,-8 8-2-16,58 51-192 0,0 0 192 0,-47-29-192 15,5 15 192-15,42 14-676 0,0 0 676 0,-35-7-675 16,5 10 675-16,-34-6-372 0</inkml:trace>
  <inkml:trace contextRef="#ctx0" brushRef="#br0" timeOffset="60585.856">25040 16129 2028 0,'0'0'0'0,"0"0"0"0,16 9 0 0,-16-9 27 16,0 0-27-16,10 5 27 0,6 0-27 0,-16-5-6 15,0 0 6-15,19 5-6 0,4-2 6 0,-4 3 15 16,0-3-15-16,-3 4 15 0,-4 1-15 0,4 1 18 0,2 1-18 15,-6 4 19-15,-2 3-19 0,2 4-2 0,-1 3 2 16,-2-2-2-16,-4 1 2 0,-3 1-148 0,-6 1 148 16,-1 3-148-16,-4-1 148 0,-5 1-131 0,-5 1 131 15,-2 2-131-15,-2 0 131 0,1 1-134 0,-8 1 134 0,4 3-133 16,-6 2 133-16,3-2 26 0,2-4-26 0,6-1 26 16,6-5-26-16,1-5 200 0,3-4-200 0,2-2 200 15,2-3-200-15,4-3 69 0,-1-4-69 0,4-5 70 16,0 0-70-16,0 0 179 0,6 3-179 0,2-1 179 15,3-2-179-15,3-3 103 0,3-4-103 0,3 2 104 16,2-2-104-16,5 0 67 0,1 0-67 0,-1-2 68 16,0-1-68-16,2 3-2 0,3 4 2 0,-2-8-2 15,-1-2 2-15,1 4-179 0,-9 2 179 0,2 0-178 16,-4-1 178-16,-2 1-706 0,-1 0 706 0,-6 0-706 16,-4-1 706-16,11-6-383 0</inkml:trace>
  <inkml:trace contextRef="#ctx0" brushRef="#br0" timeOffset="60733.894">25655 16544 2185 0,'0'0'0'0,"0"0"-155"15,0 0 155-15,0 0-155 0,11-5 155 0,-3 0-1308 16</inkml:trace>
  <inkml:trace contextRef="#ctx0" brushRef="#br0" timeOffset="61067.784">25933 16225 1502 0,'0'0'0'0,"0"0"0"16,-7-8 0-16,3-1-89 0,3-3 89 0,-1 2-88 15,2 1 88-15,0 0 123 0,2-1-123 0,-1 3 123 16,-1 2-123-16,0 5 205 0,0 0-205 0,0 0 206 16,2 16-206-16,2-3 148 0,1 6-148 0,0 9 148 15,-3 8-148-15,1 0 128 0,1 2-128 0,-1-1 128 0,1 3-128 16,1-3 24-16,0 0-24 0,-1-1 25 0,-1-4-25 15,-1 4 18-15,0 2-18 0,3-2 18 0,0-2-18 16,1 1 44-16,-1-4-44 0,2-2 44 0,-5-4-44 16,-1-4-111-16,-1-4 111 0,-1-1-111 0,-1-4 111 15,-2-4-580-15,3-1 580 0,-1 0-580 0,2 0 580 0,-2 7-789 16</inkml:trace>
  <inkml:trace contextRef="#ctx0" brushRef="#br0" timeOffset="61755.888">22276 15817 147 0,'0'0'0'0,"0"0"0"15,-14 1 0-15,-3-1-51 0</inkml:trace>
  <inkml:trace contextRef="#ctx0" brushRef="#br0" timeOffset="61900.686">22192 15805 147 0,'0'0'0'0,"0"0"0"0,0 0 0 16,0 0 404-16,0 0-404 0,0 0 405 0,0 0-405 15,0 0 219-15,5-7-219 0,-5 7 219 0,9-9-219 0,3 4 204 16,6-2-204-16,5 2 205 0,3-2-205 0,5 2 105 16,6 2-105-16,-6-1 106 0,-1-1-106 0,5 2-1 15,2 1 1-15,-2 0-1 0,-2 0 1 0,-2 1-90 16,-6 1 90-16,1 0-90 0,-3 0 90 0,-2 0-280 15,-2 0 280-15,-3 0-280 0,-2 1 280 0,14 1-824 16</inkml:trace>
  <inkml:trace contextRef="#ctx0" brushRef="#br0" timeOffset="62117.59">22620 15784 147 0,'0'0'0'0,"0"0"0"16,0 0 0-16,0 0 320 0,7 5-320 0,-7-5 321 15,9 9-321-15,-7-2 268 0,-4 1-268 0,4 3 268 16,1-3-268-16,-3 4 201 0,4 2-201 0,-4 3 202 16,0-3-202-16,1 3 136 0,3 2-136 0,-4 0 136 15,0 1-136-15,3 1 37 0,4-2-37 0,-1 0 38 16,-1-1-38-16,0 1 22 0,0-1-22 0,-5 0 22 16,-5 1-22-16,9 0-9 0,-3 2 9 0,-1-2-9 15,-1-1 9-15,1 0-271 0,1-3 271 0,-2 4-270 16,-5 0 270-16,-1 19-1042 0</inkml:trace>
  <inkml:trace contextRef="#ctx0" brushRef="#br0" timeOffset="62326.128">22349 16301 1804 0,'0'0'0'0,"9"5"0"0,7 2 0 0,3-9-275 16,9-5 275-16,-2 0-274 0,1-1 274 0,4-3-188 0,6 1 188 16,-8 0-187-16,-2-1 187 0,2 1-61 0,3-2 61 15,-3 2-61-15,1-2 61 0,-2-2 57 0,-3 0-57 16,-1 1 58-16,-1-3-58 0,24-13-610 0</inkml:trace>
  <inkml:trace contextRef="#ctx0" brushRef="#br0" timeOffset="62601.831">22942 15734 953 0,'0'0'0'0,"-9"4"0"15,-3-1 0-15,3 4 105 0,4-2-105 0,0 4 105 16,-1 3-105-16,6-12 64 0,0 0-64 0,-7 17 65 16,0 5-65-16,7-22 55 0,0 0-55 0,-8 31 56 15,-1 5-56-15,9-36 112 0,0 0-112 0,-7 36 112 16,2 4-112-16,5-40 121 0,0 0-121 0,0 36 121 15,3-4-121-15,-3-32 76 0,0 0-76 0,9 31 77 0,0-3-77 16,-9-28 68-16,0 0-68 0,17 24 69 0,6-2-69 16,-23-22 3-16,0 0-3 0,26 15 3 0,5-3-3 15,-31-12 18-15,0 0-18 0,32 9 18 0,-1-6-18 16,-31-3-209-16,0 0 209 0,30 0-208 0,-4-3 208 0,-26 3-545 16,0 0 545-16,21-7-544 0,-5-5 544 0,22-5-326 15</inkml:trace>
  <inkml:trace contextRef="#ctx0" brushRef="#br0" timeOffset="62775.834">22912 16083 1323 0,'0'0'0'0,"0"0"0"0,0 0 0 0,0 0-18 0,0 0 18 15,9-2-18-15,0 0 18 0,-9 2-108 0,0 0 108 0,17-5-107 16,4-2 107-16,-21 7-73 0,0 0 73 0,26-8-73 15,4-4 73-15,-30 12-260 0,0 0 260 0,30-12-259 16,-1-4 259-16,31-11-181 0</inkml:trace>
  <inkml:trace contextRef="#ctx0" brushRef="#br0" timeOffset="63132.867">22970 15824 1468 0,'0'0'0'0,"0"0"0"0,15 8 0 16,-15-8 109-16,0 0-109 0,14 0 110 0,7-2-110 15,-21 2 74-15,0 0-74 0,25-5 74 0,1-2-74 16,-26 7 124-16,0 0-124 0,35-5 125 0,-2 0-125 16,-1 2 69-16,-3-1-69 0,-2 2 69 0,-10 2-69 0,2 0 4 15,-3 2-4-15,0 0 4 0,-4 1-4 0,0 4 5 16,-1 4-5-16,-6-5 6 0,-2 3-6 0,-3 1 0 15,2 1 0-15,-2 1 0 0,0 0 0 0,2 3 0 16,0 0 0-16,-4 4 0 0,-2 0 0 0,-3 0 3 16,0 0-3-16,2 0 3 0,-2 0-3 0,2-2-18 0,0-3 18 15,1-1-18-15,2-1 18 0,4-1 15 16,2-4-15-16,-1 1 16 0,2-1-16 0,-5-7 7 0,0 0-7 16,7 5 8-16,0 2-8 0,-7-7-101 0,0 0 101 15,14 0-100-15,2-3 100 0,-2-4-368 0,0-4 368 0,4 3-368 16,2-1 368-16,19-8-838 0</inkml:trace>
  <inkml:trace contextRef="#ctx0" brushRef="#br0" timeOffset="63317.831">23314 16021 1356 0,'0'0'0'0,"0"0"0"15,0 0 0-15,9-4-239 0,1-1 239 0,-1 2-238 16,-2-1 238-16,3 1-16 0,4-6 16 0,-3 3-15 16,-4-1 15-16,10-5 15 0,4-5-15 0,4 4 16 0,1-4-16 15,-5 0-256-15,2-3 256 0,-6 1-255 0,-5 0 255 16,18-19-153-16</inkml:trace>
  <inkml:trace contextRef="#ctx0" brushRef="#br0" timeOffset="63681.622">23326 15775 1535 0,'0'0'0'0,"9"-1"0"0,3-1 0 0,2 0 55 0,4 1-55 16,1-1 56-16,0-2-56 0,2 1 54 0,2-2-54 15,-4 1 55-15,-5 1-55 0,3-2 65 0,3 0-65 16,-1 1 65-16,-2-1-65 0,1 2 0 0,-1-2 0 15,-1-1 0-15,-4 1 0 0,2 0 50 0,-3 2-50 0,-4 1 51 16,-2 0-51-16,-5 2-14 0,7-1 14 0,-7 1-13 16,0 0 13-16,0 0 21 0,3 8-21 0,-1-1 21 15,0 0-21-15,-2 1 14 0,-2 3-14 0,0 1 15 16,1 3-15-16,-1 2 9 0,2 2-9 0,0 0 10 16,2 2-10-16,-1-1 41 0,3-1-41 0,-1 2 41 15,4-1-41-15,-3-1 28 0,3-3-28 0,2-3 28 16,1-1-28-16,0-1-9 0,-1-1 9 0,-2-1-8 15,-2-4 8-15,8-2 53 0,2-1-53 0,-6 0 53 16,-5-2-53-16,6-2-197 0,-1-3 197 0,0 1-196 16,-2-1 196-16,3-5-581 0,2-4 581 0,-1 6-581 0,-1-1 581 15,11-8-336-15</inkml:trace>
  <inkml:trace contextRef="#ctx0" brushRef="#br0" timeOffset="63812.082">23744 15911 1547 0,'0'0'0'0,"3"7"0"0,2 5 0 0,4-4-258 15,3-4 258-15,-5-2-257 0,-1-4 257 0,6 2-650 16</inkml:trace>
  <inkml:trace contextRef="#ctx0" brushRef="#br0" timeOffset="63991.626">23653 15647 1681 0,'0'0'0'0,"5"7"0"15,4 5 0-15,3-6-81 0,6 0 81 0,-1-3-80 16,2 0 80-16,18 4-1060 0</inkml:trace>
  <inkml:trace contextRef="#ctx0" brushRef="#br0" timeOffset="69376.604">26562 16359 147 0,'0'0'0'0,"0"0"1"0,0 0-1 0,0 0 2 15,2-43-2-15,-2 43 380 0,0 0-380 0,0-21 380 16,0 1-380-16,0 20 232 0,0 0-232 0,1-19 233 15,5-3-233-15,-6 22 124 0,0 0-124 0,1-17 125 16,-1-1-125-16,0 18 79 0,0 0-79 0,-1-13 79 0,-3 1-79 16,4 12 22-16,0 0-22 0,-12-11 22 15,-7 1-22-15,19 10-23 0,0 0 23 0,-21-3-22 0,-6 3 22 16,27 0 1-16,0 0-1 0,-24 8 1 0,-2 8-1 16,26-16-81-16,0 0 81 0,-23 22-80 0,4 9 80 15,19-31-18-15,0 0 18 0,-14 34-18 0,5 7 18 0,9-41 22 16,0 0-22-16,-3 35 23 0,6-4-23 0,-3-31-66 15,0 0 66-15,9 25-66 0,7-6 66 0,-16-19 0 16,0 0 0-16,17 12 0 0,8-7 0 0,-25-5 53 16,0 0-53-16,28-1 53 0,5-10-53 0,-33 11-37 15,0 0 37-15,31-13-36 0,2-5 36 0,-33 18 117 16,0 0-117-16,28-20 117 0,-3-2-117 0,-25 22 118 0,0 0-118 16,21-21 118-16,-2-1-118 0,-19 22 56 0,0 0-56 15,12-16 57-15,-3 4-57 0,-9 12 49 0,0 0-49 16,7-8 49-16,0 2-49 0,-7 6 76 0,0 0-76 15,7 4 77-15,2 8-77 0,-9-12 40 0,0 0-40 0,5 22 41 16,5 9-41-16,-10-31-2 0,0 0 2 0,13 33-1 16,-1 3 1-16,-12-36 6 0,0 0-6 0,16 36 6 15,-1 5-6-15,-15-41-2 0,0 0 2 0,18 39-1 16,1 1 1-16,-19-40-59 0,0 0 59 0,17 36-58 16,1-3 58-16,-18-33-186 0,0 0 186 0,16 30-186 15,-4-2 186-15,-12-28-510 0,0 0 510 0,9 20-510 16,-6-7 510-16,9 17-521 0</inkml:trace>
  <inkml:trace contextRef="#ctx0" brushRef="#br0" timeOffset="69660.141">26911 16321 852 0,'0'0'0'0,"0"0"183"0,0 0-183 0,4-22 184 0,-1-16-184 0,-3 38 105 15,0 0-105-15,2-27 105 0,0 3-105 0,-2 24 177 16,0 0-177-16,2-18 177 0,-1 3-177 0,-1 15 83 15,0 0-83-15,4-9 84 0,-1 4-84 0,-3 5 108 16,0 0-108-16,0 0 109 0,11 17-109 0,-11-17 66 16,0 0-66-16,7 23 66 0,1 6-66 0,-8-29 60 15,0 0-60-15,7 41 61 0,-1 9-61 0,-6-50 11 16,0 0-11-16,8 51 11 0,1 4-11 0,-9-55 14 16,0 0-14-16,9 52 15 0,0 1-15 0,-9-53-4 15,0 0 4-15,8 48-4 0,-1-3 4 0,-7-45 3 0,0 0-3 16,6 39 4-16,-1-5-4 0,-5-34-86 0,0 0 86 15,5 25-85-15,-1-12 85 0,-4-13-417 0,0 0 417 16,1 5-416-16,1-5 416 0,2 7-936 0</inkml:trace>
  <inkml:trace contextRef="#ctx0" brushRef="#br0" timeOffset="72441.079">23019 17526 774 0,'0'0'0'0,"0"0"108"15,0 0-108-15,0 0 108 0,0 0-108 0,0 0 269 16,0 0-269-16,0 0 270 0,0 0-270 0,0 0 221 0,0 0-221 16,0 0 221-16,0 0-221 0,0 0 108 0,0 0-108 15,0 0 109-15,-7 21-109 0,7-21 26 0,0 0-26 16,-4 18 26-16,2 7-26 0,2-25 44 0,0 0-44 16,0 32 44-16,2 6-44 0,-2-38-22 0,0 0 22 0,-2 39-22 15,1 1 22-15,1-40-7 0,0 0 7 0,3 41-6 16,2 2 6-16,-5-43-2 0,0 0 2 0,4 41-1 15,-1 0 1-15,-3-41-74 0,0 0 74 0,2 36-74 16,-4-5 74-16,2-31-166 0,0 0 166 0,0 24-165 16,0-5 165-16,0-19-551 0,0 0 551 0,-1 14-551 15,-1-7 551-15,-2 13-318 0</inkml:trace>
  <inkml:trace contextRef="#ctx0" brushRef="#br0" timeOffset="73757.113">23078 17492 147 0,'0'0'0'0,"0"0"1"16,0 0-1-16,0 0 2 0,0 0-2 0,0 0 60 16,0 0-60-16,16-2 61 0,10 0-61 0,-26 2 271 15,0 0-271-15,33-1 271 0,2 1-271 0,-35 0 191 16,0 0-191-16,42 0 191 0,7 1-191 0,-49-1 169 15,0 0-169-15,59 4 169 0,6-1-169 0,-65-3 97 16,0 0-97-16,86 4 98 0,20 1-98 0,-106-5 65 0,0 0-65 16,114 0 66-16,12-5-66 0,-126 5 12 0,0 0-12 15,131-7 13-15,8-2-13 0,-139 9 43 0,0 0-43 16,145-8 44-16,7-3-44 0,-152 11 29 0,0 0-29 0,156-10 29 16,1 0-29-16,-157 10 49 0,0 0-49 0,164-9 50 15,1 0-50-15,-165 9 41 0,0 0-41 0,174-10 42 16,5-4-42-16,-179 14 2 0,0 0-2 0,185-12 2 15,3-1-2-15,-188 13 1 0,0 0-1 0,186-16 1 16,-6 1-1-16,-180 15 0 0,0 0 0 0,171-21 0 16,-10-1 0-16,-161 22 0 0,0 0 0 0,143-22 0 15,-10-2 0-15,-133 24-7 0,0 0 7 0,120-26-6 16,-6 0 6-16,-114 26 4 0,0 0-4 0,103-24 4 16,-14 0-4-16,-89 24 49 0,0 0-49 0,84-22 50 15,-7 1-50-15,-77 21 0 0,0 0 0 0,68-19 0 16,-11 2 0-16,-57 17 0 0,0 0 0 0,44-15 0 15,-14 3 0-15,-30 12 0 0,0 0 0 0,22-9 1 0,-9 4-1 16,-13 5 64-16,0 0-64 0,8-4 65 0,-4 3-65 16,-4 1 5-16,0 0-5 0,0 0 6 0,0 0-6 15,0 0-9-15,0 0 9 0,2 7-8 0,-1 5 8 0,-1-12 45 16,0 0-45-16,4 15 46 0,3 6-46 0,-7-21-8 16,0 0 8-16,5 31-7 0,4 8 7 0,-9-39-2 15,0 0 2-15,9 43-1 0,-1 5 1 0,-8-48-38 16,0 0 38-16,11 46-38 0,-2 1 38 0,-9-47 36 15,0 0-36-15,10 44 36 0,1-1-36 0,-11-43-5 16,0 0 5-16,10 38-5 0,2-4 5 0,-12-34 0 0,0 0 0 16,11 33 1-16,-1-4-1 0,-10-29-14 0,0 0 14 15,9 21-13-15,-2-8 13 0,-7-13-5 0,0 0 5 16,5 11-5-16,-1-6 5 0,-4-5-62 0,0 0 62 0,0 0-61 16,0 0 61-16,0 0 43 0,0 0-43 0,0 0 43 15,-14 0-43-15,14 0-40 0,0 0 40 0,-14 0-40 16,-7 2 40-16,21-2 16 0,0 0-16 0,-23 0 17 15,-3 0-17-15,26 0-5 0,0 0 5 0,-30 0-5 16,-5 1 5-16,35-1 24 0,0 0-24 0,-40 2 25 16,-2 1-25-16,42-3 38 0,0 0-38 0,-45 4 39 15,-3 1-39-15,48-5-27 0,0 0 27 0,-48 3-27 16,-5-1 27-16,53-2 35 0,0 0-35 0,-54 0 36 16,-2 0-36-16,56 0-52 0,0 0 52 0,-58 4-51 15,-3-1 51-15,61-3 2 0,0 0-2 0,-57 5 2 16,-6 0-2-16,63-5 22 0,0 0-22 0,-58 5 22 15,-3 1-22-15,61-6 35 0,0 0-35 0,-77 5 36 0,-14 0-36 16,91-5 55-16,0 0-55 0,-84 3 56 0,2-1-56 16,82-2-47-16,0 0 47 0,-84 2-46 0,0-2 46 0,84 0 17 15,0 0-17-15,-87 7 17 0,0 3-17 0,87-10-3 16,0 0 3-16,-88 5-3 0,1-2 3 0,87-3 0 16,0 0 0-16,-91 6 0 0,-1-3 0 0,92-3-13 15,0 0 13-15,-91 7-13 0,3 2 13 0,88-9 8 16,0 0-8-16,-85 6 9 0,1 1-9 0,84-7-4 15,0 0 4-15,-86 5-3 0,1-3 3 0,85-2 5 16,0 0-5-16,-86 5 5 0,-1 0-5 0,87-5-9 0,0 0 9 16,-91 6-9-16,-2-1 9 0,93-5 0 15,0 0 0-15,-98 7 1 0,-5-1-1 0,103-6-26 0,0 0 26 16,-103 11-25-16,-2-1 25 0,105-10 27 0,0 0-27 16,-106 14 27-16,-4 3-27 0,110-17 27 0,0 0-27 0,-103 15 27 15,1 1-27-15,102-16-10 0,0 0 10 0,-96 15-9 16,0-1 9-16,96-14 0 0,0 0 0 0,-89 12 0 15,3-2 0-15,86-10-37 0,0 0 37 0,-82 11-37 16,-1-3 37-16,83-8 0 0,0 0 0 0,-81 9 1 16,1-1-1-16,80-8-1 0,0 0 1 0,-75 12-1 15,1 0 1-15,74-12 1 0,0 0-1 0,-68 12 1 16,3-1-1-16,65-11 0 0,0 0 0 0,-55 8 0 16,7-3 0-16,48-5 4 0,0 0-4 0,-36 4 5 15,10-4-5-15,26 0-2 0,0 0 2 0,-23 0-1 16,4 0 1-16,19 0 2 0,0 0-2 0,-16-2 3 15,4-3-3-15,12 5 64 0,0 0-64 0,-9-5 65 0,4 0-65 16,5 5-21-16,0 0 21 0,0 0-21 16,-7-7 21-16,7 7-66 0,0 0 66 0,0 0-66 15,0 0 66 1,0 0-82-16,0 0 82 0,0 0-82 0,0 0 82 0,0 0-116 16,0 0 116-16,0 0-115 0,0 7 115 0,0-7-274 15,0 0 274-15,0 0-274 0,-4 8 274 0,4-8-456 16,0 0 456-16,-7 7-455 0,-2 0 455 0,-6 7-294 15</inkml:trace>
  <inkml:trace contextRef="#ctx0" brushRef="#br0" timeOffset="74989.851">23527 17505 897 0,'0'0'0'0,"0"0"-28"0,0 0 28 0,0 0-28 16,0 0 28-16,0 0 221 0,0 0-221 0,0 0 222 16,0 0-222-16,0 0 277 0,0 0-277 0,0 0 278 0,0 0-278 15,0 0 190-15,0 0-190 0,0 0 190 0,0 0-190 16,0 0 172-16,0 0-172 0,0 0 173 0,16 28-173 16,-16-28 38-16,0 0-38 0,9 22 39 0,1 6-39 15,-10-28 12-15,0 0-12 0,9 32 12 0,-6 6-12 0,-3-38 10 16,0 0-10-16,7 34 10 0,2 1-10 0,-9-35-2 15,0 0 2-15,7 34-2 0,0-1 2 0,-7-33-7 16,0 0 7-16,9 30-7 0,-2 0 7 16,-7-30 1-16,0 0-1 0,7 25 1 0,1-4-1 0,-8-21 45 15,0 0-45-15,4 15 45 0,1-3-45 0,-5-12-146 16,0 0 146-16,4 9-146 0,-1-4 146 0,-3-5-246 16,0 0 246-16,0 0-245 0,0 0 245 0,0 0-1361 0</inkml:trace>
  <inkml:trace contextRef="#ctx0" brushRef="#br0" timeOffset="75388.131">24457 17526 1513 0,'0'0'0'0,"0"0"159"15,0 0-159-15,0 0 159 0,0 0-159 16,0 0 165-16,0 0-165 0,0 0 166 0,0 0-166 0,0 0 177 15,0 0-177-15,0 0 177 0,0 0-177 0,0 0 106 16,0 0-106-16,0 0 106 0,0 0-106 0,0 0 103 16,0 0-103-16,0 0 104 0,-7 33-104 0,7-33 22 15,0 0-22-15,-4 27 23 0,2 6-23 0,2-33 27 16,0 0-27-16,0 34 27 0,2 2-27 0,-2-36 0 16,0 0 0-16,4 34 0 0,-1-3 0 0,-3-31-7 0,0 0 7 15,2 29-7-15,0-1 7 0,-2-28-34 0,0 0 34 16,1 26-33-16,3-2 33 0,-4-24-293 0,0 0 293 15,2 19-292-15,-1-4 292 0,5 19-1643 0</inkml:trace>
  <inkml:trace contextRef="#ctx0" brushRef="#br0" timeOffset="76005.868">23967 17797 1199 0,'0'0'0'0,"0"0"148"0,0 0-148 0,0 0 148 15,0 0-148-15,0 0 136 0,0 0-136 0,0 0 137 16,0 0-137-16,0 0 116 0,0 0-116 0,0 0 117 15,0 0-117-15,0 0 39 0,0 0-39 0,0 0 39 16,0 0-39-16,0 0 33 0,0 0-33 0,0 0 33 16,0 0-33-16,0 0 3 0,0 0-3 0,0 0 4 15,0 19-4-15,0-19 0 0,0 0 0 0,2 19 0 16,0 7 0-16,-2-26 0 0,0 0 0 0,3 27 1 16,3 2-1-16,-6-29-20 0,0 0 20 0,1 26-19 15,1 0 19-15,-2-26-230 0,0 0 230 0,-2 24-230 0,-3 0 230 16,5-24-499-16,0 0 499 0,-2 20-498 0,2-2 498 15,-1 19-309-15</inkml:trace>
  <inkml:trace contextRef="#ctx0" brushRef="#br0" timeOffset="76405.431">23915 17919 527 0,'0'0'0'0,"0"0"283"15,0 0-283-15,-2-7 284 0,0-3-284 0,2 10 71 0,0 0-71 16,-1-9 71-16,-1-1-71 0,2 10 29 0,0 0-29 15,-5-9 29-15,-4 1-29 0,9 8 35 0,0 0-35 16,0 0 36-16,-11-5-36 0,11 5-32 0,0 0 32 0,0 0-32 16,-3 8 32-16,3-8-45 0,0 0 45 0,2 11-44 15,1 4 44-15,-3-15 15 0,0 0-15 0,4 12 15 16,-3 0-15-16,-1-12 68 0,0 0-68 0,4 7 68 16,-2-4-68-16,-2-3 71 0,0 0-71 0,0 0 71 15,0 0-71-15,0 0 85 0,0 0-85 0,8-7 85 16,5-3-85-16,-13 10 81 0,0 0-81 0,15-14 82 15,1-4-82-15,-16 18 103 0,0 0-103 0,14-19 103 16,0 0-103-16,-14 19 63 0,0 0-63 0,12-19 63 16,1 0-63-16,-13 19 84 0,0 0-84 0,10-17 84 15,1 1-84-15,-11 16 91 0,0 0-91 0,8-10 91 16,1 3-91-16,-9 7 30 0,0 0-30 0,9 0 30 0,-1 7-30 16,-8-7 44-16,0 0-44 0,7 14 44 15,-1 5-44-15,-6-19 16 0,0 0-16 0,3 24 17 0,-3 7-17 16,0-31-65-16,0 0 65 0,0 32-65 0,-2 6 65 15,2-38-417-15,0 0 417 0,2 33-416 0,0-2 416 0,1 32-1151 16</inkml:trace>
  <inkml:trace contextRef="#ctx0" brushRef="#br0" timeOffset="77145.871">24885 17471 707 0,'0'0'0'0,"0"0"201"0,0 0-201 0,0 0 202 16,0 0-202-16,0 0 185 0,0 0-185 0,0 0 186 15,0 0-186-15,0 0 166 0,0 0-166 0,0 0 167 16,3 28-167-16,-3-28 58 0,0 0-58 0,0 25 59 16,0 8-59-16,0-33 92 0,0 0-92 0,5 36 92 15,4 3-92-15,-9-39 0 0,0 0 0 0,9 35 0 0,0-1 0 16,-9-34-39-16,0 0 39 0,8 28-38 0,-1-4 38 15,-7-24-316-15,0 0 316 0,2 20-316 0,0-8 316 16,5 19-916-16</inkml:trace>
  <inkml:trace contextRef="#ctx0" brushRef="#br0" timeOffset="77715.595">24685 17622 998 0,'0'0'0'0,"0"0"132"16,0 0-132-16,0 0 132 0,0 0-132 0,0 0 224 15,0 0-224-15,0 0 224 0,0 0-224 0,0 0 137 16,0 0-137-16,0 0 137 0,-5 26-137 0,5-26 44 15,0 0-44-15,-5 20 44 0,-2 8-44 0,7-28-10 16,0 0 10-16,-9 27-9 0,-1 4 9 0,10-31-67 0,0 0 67 16,-9 29-66-16,0-1 66 0,9-28-68 0,0 0 68 15,-5 24-68-15,2-3 68 0,3-21-117 0,0 0 117 0,-4 15-116 16,1-3 116-16,3-12-474 0,0 0 474 0,-4 7-474 16,2-5 474-16,-3 6-274 0</inkml:trace>
  <inkml:trace contextRef="#ctx0" brushRef="#br0" timeOffset="77879.336">24635 17809 908 0,'0'0'0'0,"0"0"262"0,0 0-262 0,3-15 263 16,6-13-263-16,-9 28 203 0,0 0-203 0,3-22 203 15,3-2-203-15,-6 24 166 0,0 0-166 0,5-17 167 16,-2 1-167-16,-3 16 86 0,0 0-86 0,7-5 86 16,4 7-86-16,-11-2 68 0,0 0-68 0,9 10 68 15,3 9-68-15,-12-19-103 0,0 0 103 0,10 19-102 16,4 3 102-16,-14-22-506 0,0 0 506 0,18 24-505 0,5 2 505 15,13 24-762-15</inkml:trace>
  <inkml:trace contextRef="#ctx0" brushRef="#br0" timeOffset="78769.984">23041 18067 505 0,'0'0'0'0,"0"0"191"0,0 0-191 0,0 0 191 16,0 0-191-16,0 0 162 0,0 0-162 0,0 0 163 15,0 0-163-15,0 0 192 0,0 0-192 0,0 0 192 16,0 0-192-16,0 0 109 0,0 0-109 0,0 0 110 16,4 36-110-16,-4-36 38 0,0 0-38 0,5 29 39 15,-1 5-39-15,-4-34-1 0,0 0 1 0,7 38 0 16,0 1 0-16,-7-39-15 0,0 0 15 0,5 40-14 16,2-1 14-16,-7-39 2 0,0 0-2 0,7 38 2 15,3-4-2-15,-10-34-43 0,0 0 43 0,4 28-43 16,1-8 43-16,-5-20 92 0,0 0-92 0,2 16 92 15,-1-6-92-15,-1-10 94 0,0 0-94 0,0 0 94 0,7 4-94 16,-7-4 95-16,0 0-95 0,0 0 95 0,11-16-95 16,-11 16 72-16,0 0-72 0,3-10 72 15,1-4-72-15,-4 14 57 0,0 0-57 0,12-20 57 0,6-8-57 0,-18 28 9 16,0 0-9-16,15-24 10 0,-1-2-10 0,-14 26 22 16,0 0-22-16,18-29 23 0,1-3-23 0,-19 32-75 15,0 0 75-15,19-31-74 0,-3 0 74 0,-16 31-123 16,0 0 123-16,14-28-123 0,0 3 123 0,-14 25-381 15,0 0 381-15,12-16-381 0,-1 8 381 0,11-16-975 16</inkml:trace>
  <inkml:trace contextRef="#ctx0" brushRef="#br0" timeOffset="79155.374">23413 18281 987 0,'0'0'0'0,"0"0"-54"0,0 0 54 0,0 0-54 16,0 0 54-16,0 0 189 0,0 0-189 0,0 0 189 16,0 0-189-16,0 0 207 0,0 0-207 0,0 0 207 15,0 0-207-15,0 0 63 0,0 0-63 0,0 0 63 16,-10 24-63-16,10-24 22 0,0 0-22 0,-9 21 23 15,-6 6-23-15,15-27 14 0,0 0-14 0,-13 28 15 0,3 1-15 16,10-29 2-16,0 0-2 0,-7 26 2 0,5-2-2 16,2-24-4-16,0 0 4 0,2 20-3 0,7-3 3 15,-9-17 40-15,0 0-40 0,7 12 40 0,1-5-40 16,-8-7 41-16,0 0-41 0,16 2 42 0,7-5-42 0,-23 3 52 16,0 0-52-16,22-4 53 0,3-1-53 0,-25 5-9 15,0 0 9-15,24-5-8 0,3 0 8 0,-27 5-131 16,0 0 131-16,26-7-130 0,0 0 130 0,-26 7-577 15,0 0 577-15,23-7-577 0,-2 2 577 0,22-7-324 16</inkml:trace>
  <inkml:trace contextRef="#ctx0" brushRef="#br0" timeOffset="79625.048">23885 18218 1569 0,'0'0'0'0,"0"0"64"0,0 0-64 0,0 0 65 15,0 0-65-15,0 0 114 0,0 0-114 0,0 0 114 16,-15 37-114-16,15-37 68 0,0 0-68 0,-18 28 68 16,-1 3-68-16,19-31-3 0,0 0 3 0,-18 31-3 15,-1 1 3-15,19-32 5 0,0 0-5 0,-14 29 6 16,2-3-6-16,12-26-24 0,0 0 24 0,-11 22-23 15,1-3 23-15,10-19-34 0,0 0 34 0,-5 18-33 0,1-3 33 16,4-15-65-16,0 0 65 0,-2 7-65 0,2-5 65 16,0-2 7-16,0 0-7 0,0 0 8 0,0-14-8 15,0 14-1-15,0 0 1 0,6-17-1 0,6-9 1 16,-12 26-10-16,0 0 10 0,10-26-9 0,6-5 9 0,-16 31 41 16,0 0-41-16,14-27 41 0,-2-2-41 15,-12 29 70-15,0 0-70 0,13-28 70 0,-5 2-70 0,-8 26 58 16,0 0-58-16,9-20 59 0,-5 1-59 0,-4 19 77 15,0 0-77-15,12-15 77 0,4 2-77 0,-16 13 83 16,0 0-83-16,6-3 84 0,-4 5-84 0,-2-2 52 16,0 0-52-16,9 7 52 0,3 6-52 0,-12-13-7 0,0 0 7 15,11 16-7-15,-1 3 7 0,-10-19 8 0,0 0-8 16,12 20 8-16,-3 4-8 0,-9-24-52 0,0 0 52 16,5 21-51-16,-1 0 51 0,-4-21-181 0,0 0 181 15,5 18-180-15,2-2 180 0,-7-16-665 0,0 0 665 0,4 14-665 16,-4-2 665-16,3 13-366 0</inkml:trace>
  <inkml:trace contextRef="#ctx0" brushRef="#br0" timeOffset="79830.326">23766 18415 1524 0,'0'0'0'0,"0"0"-5"0,0 0 5 0,7 0-5 15,4 0 5-15,-11 0 36 0,0 0-36 0,19-2 37 16,2 1-37-16,-21 1 96 0,0 0-96 0,23-4 96 0,6 1-96 16,-29 3 34-16,0 0-34 0,32-5 34 0,5-2-34 15,-37 7-236-15,0 0 236 0,40-9-236 0,3 1 236 16,-43 8-397-16,0 0 397 0,41-11-397 0,-1-2 397 16,37-12-277-16</inkml:trace>
  <inkml:trace contextRef="#ctx0" brushRef="#br0" timeOffset="80074.173">24109 18240 1681 0,'0'0'0'0,"0"0"127"0,0 0-127 16,0 0 127-1,14 2-127-15,-14-2 13 0,0 0-13 16,9 3 13-16,1 4-13 0,-10-7 51 0,0 0-51 15,11 9 52-15,-3 3-52 0,-8-12 32 0,0 0-32 16,13 15 32-16,-1 6-32 0,-12-21-51 0,0 0 51 0,10 20-50 16,-3 1 50-16,-7-21-89 0,0 0 89 0,9 17-89 15,0-2 89-15,-9-15-577 0,0 0 577 0,5 12-577 16,-2-1 577-16,3 11-317 0</inkml:trace>
  <inkml:trace contextRef="#ctx0" brushRef="#br0" timeOffset="80701.025">24151 18360 147 0,'0'0'0'0,"0"0"494"0,0 0-494 0,0 0 494 16,-2-7-494-16,2 7 244 0,0 0-244 0,0 0 244 0,-5-14-244 15,5 14 196-15,0 0-196 0,2-8 196 0,1-2-196 16,-3 10 108-16,0 0-108 0,11-7 108 0,6 0-108 16,-17 7 36-16,0 0-36 0,24-2 36 0,8 6-36 15,-32-4 46-15,0 0-46 0,35 6 46 0,5 3-46 16,-40-9 0-16,0 0 0 0,38 10 0 0,1 2 0 0,-39-12-3 15,0 0 3-15,33 12-2 0,-3 0 2 0,-30-12 0 16,0 0 0-16,24 11 1 0,-6-3-1 0,-18-8 6 16,0 0-6-16,15 5 6 0,-1-1-6 0,-14-4 56 15,0 0-56-15,11 2 56 0,-2-2-56 0,-9 0 62 16,0 0-62-16,0 0 62 0,8-12-62 0,-8 12 27 16,0 0-27-16,2-9 27 0,-2 0-27 0,0 9 54 0,0 0-54 15,0-6 55-15,-2-1-55 0,2 7-31 0,0 0 31 16,-3-7-31-16,-4-2 31 0,7 9 28 0,0 0-28 15,-7-12 28-15,0-3-28 0,7 15-39 0,0 0 39 0,-5-12-39 16,-2 0 39-16,7 12 0 0,0 0 0 0,-4-14 0 16,2-3 0-16,2 17 4 0,0 0-4 0,0-17 4 15,0-1-4-15,0 18 30 0,0 0-30 0,-1-15 30 16,-1 1-30-16,2 14 0 0,0 0 0 0,2-12 0 16,-1 0 0-16,-1 12-57 0,0 0 57 0,2-8-56 15,0 1 56-15,-2 7 33 0,0 0-33 0,0-7 33 16,0 2-33-16,0 5-50 0,0 0 50 0,0 0-50 15,-2-10 50-15,2 10 20 0,0 0-20 0,0 0 20 16,0 0-20-16,0 0 53 0,0 0-53 0,0 0 54 16,0 0-54-16,0 0-17 0,0 0 17 0,0 0-16 0,0 0 16 15,0 0 26-15,0 0-26 0,0 0 26 0,0-12-26 16,0 12 12-16,0 0-12 0,-2-9 12 0,1 0-12 16,1 9-72-16,0 0 72 0,-2-6-71 0,0-1 71 0,2 7 2 15,0 0-2-15,0 0 2 0,0 0-2 0,0 0-45 16,0 0 45-16,0 10-45 0,-2 7 45 0,2-17 22 15,0 0-22-15,-3 22 23 0,-2 6-23 16,5-28-3-16,0 0 3 0,-4 31-2 0,-1 3 2 0,5-34-114 16,0 0 114-16,-2 33-114 0,1-1 114 0,1-32-202 15,0 0 202-15,0 28-201 0,-2-6 201 0,2-22-447 16,0 0 447-16,0 17-446 0,0-6 446 0,0 16-666 0</inkml:trace>
  <inkml:trace contextRef="#ctx0" brushRef="#br0" timeOffset="81251.85">24743 18087 1211 0,'0'0'0'0,"0"0"205"0,0 0-205 0,0 0 205 15,0 0-205-15,0 0 143 0,0 0-143 0,0 0 144 0,-7 17-144 16,7-17 140-16,0 0-140 0,-2 14 141 0,2 5-141 16,0-19-1-16,0 0 1 0,0 22 0 0,0 6 0 15,0-28 37-15,0 0-37 0,2 29 37 0,2 4-37 0,-4-33-37 16,0 0 37-16,3 30-37 0,4 3 37 15,-7-33-41-15,0 0 41 0,5 29-40 0,-1-1 40 0,-4-28-140 16,0 0 140-16,5 24-140 0,0-5 140 0,-5-19-28 16,0 0 28-16,6 13-28 0,-3-6 28 0,-3-7 25 15,0 0-25-15,0 0 26 0,0 0-26 0,0 0 67 16,0 0-67-16,0-7 67 0,0-3-67 0,0 10 77 16,0 0-77-16,0-9 77 0,0-1-77 0,0 10 52 0,0 0-52 15,-2-19 53-15,1-6-53 0,1 25 27 0,0 0-27 16,-2-26 27-16,0-3-27 0,2 29-1 0,0 0 1 15,-2-24 0-15,1 0 0 0,1 24-1 0,0 0 1 16,-4-19 0-16,-1 5 0 0,5 14-15 0,0 0 15 0,0-12-14 16,-4 3 14-16,4 9 8 0,0 0-8 0,0 0 9 15,4 12-9-15,-4-12 15 0,0 0-15 0,-4 19 16 16,3 7-16-16,1-26-1 0,0 0 1 0,-4 29 0 16,4 4 0-16,0-33 1 0,0 0-1 0,-5 31 2 15,-2-2-2-15,7-29-122 0,0 0 122 0,-2 22-122 16,4-3 122-16,-2 22-1443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60373-82FC-0145-BCC1-5E87C562E883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8679-3D02-9449-91C2-4CF339F7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07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1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72AE486-1506-4542-A5E4-00D38BAF63DE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48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AD5A090-D372-49C1-8074-2681EA0E93C5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95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B224380-72C9-46FA-A4CB-5B28DB15B02B}" type="slidenum">
              <a:rPr lang="en-US" altLang="en-US" i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0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16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200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3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0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63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34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65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95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87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0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8B3-9ACE-E441-B1CF-8AEEAC69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00231-6F91-EF49-808F-59F31C9C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ACBF0-1D1F-E848-969C-BCC73758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AFD9-13AA-B14E-A08A-2402B3F4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67F4-6049-0E48-AE9B-95625C6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0526-CC0C-7C4C-AA8B-F75202C1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A6FD-EF30-FC41-AAF8-3B0DD4EF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1BDE-1491-664C-89E2-ED0C52FA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CFBB-D85D-FF41-B660-0F3DAA99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E534-97F9-B04A-8E19-8AEE5B55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1C3B2-E702-C64F-B724-65648FC8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1C0DE-AD26-BE49-AB16-93E0BB542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FF21-0622-654A-B952-0CA09E35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1B29F-DD27-C744-A9F6-DB58AE38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19C8-876B-584C-9EB4-F918752E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4D45-D873-1443-A9CA-48BDC2CE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13AB-6E44-204A-BFD0-A852ACAF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A659-DE16-C148-8322-BCE9F4DE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4553-9204-AF48-9A7F-B7840372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F8D-878D-AD40-94BB-9B20B6EF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8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601F-C372-CB4B-BB76-29D5A280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89B66-69CA-374C-A1C5-83B30116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DF34-0DEC-FD48-8700-805C3F1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3218-A9C1-EE44-BC6A-8BB14C90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69F6-A9EC-194B-BCA5-6B28F61F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543D-0DE4-A84C-8975-133A4BF9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4597-7147-874B-A6AB-2A9508FBD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70D2D-E39D-9340-8955-D754FC82C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6C409-AA9A-6F42-9DB5-C81A2561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95F9D-A266-BE45-A6AE-8925ABF8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5C7F6-63DC-0F43-A062-BB8D9DF5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8075-BC36-344C-B6A5-80F82A8B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8B6C2-FC95-D84B-94B6-C13380D5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82CEA-A85F-7843-AFB0-CFE15D26A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202C3-774F-A741-8006-C99F46BBD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7604F-8A06-5046-9A70-920CEBF30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0E2FB-BAAB-0146-A10F-76DA5AE2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25358-E647-0840-8263-03647DD2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7620E-B10C-ED40-A873-6DADC3EC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0351-2A5E-F447-A692-C7CD887F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5EDA3-6CC5-7247-BD9C-6130F6A0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755AC-3A52-174D-82D0-84E69260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2F647-3071-284B-8E72-62DB967E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31F33-7F68-9C43-98D6-44594603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C1BA2-1C14-B743-BC40-6B29D3E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6CBC-9566-4F47-ABF0-13F930AB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CD7C-53B8-414A-A6C9-2B44DCC9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9002-4BB9-CA41-9907-71E89039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86177-3925-D842-A74B-1B7C4668F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1E56-D3AF-0B42-95C2-FBDCE9B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5E98-B450-1E40-BF38-2C334159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DF57-E528-3843-BFC9-EF2858F9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3197-4992-B147-A309-CC61821C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1F143-5382-7B42-886A-BD59E66A8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14850-0C01-2A41-97A8-FE1F7AC25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810-B458-614D-B054-9CECA2D1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A566-9F64-C945-8D67-478573A9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2938-CBD1-9545-B60A-036BE185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02B27-C345-F448-900A-F2B25668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F53C-9A74-0849-A7CA-5028ACAD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ABA4-A35D-5B49-9EB6-11F7BB3E0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D3E7-1435-4645-94DE-C46832C8DCB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BE9A-D65D-9B4E-AD01-C5082E60F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F9BB-6178-4D4C-8BCC-5A9EF9E8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66B9-61F1-0743-A66E-D26836A7A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13_</a:t>
            </a:r>
            <a:r>
              <a:rPr lang="en-US" dirty="0"/>
              <a:t>Lec1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0B5D-D923-3349-B89E-190FF6E3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ARP and VLANs</a:t>
            </a:r>
          </a:p>
        </p:txBody>
      </p:sp>
    </p:spTree>
    <p:extLst>
      <p:ext uri="{BB962C8B-B14F-4D97-AF65-F5344CB8AC3E}">
        <p14:creationId xmlns:p14="http://schemas.microsoft.com/office/powerpoint/2010/main" val="231194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7" name="Group 99">
            <a:extLst>
              <a:ext uri="{FF2B5EF4-FFF2-40B4-BE49-F238E27FC236}">
                <a16:creationId xmlns:a16="http://schemas.microsoft.com/office/drawing/2014/main" id="{149E1102-1775-9C40-A82F-CA67E8AC3B7D}"/>
              </a:ext>
            </a:extLst>
          </p:cNvPr>
          <p:cNvGrpSpPr>
            <a:grpSpLocks/>
          </p:cNvGrpSpPr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>
              <a:extLst>
                <a:ext uri="{FF2B5EF4-FFF2-40B4-BE49-F238E27FC236}">
                  <a16:creationId xmlns:a16="http://schemas.microsoft.com/office/drawing/2014/main" id="{80947A02-3E38-7744-9D3B-796971D86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>
                <a:extLst>
                  <a:ext uri="{FF2B5EF4-FFF2-40B4-BE49-F238E27FC236}">
                    <a16:creationId xmlns:a16="http://schemas.microsoft.com/office/drawing/2014/main" id="{2C306763-C23D-394C-B9CB-A453BB621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>
                  <a:extLst>
                    <a:ext uri="{FF2B5EF4-FFF2-40B4-BE49-F238E27FC236}">
                      <a16:creationId xmlns:a16="http://schemas.microsoft.com/office/drawing/2014/main" id="{F381FEB3-A7BA-3548-97B5-DF6631000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Line 65">
                  <a:extLst>
                    <a:ext uri="{FF2B5EF4-FFF2-40B4-BE49-F238E27FC236}">
                      <a16:creationId xmlns:a16="http://schemas.microsoft.com/office/drawing/2014/main" id="{48BDFC0F-8101-BE4D-913A-7A1AB9920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07" name="Text Box 66">
                <a:extLst>
                  <a:ext uri="{FF2B5EF4-FFF2-40B4-BE49-F238E27FC236}">
                    <a16:creationId xmlns:a16="http://schemas.microsoft.com/office/drawing/2014/main" id="{115C73F4-7033-6248-9366-1B2132172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 src: 111.111.111.111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91" name="Group 72">
              <a:extLst>
                <a:ext uri="{FF2B5EF4-FFF2-40B4-BE49-F238E27FC236}">
                  <a16:creationId xmlns:a16="http://schemas.microsoft.com/office/drawing/2014/main" id="{F55ED3F7-1CC5-5C4A-820C-1DF5F328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>
                <a:extLst>
                  <a:ext uri="{FF2B5EF4-FFF2-40B4-BE49-F238E27FC236}">
                    <a16:creationId xmlns:a16="http://schemas.microsoft.com/office/drawing/2014/main" id="{5DD14730-A902-F44B-9C3C-51E4CF51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1A-23-F9-CD-06-9B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49-BD-D2-C7-56-2A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3" name="Group 74">
                <a:extLst>
                  <a:ext uri="{FF2B5EF4-FFF2-40B4-BE49-F238E27FC236}">
                    <a16:creationId xmlns:a16="http://schemas.microsoft.com/office/drawing/2014/main" id="{E61CC039-B56A-9D4C-AF28-707D673CA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>
                  <a:extLst>
                    <a:ext uri="{FF2B5EF4-FFF2-40B4-BE49-F238E27FC236}">
                      <a16:creationId xmlns:a16="http://schemas.microsoft.com/office/drawing/2014/main" id="{9B79D222-9680-2547-8547-368ADC49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9" name="Rectangle 76">
                  <a:extLst>
                    <a:ext uri="{FF2B5EF4-FFF2-40B4-BE49-F238E27FC236}">
                      <a16:creationId xmlns:a16="http://schemas.microsoft.com/office/drawing/2014/main" id="{E433AB76-2AFC-2C42-BD43-7C73DA563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0" name="Line 77">
                  <a:extLst>
                    <a:ext uri="{FF2B5EF4-FFF2-40B4-BE49-F238E27FC236}">
                      <a16:creationId xmlns:a16="http://schemas.microsoft.com/office/drawing/2014/main" id="{36CCAF09-1127-1542-BE8D-2FC029319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1" name="Line 78">
                  <a:extLst>
                    <a:ext uri="{FF2B5EF4-FFF2-40B4-BE49-F238E27FC236}">
                      <a16:creationId xmlns:a16="http://schemas.microsoft.com/office/drawing/2014/main" id="{630B8E56-957F-7845-BDC3-FB921DFE6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2" name="Line 79">
                  <a:extLst>
                    <a:ext uri="{FF2B5EF4-FFF2-40B4-BE49-F238E27FC236}">
                      <a16:creationId xmlns:a16="http://schemas.microsoft.com/office/drawing/2014/main" id="{DE10D221-5D35-F64B-A0FC-014829FAD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3" name="Line 80">
                  <a:extLst>
                    <a:ext uri="{FF2B5EF4-FFF2-40B4-BE49-F238E27FC236}">
                      <a16:creationId xmlns:a16="http://schemas.microsoft.com/office/drawing/2014/main" id="{8636BFF3-AEB5-1447-A7AA-E7BFA2359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CE7452E4-0FD6-D244-9E83-39D13387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9A9ABF67-FDC9-3640-90D1-F635D4F1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83">
                <a:extLst>
                  <a:ext uri="{FF2B5EF4-FFF2-40B4-BE49-F238E27FC236}">
                    <a16:creationId xmlns:a16="http://schemas.microsoft.com/office/drawing/2014/main" id="{11A36B1B-5EF9-BE4E-B102-BDF2F8D1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DBFE7F51-9B86-5F41-A7BB-3339CA99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transmits link-layer frame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id="{74BA2DA1-F394-464B-8C5F-E81836E1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</a:p>
        </p:txBody>
      </p:sp>
      <p:sp>
        <p:nvSpPr>
          <p:cNvPr id="256" name="Rectangle 77">
            <a:extLst>
              <a:ext uri="{FF2B5EF4-FFF2-40B4-BE49-F238E27FC236}">
                <a16:creationId xmlns:a16="http://schemas.microsoft.com/office/drawing/2014/main" id="{690603EC-6A8E-7B49-94C4-6F92D9F2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containing A-to-B IP datagram. Frame destination address: B's MAC address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5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2" name="Rectangle 76">
            <a:extLst>
              <a:ext uri="{FF2B5EF4-FFF2-40B4-BE49-F238E27FC236}">
                <a16:creationId xmlns:a16="http://schemas.microsoft.com/office/drawing/2014/main" id="{5FBC6133-DD27-3241-A408-966313D3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receives frame, extracts IP datagram destination B </a:t>
            </a:r>
          </a:p>
        </p:txBody>
      </p: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passes datagram up protocol stack to IP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808B4-288B-1A47-80DE-79C749B11A60}"/>
              </a:ext>
            </a:extLst>
          </p:cNvPr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590253FA-B20A-BC47-9991-7C88D492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>
                <a:extLst>
                  <a:ext uri="{FF2B5EF4-FFF2-40B4-BE49-F238E27FC236}">
                    <a16:creationId xmlns:a16="http://schemas.microsoft.com/office/drawing/2014/main" id="{16EF4841-6756-4D46-9546-277539335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>
                  <a:extLst>
                    <a:ext uri="{FF2B5EF4-FFF2-40B4-BE49-F238E27FC236}">
                      <a16:creationId xmlns:a16="http://schemas.microsoft.com/office/drawing/2014/main" id="{7371DDB5-904C-874E-8170-C30D59BE5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3" name="Line 65">
                  <a:extLst>
                    <a:ext uri="{FF2B5EF4-FFF2-40B4-BE49-F238E27FC236}">
                      <a16:creationId xmlns:a16="http://schemas.microsoft.com/office/drawing/2014/main" id="{6FF50978-C793-0044-BB29-ED02AA8DB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41" name="Text Box 66">
                <a:extLst>
                  <a:ext uri="{FF2B5EF4-FFF2-40B4-BE49-F238E27FC236}">
                    <a16:creationId xmlns:a16="http://schemas.microsoft.com/office/drawing/2014/main" id="{CF1AC934-0101-A144-8086-FDAE559C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 src: 111.111.111.111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 IP dest: 222.222.222.222</a:t>
                </a:r>
              </a:p>
            </p:txBody>
          </p:sp>
        </p:grpSp>
        <p:sp>
          <p:nvSpPr>
            <p:cNvPr id="134" name="Rectangle 76">
              <a:extLst>
                <a:ext uri="{FF2B5EF4-FFF2-40B4-BE49-F238E27FC236}">
                  <a16:creationId xmlns:a16="http://schemas.microsoft.com/office/drawing/2014/main" id="{5CAD8B39-F5FB-0F41-BB58-2958DF3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77">
              <a:extLst>
                <a:ext uri="{FF2B5EF4-FFF2-40B4-BE49-F238E27FC236}">
                  <a16:creationId xmlns:a16="http://schemas.microsoft.com/office/drawing/2014/main" id="{D811A9F1-AA7D-C549-A785-729344EC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Line 78">
              <a:extLst>
                <a:ext uri="{FF2B5EF4-FFF2-40B4-BE49-F238E27FC236}">
                  <a16:creationId xmlns:a16="http://schemas.microsoft.com/office/drawing/2014/main" id="{2F881AFC-357E-514E-AD8A-1BD2337E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Line 83">
              <a:extLst>
                <a:ext uri="{FF2B5EF4-FFF2-40B4-BE49-F238E27FC236}">
                  <a16:creationId xmlns:a16="http://schemas.microsoft.com/office/drawing/2014/main" id="{965AF9CB-B38A-5341-85A1-FE1D132A8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246C53EB-6FD6-D440-9F52-35BA7E01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3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9241444-8884-4C2D-93D8-A717A8A3049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Institutional network</a:t>
            </a:r>
          </a:p>
        </p:txBody>
      </p:sp>
      <p:pic>
        <p:nvPicPr>
          <p:cNvPr id="39941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7" y="1250950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1552575"/>
            <a:ext cx="78279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ight Arrow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829800" y="4414838"/>
            <a:ext cx="407988" cy="4302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0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37C39F2D-9CD1-48A2-9E90-8F1E65D7B528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3" y="1341439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</a:rPr>
              <a:t>both are store-and-forward: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routers: </a:t>
            </a:r>
            <a:r>
              <a:rPr lang="en-US" sz="2400" dirty="0">
                <a:ea typeface="ＭＳ Ｐゴシック" charset="0"/>
              </a:rPr>
              <a:t>network-layer devices (examine network-layer headers)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switches</a:t>
            </a:r>
            <a:r>
              <a:rPr lang="en-US" sz="2400" i="1" dirty="0">
                <a:ea typeface="ＭＳ Ｐゴシック" charset="0"/>
              </a:rPr>
              <a:t>: </a:t>
            </a:r>
            <a:r>
              <a:rPr lang="en-US" sz="2400" dirty="0">
                <a:ea typeface="ＭＳ Ｐゴシック" charset="0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400" i="1" dirty="0">
              <a:solidFill>
                <a:srgbClr val="CC0000"/>
              </a:solidFill>
              <a:ea typeface="ＭＳ Ｐゴシック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</a:rPr>
              <a:t>both have forwarding tables: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routers: </a:t>
            </a:r>
            <a:r>
              <a:rPr lang="en-US" sz="2400" dirty="0">
                <a:ea typeface="ＭＳ Ｐゴシック" charset="0"/>
              </a:rPr>
              <a:t>compute tables using routing algorithms, IP addresses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switches: </a:t>
            </a:r>
            <a:r>
              <a:rPr lang="en-US" sz="2400" dirty="0">
                <a:ea typeface="ＭＳ Ｐゴシック" charset="0"/>
              </a:rPr>
              <a:t>learn forwarding table using flooding, learning, MAC addresses </a:t>
            </a:r>
          </a:p>
        </p:txBody>
      </p:sp>
      <p:sp>
        <p:nvSpPr>
          <p:cNvPr id="41990" name="Freeform 3"/>
          <p:cNvSpPr>
            <a:spLocks/>
          </p:cNvSpPr>
          <p:nvPr/>
        </p:nvSpPr>
        <p:spPr bwMode="auto">
          <a:xfrm flipH="1">
            <a:off x="8067676" y="2103439"/>
            <a:ext cx="638175" cy="85248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1" name="Freeform 10"/>
          <p:cNvSpPr>
            <a:spLocks/>
          </p:cNvSpPr>
          <p:nvPr/>
        </p:nvSpPr>
        <p:spPr bwMode="auto">
          <a:xfrm>
            <a:off x="8054976" y="844551"/>
            <a:ext cx="360363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2" name="Rectangle 23"/>
          <p:cNvSpPr>
            <a:spLocks noChangeArrowheads="1"/>
          </p:cNvSpPr>
          <p:nvPr/>
        </p:nvSpPr>
        <p:spPr bwMode="auto"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93" name="Rectangle 24"/>
          <p:cNvSpPr>
            <a:spLocks noChangeArrowheads="1"/>
          </p:cNvSpPr>
          <p:nvPr/>
        </p:nvSpPr>
        <p:spPr bwMode="auto">
          <a:xfrm>
            <a:off x="6783389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94" name="Line 25"/>
          <p:cNvSpPr>
            <a:spLocks noChangeShapeType="1"/>
          </p:cNvSpPr>
          <p:nvPr/>
        </p:nvSpPr>
        <p:spPr bwMode="auto">
          <a:xfrm>
            <a:off x="6783388" y="1239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Text Box 26"/>
          <p:cNvSpPr txBox="1">
            <a:spLocks noChangeArrowheads="1"/>
          </p:cNvSpPr>
          <p:nvPr/>
        </p:nvSpPr>
        <p:spPr bwMode="auto"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41996" name="Line 27"/>
          <p:cNvSpPr>
            <a:spLocks noChangeShapeType="1"/>
          </p:cNvSpPr>
          <p:nvPr/>
        </p:nvSpPr>
        <p:spPr bwMode="auto">
          <a:xfrm>
            <a:off x="6791325" y="15605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28"/>
          <p:cNvSpPr>
            <a:spLocks noChangeShapeType="1"/>
          </p:cNvSpPr>
          <p:nvPr/>
        </p:nvSpPr>
        <p:spPr bwMode="auto">
          <a:xfrm>
            <a:off x="6796088" y="1841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29"/>
          <p:cNvSpPr>
            <a:spLocks noChangeShapeType="1"/>
          </p:cNvSpPr>
          <p:nvPr/>
        </p:nvSpPr>
        <p:spPr bwMode="auto">
          <a:xfrm>
            <a:off x="6796088" y="2117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1999" name="Group 88"/>
          <p:cNvGrpSpPr>
            <a:grpSpLocks/>
          </p:cNvGrpSpPr>
          <p:nvPr/>
        </p:nvGrpSpPr>
        <p:grpSpPr bwMode="auto"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4204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5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5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</p:txBody>
        </p:sp>
        <p:sp>
          <p:nvSpPr>
            <p:cNvPr id="4205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000" name="Group 94"/>
          <p:cNvGrpSpPr>
            <a:grpSpLocks/>
          </p:cNvGrpSpPr>
          <p:nvPr/>
        </p:nvGrpSpPr>
        <p:grpSpPr bwMode="auto"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4204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4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</p:txBody>
        </p:sp>
      </p:grpSp>
      <p:sp>
        <p:nvSpPr>
          <p:cNvPr id="42001" name="Text Box 167"/>
          <p:cNvSpPr txBox="1">
            <a:spLocks noChangeArrowheads="1"/>
          </p:cNvSpPr>
          <p:nvPr/>
        </p:nvSpPr>
        <p:spPr bwMode="auto"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grpSp>
        <p:nvGrpSpPr>
          <p:cNvPr id="42002" name="Group 39"/>
          <p:cNvGrpSpPr>
            <a:grpSpLocks/>
          </p:cNvGrpSpPr>
          <p:nvPr/>
        </p:nvGrpSpPr>
        <p:grpSpPr bwMode="auto"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42042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3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datagram</a:t>
              </a:r>
            </a:p>
          </p:txBody>
        </p:sp>
      </p:grpSp>
      <p:sp>
        <p:nvSpPr>
          <p:cNvPr id="42003" name="Rectangle 57"/>
          <p:cNvSpPr>
            <a:spLocks noChangeArrowheads="1"/>
          </p:cNvSpPr>
          <p:nvPr/>
        </p:nvSpPr>
        <p:spPr bwMode="auto"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04" name="Rectangle 58"/>
          <p:cNvSpPr>
            <a:spLocks noChangeArrowheads="1"/>
          </p:cNvSpPr>
          <p:nvPr/>
        </p:nvSpPr>
        <p:spPr bwMode="auto">
          <a:xfrm>
            <a:off x="6684964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05" name="Line 59"/>
          <p:cNvSpPr>
            <a:spLocks noChangeShapeType="1"/>
          </p:cNvSpPr>
          <p:nvPr/>
        </p:nvSpPr>
        <p:spPr bwMode="auto">
          <a:xfrm>
            <a:off x="6684963" y="49831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6" name="Text Box 60"/>
          <p:cNvSpPr txBox="1">
            <a:spLocks noChangeArrowheads="1"/>
          </p:cNvSpPr>
          <p:nvPr/>
        </p:nvSpPr>
        <p:spPr bwMode="auto"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42007" name="Line 61"/>
          <p:cNvSpPr>
            <a:spLocks noChangeShapeType="1"/>
          </p:cNvSpPr>
          <p:nvPr/>
        </p:nvSpPr>
        <p:spPr bwMode="auto">
          <a:xfrm>
            <a:off x="6692900" y="5303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8" name="Line 62"/>
          <p:cNvSpPr>
            <a:spLocks noChangeShapeType="1"/>
          </p:cNvSpPr>
          <p:nvPr/>
        </p:nvSpPr>
        <p:spPr bwMode="auto">
          <a:xfrm>
            <a:off x="6697663" y="55848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9" name="Line 63"/>
          <p:cNvSpPr>
            <a:spLocks noChangeShapeType="1"/>
          </p:cNvSpPr>
          <p:nvPr/>
        </p:nvSpPr>
        <p:spPr bwMode="auto">
          <a:xfrm>
            <a:off x="6697663" y="58610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0" name="Freeform 49"/>
          <p:cNvSpPr>
            <a:spLocks/>
          </p:cNvSpPr>
          <p:nvPr/>
        </p:nvSpPr>
        <p:spPr bwMode="auto">
          <a:xfrm>
            <a:off x="7996238" y="4600576"/>
            <a:ext cx="381000" cy="1857375"/>
          </a:xfrm>
          <a:custGeom>
            <a:avLst/>
            <a:gdLst>
              <a:gd name="T0" fmla="*/ 0 w 240"/>
              <a:gd name="T1" fmla="*/ 2147483646 h 1170"/>
              <a:gd name="T2" fmla="*/ 2147483646 w 240"/>
              <a:gd name="T3" fmla="*/ 0 h 1170"/>
              <a:gd name="T4" fmla="*/ 2147483646 w 240"/>
              <a:gd name="T5" fmla="*/ 2147483646 h 1170"/>
              <a:gd name="T6" fmla="*/ 2147483646 w 240"/>
              <a:gd name="T7" fmla="*/ 2147483646 h 1170"/>
              <a:gd name="T8" fmla="*/ 0 w 240"/>
              <a:gd name="T9" fmla="*/ 2147483646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2011" name="Group 50"/>
          <p:cNvGrpSpPr>
            <a:grpSpLocks/>
          </p:cNvGrpSpPr>
          <p:nvPr/>
        </p:nvGrpSpPr>
        <p:grpSpPr bwMode="auto"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42040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1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sp>
        <p:nvSpPr>
          <p:cNvPr id="42012" name="Freeform 53"/>
          <p:cNvSpPr>
            <a:spLocks/>
          </p:cNvSpPr>
          <p:nvPr/>
        </p:nvSpPr>
        <p:spPr bwMode="auto">
          <a:xfrm>
            <a:off x="6805614" y="723900"/>
            <a:ext cx="2924175" cy="5314950"/>
          </a:xfrm>
          <a:custGeom>
            <a:avLst/>
            <a:gdLst>
              <a:gd name="T0" fmla="*/ 2147483646 w 1842"/>
              <a:gd name="T1" fmla="*/ 0 h 3348"/>
              <a:gd name="T2" fmla="*/ 2147483646 w 1842"/>
              <a:gd name="T3" fmla="*/ 2147483646 h 3348"/>
              <a:gd name="T4" fmla="*/ 2147483646 w 1842"/>
              <a:gd name="T5" fmla="*/ 2147483646 h 3348"/>
              <a:gd name="T6" fmla="*/ 2147483646 w 1842"/>
              <a:gd name="T7" fmla="*/ 2147483646 h 3348"/>
              <a:gd name="T8" fmla="*/ 2147483646 w 1842"/>
              <a:gd name="T9" fmla="*/ 2147483646 h 3348"/>
              <a:gd name="T10" fmla="*/ 2147483646 w 1842"/>
              <a:gd name="T11" fmla="*/ 2147483646 h 3348"/>
              <a:gd name="T12" fmla="*/ 2147483646 w 1842"/>
              <a:gd name="T13" fmla="*/ 2147483646 h 3348"/>
              <a:gd name="T14" fmla="*/ 2147483646 w 1842"/>
              <a:gd name="T15" fmla="*/ 2147483646 h 3348"/>
              <a:gd name="T16" fmla="*/ 2147483646 w 1842"/>
              <a:gd name="T17" fmla="*/ 2147483646 h 3348"/>
              <a:gd name="T18" fmla="*/ 2147483646 w 1842"/>
              <a:gd name="T19" fmla="*/ 2147483646 h 3348"/>
              <a:gd name="T20" fmla="*/ 2147483646 w 1842"/>
              <a:gd name="T21" fmla="*/ 2147483646 h 3348"/>
              <a:gd name="T22" fmla="*/ 2147483646 w 1842"/>
              <a:gd name="T23" fmla="*/ 2147483646 h 3348"/>
              <a:gd name="T24" fmla="*/ 0 w 1842"/>
              <a:gd name="T25" fmla="*/ 2147483646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2013" name="Group 54"/>
          <p:cNvGrpSpPr>
            <a:grpSpLocks/>
          </p:cNvGrpSpPr>
          <p:nvPr/>
        </p:nvGrpSpPr>
        <p:grpSpPr bwMode="auto"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42038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39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42014" name="Group 57"/>
          <p:cNvGrpSpPr>
            <a:grpSpLocks/>
          </p:cNvGrpSpPr>
          <p:nvPr/>
        </p:nvGrpSpPr>
        <p:grpSpPr bwMode="auto"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42036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37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42015" name="Group 60"/>
          <p:cNvGrpSpPr>
            <a:grpSpLocks/>
          </p:cNvGrpSpPr>
          <p:nvPr/>
        </p:nvGrpSpPr>
        <p:grpSpPr bwMode="auto"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42034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35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datagram</a:t>
              </a:r>
            </a:p>
          </p:txBody>
        </p:sp>
      </p:grpSp>
      <p:sp>
        <p:nvSpPr>
          <p:cNvPr id="42016" name="Freeform 63"/>
          <p:cNvSpPr>
            <a:spLocks/>
          </p:cNvSpPr>
          <p:nvPr/>
        </p:nvSpPr>
        <p:spPr bwMode="auto">
          <a:xfrm>
            <a:off x="7948613" y="3533776"/>
            <a:ext cx="361950" cy="923925"/>
          </a:xfrm>
          <a:custGeom>
            <a:avLst/>
            <a:gdLst>
              <a:gd name="T0" fmla="*/ 2147483646 w 228"/>
              <a:gd name="T1" fmla="*/ 0 h 582"/>
              <a:gd name="T2" fmla="*/ 2147483646 w 228"/>
              <a:gd name="T3" fmla="*/ 2147483646 h 582"/>
              <a:gd name="T4" fmla="*/ 2147483646 w 228"/>
              <a:gd name="T5" fmla="*/ 2147483646 h 582"/>
              <a:gd name="T6" fmla="*/ 0 w 228"/>
              <a:gd name="T7" fmla="*/ 2147483646 h 582"/>
              <a:gd name="T8" fmla="*/ 2147483646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2017" name="Group 44"/>
          <p:cNvGrpSpPr>
            <a:grpSpLocks/>
          </p:cNvGrpSpPr>
          <p:nvPr/>
        </p:nvGrpSpPr>
        <p:grpSpPr bwMode="auto"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id="4203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3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2018" name="Group 44"/>
          <p:cNvGrpSpPr>
            <a:grpSpLocks/>
          </p:cNvGrpSpPr>
          <p:nvPr/>
        </p:nvGrpSpPr>
        <p:grpSpPr bwMode="auto"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id="420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420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020" name="Group 1108"/>
          <p:cNvGrpSpPr>
            <a:grpSpLocks/>
          </p:cNvGrpSpPr>
          <p:nvPr/>
        </p:nvGrpSpPr>
        <p:grpSpPr bwMode="auto">
          <a:xfrm>
            <a:off x="7405688" y="3852863"/>
            <a:ext cx="812800" cy="360362"/>
            <a:chOff x="2356" y="1300"/>
            <a:chExt cx="555" cy="194"/>
          </a:xfrm>
        </p:grpSpPr>
        <p:sp>
          <p:nvSpPr>
            <p:cNvPr id="4202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2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2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025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2028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29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2026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027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021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5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Collision Vs Broadcast domain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589964" y="1600201"/>
            <a:ext cx="1538287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Font typeface="Wingdings" panose="05000000000000000000" pitchFamily="2" charset="2"/>
              <a:buChar char=""/>
            </a:pPr>
            <a:r>
              <a:rPr lang="en-US" altLang="en-US" sz="2000">
                <a:solidFill>
                  <a:srgbClr val="000000"/>
                </a:solidFill>
              </a:rPr>
              <a:t>6 – CD</a:t>
            </a:r>
          </a:p>
          <a:p>
            <a:pPr>
              <a:spcBef>
                <a:spcPts val="500"/>
              </a:spcBef>
              <a:buFont typeface="Wingdings" panose="05000000000000000000" pitchFamily="2" charset="2"/>
              <a:buChar char=""/>
            </a:pPr>
            <a:r>
              <a:rPr lang="en-US" altLang="en-US" sz="2000">
                <a:solidFill>
                  <a:srgbClr val="000000"/>
                </a:solidFill>
              </a:rPr>
              <a:t>1 - BD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7096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Link Layer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9705976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</a:t>
            </a:r>
            <a:fld id="{2FE22CDC-D454-4FB9-9AFF-B5AEB7EAEDF3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0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6" y="1550988"/>
            <a:ext cx="637381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713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66" y="0"/>
            <a:ext cx="8591158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90524" cy="1325563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DAIICT Network topology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6937" y="1825625"/>
            <a:ext cx="2877152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LANS 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Configered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hierarchically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(LAN)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other LANS</a:t>
            </a:r>
          </a:p>
        </p:txBody>
      </p:sp>
    </p:spTree>
    <p:extLst>
      <p:ext uri="{BB962C8B-B14F-4D97-AF65-F5344CB8AC3E}">
        <p14:creationId xmlns:p14="http://schemas.microsoft.com/office/powerpoint/2010/main" val="205134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01FD0D1-2E20-4B65-8090-787DACDCE28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VLANs: motivation</a:t>
            </a:r>
          </a:p>
        </p:txBody>
      </p:sp>
      <p:pic>
        <p:nvPicPr>
          <p:cNvPr id="46085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906464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63726" y="1463675"/>
            <a:ext cx="8634413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traffic isolation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layer-2 broadcast traffic (ARP, DHCP, unknown location of destination MAC address) must cross entire LAN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use of switches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departments with less users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one switch (96 port 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 of resources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users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user moves office to EE, but wants connect to CS switch?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b="1" dirty="0">
                <a:solidFill>
                  <a:srgbClr val="CC0000"/>
                </a:solidFill>
                <a:latin typeface="Arial" charset="0"/>
                <a:cs typeface="Arial" charset="0"/>
              </a:rPr>
            </a:br>
            <a:r>
              <a:rPr lang="en-US" dirty="0">
                <a:ea typeface="ＭＳ Ｐゴシック" charset="0"/>
                <a:cs typeface="+mj-cs"/>
              </a:rPr>
              <a:t>Virtual Local Area Network</a:t>
            </a:r>
            <a:br>
              <a:rPr lang="en-US" b="1" dirty="0">
                <a:solidFill>
                  <a:srgbClr val="CC0000"/>
                </a:solidFill>
                <a:latin typeface="Arial" charset="0"/>
                <a:cs typeface="Arial" charset="0"/>
              </a:rPr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2B9A1820-2E6B-416F-A030-F2A83A9A6B82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3" name="Text Box 85"/>
          <p:cNvSpPr txBox="1">
            <a:spLocks noChangeArrowheads="1"/>
          </p:cNvSpPr>
          <p:nvPr/>
        </p:nvSpPr>
        <p:spPr bwMode="auto">
          <a:xfrm>
            <a:off x="2205039" y="2265364"/>
            <a:ext cx="883513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switch that allows multiple L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networks to be defined over a single physical local area network infrastructure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an appearance of multiple VLANS on single switch</a:t>
            </a:r>
          </a:p>
        </p:txBody>
      </p:sp>
      <p:sp>
        <p:nvSpPr>
          <p:cNvPr id="48134" name="Text Box 87"/>
          <p:cNvSpPr txBox="1">
            <a:spLocks noChangeArrowheads="1"/>
          </p:cNvSpPr>
          <p:nvPr/>
        </p:nvSpPr>
        <p:spPr bwMode="auto">
          <a:xfrm>
            <a:off x="2166938" y="1543050"/>
            <a:ext cx="34036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4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42E5EFE-83C1-4D30-B98C-B84A7D9283E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115"/>
          <p:cNvSpPr>
            <a:spLocks noChangeArrowheads="1"/>
          </p:cNvSpPr>
          <p:nvPr/>
        </p:nvSpPr>
        <p:spPr bwMode="auto">
          <a:xfrm>
            <a:off x="9255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181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Port-based VLAN</a:t>
            </a:r>
          </a:p>
        </p:txBody>
      </p:sp>
      <p:sp>
        <p:nvSpPr>
          <p:cNvPr id="49159" name="Rectangle 80"/>
          <p:cNvSpPr>
            <a:spLocks noChangeArrowheads="1"/>
          </p:cNvSpPr>
          <p:nvPr/>
        </p:nvSpPr>
        <p:spPr bwMode="auto">
          <a:xfrm>
            <a:off x="7173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0" name="Rectangle 77"/>
          <p:cNvSpPr>
            <a:spLocks noChangeArrowheads="1"/>
          </p:cNvSpPr>
          <p:nvPr/>
        </p:nvSpPr>
        <p:spPr bwMode="auto">
          <a:xfrm>
            <a:off x="9245601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1" name="Rectangle 76"/>
          <p:cNvSpPr>
            <a:spLocks noChangeArrowheads="1"/>
          </p:cNvSpPr>
          <p:nvPr/>
        </p:nvSpPr>
        <p:spPr bwMode="auto">
          <a:xfrm>
            <a:off x="8355014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2" name="Rectangle 75"/>
          <p:cNvSpPr>
            <a:spLocks noChangeArrowheads="1"/>
          </p:cNvSpPr>
          <p:nvPr/>
        </p:nvSpPr>
        <p:spPr bwMode="auto">
          <a:xfrm>
            <a:off x="7459663" y="284321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3" name="Rectangle 2"/>
          <p:cNvSpPr>
            <a:spLocks noChangeArrowheads="1"/>
          </p:cNvSpPr>
          <p:nvPr/>
        </p:nvSpPr>
        <p:spPr bwMode="auto">
          <a:xfrm>
            <a:off x="7173914" y="283527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4" name="Line 3"/>
          <p:cNvSpPr>
            <a:spLocks noChangeShapeType="1"/>
          </p:cNvSpPr>
          <p:nvPr/>
        </p:nvSpPr>
        <p:spPr bwMode="auto">
          <a:xfrm>
            <a:off x="7175500" y="305117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5" name="Text Box 6"/>
          <p:cNvSpPr txBox="1">
            <a:spLocks noChangeArrowheads="1"/>
          </p:cNvSpPr>
          <p:nvPr/>
        </p:nvSpPr>
        <p:spPr bwMode="auto">
          <a:xfrm>
            <a:off x="7091363" y="27940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9166" name="Line 7"/>
          <p:cNvSpPr>
            <a:spLocks noChangeShapeType="1"/>
          </p:cNvSpPr>
          <p:nvPr/>
        </p:nvSpPr>
        <p:spPr bwMode="auto">
          <a:xfrm>
            <a:off x="8355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7" name="AutoShape 8"/>
          <p:cNvSpPr>
            <a:spLocks noChangeArrowheads="1"/>
          </p:cNvSpPr>
          <p:nvPr/>
        </p:nvSpPr>
        <p:spPr bwMode="auto">
          <a:xfrm>
            <a:off x="7145339" y="257651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8" name="Freeform 9"/>
          <p:cNvSpPr>
            <a:spLocks/>
          </p:cNvSpPr>
          <p:nvPr/>
        </p:nvSpPr>
        <p:spPr bwMode="auto">
          <a:xfrm>
            <a:off x="9548814" y="2579689"/>
            <a:ext cx="763587" cy="720725"/>
          </a:xfrm>
          <a:custGeom>
            <a:avLst/>
            <a:gdLst>
              <a:gd name="T0" fmla="*/ 0 w 232"/>
              <a:gd name="T1" fmla="*/ 2147483646 h 454"/>
              <a:gd name="T2" fmla="*/ 2147483646 w 232"/>
              <a:gd name="T3" fmla="*/ 2147483646 h 454"/>
              <a:gd name="T4" fmla="*/ 2147483646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9" name="Freeform 10"/>
          <p:cNvSpPr>
            <a:spLocks/>
          </p:cNvSpPr>
          <p:nvPr/>
        </p:nvSpPr>
        <p:spPr bwMode="auto">
          <a:xfrm>
            <a:off x="7546975" y="2624138"/>
            <a:ext cx="2228850" cy="150812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0" name="Freeform 11"/>
          <p:cNvSpPr>
            <a:spLocks/>
          </p:cNvSpPr>
          <p:nvPr/>
        </p:nvSpPr>
        <p:spPr bwMode="auto">
          <a:xfrm>
            <a:off x="8020051" y="262413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6 w 432"/>
              <a:gd name="T3" fmla="*/ 0 h 105"/>
              <a:gd name="T4" fmla="*/ 2147483646 w 432"/>
              <a:gd name="T5" fmla="*/ 2147483646 h 105"/>
              <a:gd name="T6" fmla="*/ 2147483646 w 432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1" name="Line 17"/>
          <p:cNvSpPr>
            <a:spLocks noChangeShapeType="1"/>
          </p:cNvSpPr>
          <p:nvPr/>
        </p:nvSpPr>
        <p:spPr bwMode="auto">
          <a:xfrm>
            <a:off x="8955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2" name="Line 18"/>
          <p:cNvSpPr>
            <a:spLocks noChangeShapeType="1"/>
          </p:cNvSpPr>
          <p:nvPr/>
        </p:nvSpPr>
        <p:spPr bwMode="auto">
          <a:xfrm>
            <a:off x="7754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7464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7173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8035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8659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9250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972425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8291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9167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8272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7100888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9183" name="Text Box 57"/>
          <p:cNvSpPr txBox="1">
            <a:spLocks noChangeArrowheads="1"/>
          </p:cNvSpPr>
          <p:nvPr/>
        </p:nvSpPr>
        <p:spPr bwMode="auto">
          <a:xfrm>
            <a:off x="7967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9184" name="Line 61"/>
          <p:cNvSpPr>
            <a:spLocks noChangeShapeType="1"/>
          </p:cNvSpPr>
          <p:nvPr/>
        </p:nvSpPr>
        <p:spPr bwMode="auto">
          <a:xfrm flipH="1">
            <a:off x="6413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5" name="Line 62"/>
          <p:cNvSpPr>
            <a:spLocks noChangeShapeType="1"/>
          </p:cNvSpPr>
          <p:nvPr/>
        </p:nvSpPr>
        <p:spPr bwMode="auto">
          <a:xfrm flipH="1">
            <a:off x="6799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6" name="Line 63"/>
          <p:cNvSpPr>
            <a:spLocks noChangeShapeType="1"/>
          </p:cNvSpPr>
          <p:nvPr/>
        </p:nvSpPr>
        <p:spPr bwMode="auto">
          <a:xfrm flipH="1">
            <a:off x="7518401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7" name="Text Box 64"/>
          <p:cNvSpPr txBox="1">
            <a:spLocks noChangeArrowheads="1"/>
          </p:cNvSpPr>
          <p:nvPr/>
        </p:nvSpPr>
        <p:spPr bwMode="auto">
          <a:xfrm>
            <a:off x="9239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9188" name="Line 69"/>
          <p:cNvSpPr>
            <a:spLocks noChangeShapeType="1"/>
          </p:cNvSpPr>
          <p:nvPr/>
        </p:nvSpPr>
        <p:spPr bwMode="auto">
          <a:xfrm>
            <a:off x="8526463" y="317341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9" name="Line 70"/>
          <p:cNvSpPr>
            <a:spLocks noChangeShapeType="1"/>
          </p:cNvSpPr>
          <p:nvPr/>
        </p:nvSpPr>
        <p:spPr bwMode="auto">
          <a:xfrm>
            <a:off x="8516939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90" name="Line 71"/>
          <p:cNvSpPr>
            <a:spLocks noChangeShapeType="1"/>
          </p:cNvSpPr>
          <p:nvPr/>
        </p:nvSpPr>
        <p:spPr bwMode="auto">
          <a:xfrm>
            <a:off x="9372600" y="291623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91" name="Text Box 72"/>
          <p:cNvSpPr txBox="1">
            <a:spLocks noChangeArrowheads="1"/>
          </p:cNvSpPr>
          <p:nvPr/>
        </p:nvSpPr>
        <p:spPr bwMode="auto">
          <a:xfrm>
            <a:off x="6403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49192" name="Text Box 73"/>
          <p:cNvSpPr txBox="1">
            <a:spLocks noChangeArrowheads="1"/>
          </p:cNvSpPr>
          <p:nvPr/>
        </p:nvSpPr>
        <p:spPr bwMode="auto">
          <a:xfrm>
            <a:off x="8566151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49193" name="Text Box 74"/>
          <p:cNvSpPr txBox="1">
            <a:spLocks noChangeArrowheads="1"/>
          </p:cNvSpPr>
          <p:nvPr/>
        </p:nvSpPr>
        <p:spPr bwMode="auto">
          <a:xfrm>
            <a:off x="9163050" y="27844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49194" name="Oval 81"/>
          <p:cNvSpPr>
            <a:spLocks noChangeArrowheads="1"/>
          </p:cNvSpPr>
          <p:nvPr/>
        </p:nvSpPr>
        <p:spPr bwMode="auto">
          <a:xfrm>
            <a:off x="7289801" y="31591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5" name="Oval 82"/>
          <p:cNvSpPr>
            <a:spLocks noChangeArrowheads="1"/>
          </p:cNvSpPr>
          <p:nvPr/>
        </p:nvSpPr>
        <p:spPr bwMode="auto">
          <a:xfrm>
            <a:off x="7581901" y="31464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6" name="Oval 83"/>
          <p:cNvSpPr>
            <a:spLocks noChangeArrowheads="1"/>
          </p:cNvSpPr>
          <p:nvPr/>
        </p:nvSpPr>
        <p:spPr bwMode="auto">
          <a:xfrm>
            <a:off x="8169276" y="315118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7" name="Oval 84"/>
          <p:cNvSpPr>
            <a:spLocks noChangeArrowheads="1"/>
          </p:cNvSpPr>
          <p:nvPr/>
        </p:nvSpPr>
        <p:spPr bwMode="auto">
          <a:xfrm>
            <a:off x="8501063" y="314801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8" name="Oval 85"/>
          <p:cNvSpPr>
            <a:spLocks noChangeArrowheads="1"/>
          </p:cNvSpPr>
          <p:nvPr/>
        </p:nvSpPr>
        <p:spPr bwMode="auto">
          <a:xfrm>
            <a:off x="8488363" y="293370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9" name="Oval 86"/>
          <p:cNvSpPr>
            <a:spLocks noChangeArrowheads="1"/>
          </p:cNvSpPr>
          <p:nvPr/>
        </p:nvSpPr>
        <p:spPr bwMode="auto">
          <a:xfrm>
            <a:off x="9363076" y="29305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200" name="Text Box 45"/>
          <p:cNvSpPr txBox="1">
            <a:spLocks noChangeArrowheads="1"/>
          </p:cNvSpPr>
          <p:nvPr/>
        </p:nvSpPr>
        <p:spPr bwMode="auto">
          <a:xfrm>
            <a:off x="6953250" y="35242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1836739" y="1309688"/>
            <a:ext cx="4249737" cy="1763712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sz="2400" i="1">
                <a:solidFill>
                  <a:srgbClr val="CC0000"/>
                </a:solidFill>
                <a:ea typeface="ＭＳ Ｐゴシック" charset="0"/>
              </a:rPr>
              <a:t>traffic isolation:</a:t>
            </a:r>
            <a:r>
              <a:rPr lang="en-US" sz="240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400">
                <a:ea typeface="ＭＳ Ｐゴシック" charset="0"/>
              </a:rPr>
              <a:t>frames to/from ports 1-8 can </a:t>
            </a:r>
            <a:r>
              <a:rPr lang="en-US" sz="2400" i="1">
                <a:ea typeface="ＭＳ Ｐゴシック" charset="0"/>
              </a:rPr>
              <a:t>only</a:t>
            </a:r>
            <a:r>
              <a:rPr lang="en-US" sz="2400">
                <a:ea typeface="ＭＳ Ｐゴシック" charset="0"/>
              </a:rPr>
              <a:t> reach ports 1-8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800">
                <a:ea typeface="ＭＳ Ｐゴシック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1809751" y="3286125"/>
            <a:ext cx="40608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</a:rPr>
              <a:t>dynamic membership</a:t>
            </a:r>
            <a:r>
              <a:rPr lang="en-US" altLang="en-US" sz="2400" dirty="0">
                <a:solidFill>
                  <a:srgbClr val="FF0000"/>
                </a:solidFill>
              </a:rPr>
              <a:t>:</a:t>
            </a:r>
            <a:r>
              <a:rPr lang="en-US" altLang="en-US" sz="2400" dirty="0">
                <a:solidFill>
                  <a:srgbClr val="000000"/>
                </a:solidFill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8180388" y="116205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1844675" y="1531938"/>
            <a:ext cx="7010400" cy="4608512"/>
            <a:chOff x="202" y="965"/>
            <a:chExt cx="4416" cy="2903"/>
          </a:xfrm>
        </p:grpSpPr>
        <p:sp>
          <p:nvSpPr>
            <p:cNvPr id="492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>
                  <a:solidFill>
                    <a:srgbClr val="CC0000"/>
                  </a:solidFill>
                </a:rPr>
                <a:t>forwarding between VLANS: </a:t>
              </a:r>
              <a:r>
                <a:rPr lang="en-US" altLang="en-US" sz="2400">
                  <a:solidFill>
                    <a:srgbClr val="000000"/>
                  </a:solidFill>
                </a:rPr>
                <a:t>done via routing (just as with separate switches)</a:t>
              </a:r>
            </a:p>
            <a:p>
              <a:pPr lvl="1"/>
              <a:r>
                <a:rPr lang="en-US" altLang="en-US" sz="2000">
                  <a:solidFill>
                    <a:srgbClr val="000000"/>
                  </a:solidFill>
                </a:rPr>
                <a:t>in practice vendors sell combined switches plus routers</a:t>
              </a:r>
            </a:p>
          </p:txBody>
        </p:sp>
        <p:grpSp>
          <p:nvGrpSpPr>
            <p:cNvPr id="49233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49234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49241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492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92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92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92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2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49248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492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2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2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49249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492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2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2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492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9235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236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2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92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92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92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49205" name="Group 44"/>
          <p:cNvGrpSpPr>
            <a:grpSpLocks/>
          </p:cNvGrpSpPr>
          <p:nvPr/>
        </p:nvGrpSpPr>
        <p:grpSpPr bwMode="auto">
          <a:xfrm>
            <a:off x="5800726" y="3343275"/>
            <a:ext cx="722313" cy="598488"/>
            <a:chOff x="-44" y="1473"/>
            <a:chExt cx="981" cy="1105"/>
          </a:xfrm>
        </p:grpSpPr>
        <p:pic>
          <p:nvPicPr>
            <p:cNvPr id="492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06" name="Group 44"/>
          <p:cNvGrpSpPr>
            <a:grpSpLocks/>
          </p:cNvGrpSpPr>
          <p:nvPr/>
        </p:nvGrpSpPr>
        <p:grpSpPr bwMode="auto">
          <a:xfrm>
            <a:off x="6248401" y="3495675"/>
            <a:ext cx="720725" cy="598488"/>
            <a:chOff x="-44" y="1473"/>
            <a:chExt cx="981" cy="1105"/>
          </a:xfrm>
        </p:grpSpPr>
        <p:pic>
          <p:nvPicPr>
            <p:cNvPr id="4922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07" name="Group 44"/>
          <p:cNvGrpSpPr>
            <a:grpSpLocks/>
          </p:cNvGrpSpPr>
          <p:nvPr/>
        </p:nvGrpSpPr>
        <p:grpSpPr bwMode="auto">
          <a:xfrm>
            <a:off x="7010401" y="3454401"/>
            <a:ext cx="720725" cy="600075"/>
            <a:chOff x="-44" y="1473"/>
            <a:chExt cx="981" cy="1105"/>
          </a:xfrm>
        </p:grpSpPr>
        <p:pic>
          <p:nvPicPr>
            <p:cNvPr id="4922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08" name="Group 44"/>
          <p:cNvGrpSpPr>
            <a:grpSpLocks/>
          </p:cNvGrpSpPr>
          <p:nvPr/>
        </p:nvGrpSpPr>
        <p:grpSpPr bwMode="auto">
          <a:xfrm>
            <a:off x="8016876" y="3444875"/>
            <a:ext cx="720725" cy="598488"/>
            <a:chOff x="-44" y="1473"/>
            <a:chExt cx="981" cy="1105"/>
          </a:xfrm>
        </p:grpSpPr>
        <p:pic>
          <p:nvPicPr>
            <p:cNvPr id="4922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09" name="Group 44"/>
          <p:cNvGrpSpPr>
            <a:grpSpLocks/>
          </p:cNvGrpSpPr>
          <p:nvPr/>
        </p:nvGrpSpPr>
        <p:grpSpPr bwMode="auto">
          <a:xfrm>
            <a:off x="8585201" y="3454401"/>
            <a:ext cx="720725" cy="600075"/>
            <a:chOff x="-44" y="1473"/>
            <a:chExt cx="981" cy="1105"/>
          </a:xfrm>
        </p:grpSpPr>
        <p:pic>
          <p:nvPicPr>
            <p:cNvPr id="4922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10" name="Group 44"/>
          <p:cNvGrpSpPr>
            <a:grpSpLocks/>
          </p:cNvGrpSpPr>
          <p:nvPr/>
        </p:nvGrpSpPr>
        <p:grpSpPr bwMode="auto">
          <a:xfrm>
            <a:off x="9439276" y="3302001"/>
            <a:ext cx="720725" cy="600075"/>
            <a:chOff x="-44" y="1473"/>
            <a:chExt cx="981" cy="1105"/>
          </a:xfrm>
        </p:grpSpPr>
        <p:pic>
          <p:nvPicPr>
            <p:cNvPr id="4922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72792" name="Picture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6" y="1485901"/>
            <a:ext cx="8175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88075" y="2549526"/>
            <a:ext cx="1550988" cy="600075"/>
            <a:chOff x="4907280" y="294640"/>
            <a:chExt cx="1551062" cy="599440"/>
          </a:xfrm>
        </p:grpSpPr>
        <p:sp>
          <p:nvSpPr>
            <p:cNvPr id="492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92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216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9217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4921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1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pic>
        <p:nvPicPr>
          <p:cNvPr id="49213" name="Picture 2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162050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238160" y="3560760"/>
              <a:ext cx="2438280" cy="1756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3840" y="3551040"/>
                <a:ext cx="2446560" cy="17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6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 Layer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29E9EF1-759C-402B-A2A3-BFFAB3F379E6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111"/>
          <p:cNvSpPr>
            <a:spLocks noChangeArrowheads="1"/>
          </p:cNvSpPr>
          <p:nvPr/>
        </p:nvSpPr>
        <p:spPr bwMode="auto">
          <a:xfrm>
            <a:off x="4938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1" name="Rectangle 77"/>
          <p:cNvSpPr>
            <a:spLocks noChangeArrowheads="1"/>
          </p:cNvSpPr>
          <p:nvPr/>
        </p:nvSpPr>
        <p:spPr bwMode="auto">
          <a:xfrm>
            <a:off x="8115301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2" name="Rectangle 77"/>
          <p:cNvSpPr>
            <a:spLocks noChangeArrowheads="1"/>
          </p:cNvSpPr>
          <p:nvPr/>
        </p:nvSpPr>
        <p:spPr bwMode="auto">
          <a:xfrm>
            <a:off x="8405814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3" name="Rectangle 77"/>
          <p:cNvSpPr>
            <a:spLocks noChangeArrowheads="1"/>
          </p:cNvSpPr>
          <p:nvPr/>
        </p:nvSpPr>
        <p:spPr bwMode="auto">
          <a:xfrm>
            <a:off x="7824789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4" name="Rectangle 157"/>
          <p:cNvSpPr>
            <a:spLocks noChangeArrowheads="1"/>
          </p:cNvSpPr>
          <p:nvPr/>
        </p:nvSpPr>
        <p:spPr bwMode="auto">
          <a:xfrm>
            <a:off x="7824789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5" name="Rectangle 156"/>
          <p:cNvSpPr>
            <a:spLocks noChangeArrowheads="1"/>
          </p:cNvSpPr>
          <p:nvPr/>
        </p:nvSpPr>
        <p:spPr bwMode="auto">
          <a:xfrm>
            <a:off x="7496176" y="2105026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3971925"/>
            <a:ext cx="8296275" cy="2687638"/>
          </a:xfrm>
        </p:spPr>
        <p:txBody>
          <a:bodyPr/>
          <a:lstStyle/>
          <a:p>
            <a:r>
              <a:rPr lang="en-US" altLang="en-US" sz="2400" i="1">
                <a:solidFill>
                  <a:srgbClr val="CC0000"/>
                </a:solidFill>
              </a:rPr>
              <a:t>trunk port: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carries frames between VLANS defined over multiple physical switches</a:t>
            </a:r>
          </a:p>
          <a:p>
            <a:pPr lvl="1"/>
            <a:r>
              <a:rPr lang="en-US" altLang="en-US" sz="2000"/>
              <a:t>frames forwarded within VLAN between switches can</a:t>
            </a:r>
            <a:r>
              <a:rPr lang="ja-JP" altLang="en-US" sz="2000"/>
              <a:t>’</a:t>
            </a:r>
            <a:r>
              <a:rPr lang="en-US" altLang="ja-JP" sz="2000"/>
              <a:t>t be vanilla 802.1 frames (must carry VLAN ID info)</a:t>
            </a:r>
          </a:p>
          <a:p>
            <a:pPr lvl="1"/>
            <a:r>
              <a:rPr lang="en-US" altLang="en-US" sz="2000"/>
              <a:t>802.1q protocol adds/removed additional header fields for frames forwarded between trunk ports</a:t>
            </a:r>
          </a:p>
        </p:txBody>
      </p:sp>
      <p:sp>
        <p:nvSpPr>
          <p:cNvPr id="50188" name="Rectangle 62"/>
          <p:cNvSpPr>
            <a:spLocks noChangeArrowheads="1"/>
          </p:cNvSpPr>
          <p:nvPr/>
        </p:nvSpPr>
        <p:spPr bwMode="auto">
          <a:xfrm>
            <a:off x="2865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9" name="Rectangle 80"/>
          <p:cNvSpPr>
            <a:spLocks noChangeArrowheads="1"/>
          </p:cNvSpPr>
          <p:nvPr/>
        </p:nvSpPr>
        <p:spPr bwMode="auto">
          <a:xfrm>
            <a:off x="2857501" y="2097089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0" name="Rectangle 77"/>
          <p:cNvSpPr>
            <a:spLocks noChangeArrowheads="1"/>
          </p:cNvSpPr>
          <p:nvPr/>
        </p:nvSpPr>
        <p:spPr bwMode="auto">
          <a:xfrm>
            <a:off x="4929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1" name="Rectangle 76"/>
          <p:cNvSpPr>
            <a:spLocks noChangeArrowheads="1"/>
          </p:cNvSpPr>
          <p:nvPr/>
        </p:nvSpPr>
        <p:spPr bwMode="auto">
          <a:xfrm>
            <a:off x="4038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2" name="Rectangle 75"/>
          <p:cNvSpPr>
            <a:spLocks noChangeArrowheads="1"/>
          </p:cNvSpPr>
          <p:nvPr/>
        </p:nvSpPr>
        <p:spPr bwMode="auto">
          <a:xfrm>
            <a:off x="3143251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3" name="Rectangle 2"/>
          <p:cNvSpPr>
            <a:spLocks noChangeArrowheads="1"/>
          </p:cNvSpPr>
          <p:nvPr/>
        </p:nvSpPr>
        <p:spPr bwMode="auto">
          <a:xfrm>
            <a:off x="2857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4" name="Line 3"/>
          <p:cNvSpPr>
            <a:spLocks noChangeShapeType="1"/>
          </p:cNvSpPr>
          <p:nvPr/>
        </p:nvSpPr>
        <p:spPr bwMode="auto">
          <a:xfrm>
            <a:off x="2859089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5" name="Text Box 6"/>
          <p:cNvSpPr txBox="1">
            <a:spLocks noChangeArrowheads="1"/>
          </p:cNvSpPr>
          <p:nvPr/>
        </p:nvSpPr>
        <p:spPr bwMode="auto">
          <a:xfrm>
            <a:off x="2774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0196" name="Line 7"/>
          <p:cNvSpPr>
            <a:spLocks noChangeShapeType="1"/>
          </p:cNvSpPr>
          <p:nvPr/>
        </p:nvSpPr>
        <p:spPr bwMode="auto">
          <a:xfrm>
            <a:off x="4038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7" name="AutoShape 8"/>
          <p:cNvSpPr>
            <a:spLocks noChangeArrowheads="1"/>
          </p:cNvSpPr>
          <p:nvPr/>
        </p:nvSpPr>
        <p:spPr bwMode="auto">
          <a:xfrm>
            <a:off x="2828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8" name="Freeform 9"/>
          <p:cNvSpPr>
            <a:spLocks/>
          </p:cNvSpPr>
          <p:nvPr/>
        </p:nvSpPr>
        <p:spPr bwMode="auto">
          <a:xfrm>
            <a:off x="5232400" y="1619251"/>
            <a:ext cx="763588" cy="720725"/>
          </a:xfrm>
          <a:custGeom>
            <a:avLst/>
            <a:gdLst>
              <a:gd name="T0" fmla="*/ 0 w 232"/>
              <a:gd name="T1" fmla="*/ 2147483646 h 454"/>
              <a:gd name="T2" fmla="*/ 2147483646 w 232"/>
              <a:gd name="T3" fmla="*/ 2147483646 h 454"/>
              <a:gd name="T4" fmla="*/ 2147483646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9" name="Freeform 10"/>
          <p:cNvSpPr>
            <a:spLocks/>
          </p:cNvSpPr>
          <p:nvPr/>
        </p:nvSpPr>
        <p:spPr bwMode="auto">
          <a:xfrm>
            <a:off x="3230563" y="1663701"/>
            <a:ext cx="2228850" cy="150813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0" name="Freeform 11"/>
          <p:cNvSpPr>
            <a:spLocks/>
          </p:cNvSpPr>
          <p:nvPr/>
        </p:nvSpPr>
        <p:spPr bwMode="auto">
          <a:xfrm>
            <a:off x="3703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6 w 432"/>
              <a:gd name="T3" fmla="*/ 0 h 105"/>
              <a:gd name="T4" fmla="*/ 2147483646 w 432"/>
              <a:gd name="T5" fmla="*/ 2147483646 h 105"/>
              <a:gd name="T6" fmla="*/ 2147483646 w 432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1" name="Line 17"/>
          <p:cNvSpPr>
            <a:spLocks noChangeShapeType="1"/>
          </p:cNvSpPr>
          <p:nvPr/>
        </p:nvSpPr>
        <p:spPr bwMode="auto">
          <a:xfrm>
            <a:off x="4638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2" name="Line 18"/>
          <p:cNvSpPr>
            <a:spLocks noChangeShapeType="1"/>
          </p:cNvSpPr>
          <p:nvPr/>
        </p:nvSpPr>
        <p:spPr bwMode="auto">
          <a:xfrm>
            <a:off x="3438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3" name="Line 21"/>
          <p:cNvSpPr>
            <a:spLocks noChangeShapeType="1"/>
          </p:cNvSpPr>
          <p:nvPr/>
        </p:nvSpPr>
        <p:spPr bwMode="auto">
          <a:xfrm>
            <a:off x="3148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4" name="Line 22"/>
          <p:cNvSpPr>
            <a:spLocks noChangeShapeType="1"/>
          </p:cNvSpPr>
          <p:nvPr/>
        </p:nvSpPr>
        <p:spPr bwMode="auto">
          <a:xfrm>
            <a:off x="2857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5" name="Line 23"/>
          <p:cNvSpPr>
            <a:spLocks noChangeShapeType="1"/>
          </p:cNvSpPr>
          <p:nvPr/>
        </p:nvSpPr>
        <p:spPr bwMode="auto">
          <a:xfrm>
            <a:off x="3719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6" name="Line 24"/>
          <p:cNvSpPr>
            <a:spLocks noChangeShapeType="1"/>
          </p:cNvSpPr>
          <p:nvPr/>
        </p:nvSpPr>
        <p:spPr bwMode="auto">
          <a:xfrm>
            <a:off x="4343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7" name="Line 25"/>
          <p:cNvSpPr>
            <a:spLocks noChangeShapeType="1"/>
          </p:cNvSpPr>
          <p:nvPr/>
        </p:nvSpPr>
        <p:spPr bwMode="auto">
          <a:xfrm>
            <a:off x="4933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8" name="Text Box 26"/>
          <p:cNvSpPr txBox="1">
            <a:spLocks noChangeArrowheads="1"/>
          </p:cNvSpPr>
          <p:nvPr/>
        </p:nvSpPr>
        <p:spPr bwMode="auto">
          <a:xfrm>
            <a:off x="3656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0209" name="Text Box 27"/>
          <p:cNvSpPr txBox="1">
            <a:spLocks noChangeArrowheads="1"/>
          </p:cNvSpPr>
          <p:nvPr/>
        </p:nvSpPr>
        <p:spPr bwMode="auto">
          <a:xfrm>
            <a:off x="397510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0210" name="Text Box 29"/>
          <p:cNvSpPr txBox="1">
            <a:spLocks noChangeArrowheads="1"/>
          </p:cNvSpPr>
          <p:nvPr/>
        </p:nvSpPr>
        <p:spPr bwMode="auto">
          <a:xfrm>
            <a:off x="3956050" y="20478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0211" name="Text Box 30"/>
          <p:cNvSpPr txBox="1">
            <a:spLocks noChangeArrowheads="1"/>
          </p:cNvSpPr>
          <p:nvPr/>
        </p:nvSpPr>
        <p:spPr bwMode="auto">
          <a:xfrm>
            <a:off x="2784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0212" name="Text Box 57"/>
          <p:cNvSpPr txBox="1">
            <a:spLocks noChangeArrowheads="1"/>
          </p:cNvSpPr>
          <p:nvPr/>
        </p:nvSpPr>
        <p:spPr bwMode="auto">
          <a:xfrm>
            <a:off x="365125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0213" name="Line 61"/>
          <p:cNvSpPr>
            <a:spLocks noChangeShapeType="1"/>
          </p:cNvSpPr>
          <p:nvPr/>
        </p:nvSpPr>
        <p:spPr bwMode="auto">
          <a:xfrm flipH="1">
            <a:off x="2097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4" name="Line 62"/>
          <p:cNvSpPr>
            <a:spLocks noChangeShapeType="1"/>
          </p:cNvSpPr>
          <p:nvPr/>
        </p:nvSpPr>
        <p:spPr bwMode="auto">
          <a:xfrm flipH="1">
            <a:off x="2482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5" name="Line 63"/>
          <p:cNvSpPr>
            <a:spLocks noChangeShapeType="1"/>
          </p:cNvSpPr>
          <p:nvPr/>
        </p:nvSpPr>
        <p:spPr bwMode="auto">
          <a:xfrm flipH="1">
            <a:off x="3201988" y="2225676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6" name="Text Box 64"/>
          <p:cNvSpPr txBox="1">
            <a:spLocks noChangeArrowheads="1"/>
          </p:cNvSpPr>
          <p:nvPr/>
        </p:nvSpPr>
        <p:spPr bwMode="auto">
          <a:xfrm>
            <a:off x="4922838" y="25876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50217" name="Line 69"/>
          <p:cNvSpPr>
            <a:spLocks noChangeShapeType="1"/>
          </p:cNvSpPr>
          <p:nvPr/>
        </p:nvSpPr>
        <p:spPr bwMode="auto">
          <a:xfrm>
            <a:off x="4210050" y="2212976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8" name="Line 70"/>
          <p:cNvSpPr>
            <a:spLocks noChangeShapeType="1"/>
          </p:cNvSpPr>
          <p:nvPr/>
        </p:nvSpPr>
        <p:spPr bwMode="auto">
          <a:xfrm>
            <a:off x="4200526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9" name="Line 71"/>
          <p:cNvSpPr>
            <a:spLocks noChangeShapeType="1"/>
          </p:cNvSpPr>
          <p:nvPr/>
        </p:nvSpPr>
        <p:spPr bwMode="auto">
          <a:xfrm>
            <a:off x="5056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20" name="Text Box 72"/>
          <p:cNvSpPr txBox="1">
            <a:spLocks noChangeArrowheads="1"/>
          </p:cNvSpPr>
          <p:nvPr/>
        </p:nvSpPr>
        <p:spPr bwMode="auto">
          <a:xfrm>
            <a:off x="2087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50221" name="Text Box 73"/>
          <p:cNvSpPr txBox="1">
            <a:spLocks noChangeArrowheads="1"/>
          </p:cNvSpPr>
          <p:nvPr/>
        </p:nvSpPr>
        <p:spPr bwMode="auto">
          <a:xfrm>
            <a:off x="4249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50222" name="Text Box 74"/>
          <p:cNvSpPr txBox="1">
            <a:spLocks noChangeArrowheads="1"/>
          </p:cNvSpPr>
          <p:nvPr/>
        </p:nvSpPr>
        <p:spPr bwMode="auto">
          <a:xfrm>
            <a:off x="4846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50223" name="Oval 81"/>
          <p:cNvSpPr>
            <a:spLocks noChangeArrowheads="1"/>
          </p:cNvSpPr>
          <p:nvPr/>
        </p:nvSpPr>
        <p:spPr bwMode="auto">
          <a:xfrm>
            <a:off x="297338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4" name="Oval 82"/>
          <p:cNvSpPr>
            <a:spLocks noChangeArrowheads="1"/>
          </p:cNvSpPr>
          <p:nvPr/>
        </p:nvSpPr>
        <p:spPr bwMode="auto">
          <a:xfrm>
            <a:off x="3265488" y="21859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5" name="Oval 83"/>
          <p:cNvSpPr>
            <a:spLocks noChangeArrowheads="1"/>
          </p:cNvSpPr>
          <p:nvPr/>
        </p:nvSpPr>
        <p:spPr bwMode="auto">
          <a:xfrm>
            <a:off x="3852863" y="21907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6" name="Oval 84"/>
          <p:cNvSpPr>
            <a:spLocks noChangeArrowheads="1"/>
          </p:cNvSpPr>
          <p:nvPr/>
        </p:nvSpPr>
        <p:spPr bwMode="auto">
          <a:xfrm>
            <a:off x="4184651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7" name="Oval 85"/>
          <p:cNvSpPr>
            <a:spLocks noChangeArrowheads="1"/>
          </p:cNvSpPr>
          <p:nvPr/>
        </p:nvSpPr>
        <p:spPr bwMode="auto">
          <a:xfrm>
            <a:off x="4171951" y="1973264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8" name="Oval 86"/>
          <p:cNvSpPr>
            <a:spLocks noChangeArrowheads="1"/>
          </p:cNvSpPr>
          <p:nvPr/>
        </p:nvSpPr>
        <p:spPr bwMode="auto">
          <a:xfrm>
            <a:off x="504666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9" name="Text Box 45"/>
          <p:cNvSpPr txBox="1">
            <a:spLocks noChangeArrowheads="1"/>
          </p:cNvSpPr>
          <p:nvPr/>
        </p:nvSpPr>
        <p:spPr bwMode="auto">
          <a:xfrm>
            <a:off x="2636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50230" name="Rectangle 113"/>
          <p:cNvSpPr>
            <a:spLocks noChangeArrowheads="1"/>
          </p:cNvSpPr>
          <p:nvPr/>
        </p:nvSpPr>
        <p:spPr bwMode="auto">
          <a:xfrm>
            <a:off x="8412163" y="2105026"/>
            <a:ext cx="279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231" name="Rectangle 77"/>
          <p:cNvSpPr>
            <a:spLocks noChangeArrowheads="1"/>
          </p:cNvSpPr>
          <p:nvPr/>
        </p:nvSpPr>
        <p:spPr bwMode="auto">
          <a:xfrm>
            <a:off x="8401051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32" name="Rectangle 76"/>
          <p:cNvSpPr>
            <a:spLocks noChangeArrowheads="1"/>
          </p:cNvSpPr>
          <p:nvPr/>
        </p:nvSpPr>
        <p:spPr bwMode="auto">
          <a:xfrm>
            <a:off x="7510464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33" name="Line 17"/>
          <p:cNvSpPr>
            <a:spLocks noChangeShapeType="1"/>
          </p:cNvSpPr>
          <p:nvPr/>
        </p:nvSpPr>
        <p:spPr bwMode="auto">
          <a:xfrm>
            <a:off x="8110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4" name="Line 24"/>
          <p:cNvSpPr>
            <a:spLocks noChangeShapeType="1"/>
          </p:cNvSpPr>
          <p:nvPr/>
        </p:nvSpPr>
        <p:spPr bwMode="auto">
          <a:xfrm>
            <a:off x="7815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5" name="Line 25"/>
          <p:cNvSpPr>
            <a:spLocks noChangeShapeType="1"/>
          </p:cNvSpPr>
          <p:nvPr/>
        </p:nvSpPr>
        <p:spPr bwMode="auto">
          <a:xfrm>
            <a:off x="8405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6" name="Text Box 29"/>
          <p:cNvSpPr txBox="1">
            <a:spLocks noChangeArrowheads="1"/>
          </p:cNvSpPr>
          <p:nvPr/>
        </p:nvSpPr>
        <p:spPr bwMode="auto">
          <a:xfrm>
            <a:off x="7427913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0237" name="Text Box 74"/>
          <p:cNvSpPr txBox="1">
            <a:spLocks noChangeArrowheads="1"/>
          </p:cNvSpPr>
          <p:nvPr/>
        </p:nvSpPr>
        <p:spPr bwMode="auto">
          <a:xfrm>
            <a:off x="8318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0238" name="Oval 84"/>
          <p:cNvSpPr>
            <a:spLocks noChangeArrowheads="1"/>
          </p:cNvSpPr>
          <p:nvPr/>
        </p:nvSpPr>
        <p:spPr bwMode="auto">
          <a:xfrm>
            <a:off x="7656513" y="2193926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39" name="Oval 86"/>
          <p:cNvSpPr>
            <a:spLocks noChangeArrowheads="1"/>
          </p:cNvSpPr>
          <p:nvPr/>
        </p:nvSpPr>
        <p:spPr bwMode="auto">
          <a:xfrm>
            <a:off x="8518526" y="19764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40" name="AutoShape 8"/>
          <p:cNvSpPr>
            <a:spLocks noChangeArrowheads="1"/>
          </p:cNvSpPr>
          <p:nvPr/>
        </p:nvSpPr>
        <p:spPr bwMode="auto">
          <a:xfrm>
            <a:off x="7496176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41" name="Freeform 10"/>
          <p:cNvSpPr>
            <a:spLocks/>
          </p:cNvSpPr>
          <p:nvPr/>
        </p:nvSpPr>
        <p:spPr bwMode="auto">
          <a:xfrm>
            <a:off x="7678739" y="1657350"/>
            <a:ext cx="1184275" cy="166688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2" name="Freeform 10"/>
          <p:cNvSpPr>
            <a:spLocks/>
          </p:cNvSpPr>
          <p:nvPr/>
        </p:nvSpPr>
        <p:spPr bwMode="auto">
          <a:xfrm flipV="1">
            <a:off x="7878764" y="1657350"/>
            <a:ext cx="873125" cy="166688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IN"/>
          </a:p>
        </p:txBody>
      </p:sp>
      <p:sp>
        <p:nvSpPr>
          <p:cNvPr id="50243" name="Freeform 131"/>
          <p:cNvSpPr>
            <a:spLocks/>
          </p:cNvSpPr>
          <p:nvPr/>
        </p:nvSpPr>
        <p:spPr bwMode="auto">
          <a:xfrm>
            <a:off x="8704263" y="1611313"/>
            <a:ext cx="419100" cy="723900"/>
          </a:xfrm>
          <a:custGeom>
            <a:avLst/>
            <a:gdLst>
              <a:gd name="T0" fmla="*/ 2147483646 w 264"/>
              <a:gd name="T1" fmla="*/ 0 h 456"/>
              <a:gd name="T2" fmla="*/ 2147483646 w 264"/>
              <a:gd name="T3" fmla="*/ 2147483646 h 456"/>
              <a:gd name="T4" fmla="*/ 0 w 264"/>
              <a:gd name="T5" fmla="*/ 2147483646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0244" name="Freeform 132"/>
          <p:cNvSpPr>
            <a:spLocks/>
          </p:cNvSpPr>
          <p:nvPr/>
        </p:nvSpPr>
        <p:spPr bwMode="auto">
          <a:xfrm>
            <a:off x="7493001" y="1868488"/>
            <a:ext cx="1209675" cy="481012"/>
          </a:xfrm>
          <a:custGeom>
            <a:avLst/>
            <a:gdLst>
              <a:gd name="T0" fmla="*/ 0 w 762"/>
              <a:gd name="T1" fmla="*/ 2147483646 h 303"/>
              <a:gd name="T2" fmla="*/ 0 w 762"/>
              <a:gd name="T3" fmla="*/ 2147483646 h 303"/>
              <a:gd name="T4" fmla="*/ 2147483646 w 762"/>
              <a:gd name="T5" fmla="*/ 2147483646 h 303"/>
              <a:gd name="T6" fmla="*/ 2147483646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0245" name="Line 133"/>
          <p:cNvSpPr>
            <a:spLocks noChangeShapeType="1"/>
          </p:cNvSpPr>
          <p:nvPr/>
        </p:nvSpPr>
        <p:spPr bwMode="auto">
          <a:xfrm flipV="1">
            <a:off x="7493000" y="2092326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0246" name="Line 69"/>
          <p:cNvSpPr>
            <a:spLocks noChangeShapeType="1"/>
          </p:cNvSpPr>
          <p:nvPr/>
        </p:nvSpPr>
        <p:spPr bwMode="auto">
          <a:xfrm flipH="1">
            <a:off x="7507288" y="2216151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7" name="Line 70"/>
          <p:cNvSpPr>
            <a:spLocks noChangeShapeType="1"/>
          </p:cNvSpPr>
          <p:nvPr/>
        </p:nvSpPr>
        <p:spPr bwMode="auto">
          <a:xfrm>
            <a:off x="7962900" y="1990726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8" name="Line 71"/>
          <p:cNvSpPr>
            <a:spLocks noChangeShapeType="1"/>
          </p:cNvSpPr>
          <p:nvPr/>
        </p:nvSpPr>
        <p:spPr bwMode="auto">
          <a:xfrm>
            <a:off x="8523289" y="1987551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9" name="Oval 85"/>
          <p:cNvSpPr>
            <a:spLocks noChangeArrowheads="1"/>
          </p:cNvSpPr>
          <p:nvPr/>
        </p:nvSpPr>
        <p:spPr bwMode="auto">
          <a:xfrm>
            <a:off x="794861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0" name="Text Box 27"/>
          <p:cNvSpPr txBox="1">
            <a:spLocks noChangeArrowheads="1"/>
          </p:cNvSpPr>
          <p:nvPr/>
        </p:nvSpPr>
        <p:spPr bwMode="auto">
          <a:xfrm>
            <a:off x="7756525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0251" name="Rectangle 158"/>
          <p:cNvSpPr>
            <a:spLocks noChangeArrowheads="1"/>
          </p:cNvSpPr>
          <p:nvPr/>
        </p:nvSpPr>
        <p:spPr bwMode="auto">
          <a:xfrm>
            <a:off x="8115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252" name="Text Box 73"/>
          <p:cNvSpPr txBox="1">
            <a:spLocks noChangeArrowheads="1"/>
          </p:cNvSpPr>
          <p:nvPr/>
        </p:nvSpPr>
        <p:spPr bwMode="auto">
          <a:xfrm>
            <a:off x="7172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Ports 2,3,5 belong to EE VLAN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Ports 4,6,7,8 belong to CS VLAN</a:t>
            </a:r>
          </a:p>
        </p:txBody>
      </p:sp>
      <p:sp>
        <p:nvSpPr>
          <p:cNvPr id="50253" name="Text Box 27"/>
          <p:cNvSpPr txBox="1">
            <a:spLocks noChangeArrowheads="1"/>
          </p:cNvSpPr>
          <p:nvPr/>
        </p:nvSpPr>
        <p:spPr bwMode="auto">
          <a:xfrm>
            <a:off x="8037513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0254" name="Text Box 27"/>
          <p:cNvSpPr txBox="1">
            <a:spLocks noChangeArrowheads="1"/>
          </p:cNvSpPr>
          <p:nvPr/>
        </p:nvSpPr>
        <p:spPr bwMode="auto">
          <a:xfrm>
            <a:off x="7761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0255" name="Text Box 27"/>
          <p:cNvSpPr txBox="1">
            <a:spLocks noChangeArrowheads="1"/>
          </p:cNvSpPr>
          <p:nvPr/>
        </p:nvSpPr>
        <p:spPr bwMode="auto">
          <a:xfrm>
            <a:off x="8037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0256" name="Text Box 27"/>
          <p:cNvSpPr txBox="1">
            <a:spLocks noChangeArrowheads="1"/>
          </p:cNvSpPr>
          <p:nvPr/>
        </p:nvSpPr>
        <p:spPr bwMode="auto">
          <a:xfrm>
            <a:off x="8337550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4851401" y="1835150"/>
            <a:ext cx="2836863" cy="427038"/>
            <a:chOff x="2096" y="1156"/>
            <a:chExt cx="1787" cy="269"/>
          </a:xfrm>
        </p:grpSpPr>
        <p:sp>
          <p:nvSpPr>
            <p:cNvPr id="50286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0287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50288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50289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0290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0291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50258" name="Group 44"/>
          <p:cNvGrpSpPr>
            <a:grpSpLocks/>
          </p:cNvGrpSpPr>
          <p:nvPr/>
        </p:nvGrpSpPr>
        <p:grpSpPr bwMode="auto">
          <a:xfrm>
            <a:off x="1778001" y="2316163"/>
            <a:ext cx="538163" cy="558800"/>
            <a:chOff x="-44" y="1473"/>
            <a:chExt cx="981" cy="1105"/>
          </a:xfrm>
        </p:grpSpPr>
        <p:pic>
          <p:nvPicPr>
            <p:cNvPr id="5028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8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59" name="Group 44"/>
          <p:cNvGrpSpPr>
            <a:grpSpLocks/>
          </p:cNvGrpSpPr>
          <p:nvPr/>
        </p:nvGrpSpPr>
        <p:grpSpPr bwMode="auto">
          <a:xfrm>
            <a:off x="2143125" y="2519363"/>
            <a:ext cx="539750" cy="558800"/>
            <a:chOff x="-44" y="1473"/>
            <a:chExt cx="981" cy="1105"/>
          </a:xfrm>
        </p:grpSpPr>
        <p:pic>
          <p:nvPicPr>
            <p:cNvPr id="5028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8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0" name="Group 44"/>
          <p:cNvGrpSpPr>
            <a:grpSpLocks/>
          </p:cNvGrpSpPr>
          <p:nvPr/>
        </p:nvGrpSpPr>
        <p:grpSpPr bwMode="auto">
          <a:xfrm>
            <a:off x="2814638" y="2479675"/>
            <a:ext cx="538162" cy="558800"/>
            <a:chOff x="-44" y="1473"/>
            <a:chExt cx="981" cy="1105"/>
          </a:xfrm>
        </p:grpSpPr>
        <p:pic>
          <p:nvPicPr>
            <p:cNvPr id="5028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8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1" name="Group 44"/>
          <p:cNvGrpSpPr>
            <a:grpSpLocks/>
          </p:cNvGrpSpPr>
          <p:nvPr/>
        </p:nvGrpSpPr>
        <p:grpSpPr bwMode="auto">
          <a:xfrm>
            <a:off x="3941763" y="2498725"/>
            <a:ext cx="538162" cy="558800"/>
            <a:chOff x="-44" y="1473"/>
            <a:chExt cx="981" cy="1105"/>
          </a:xfrm>
        </p:grpSpPr>
        <p:pic>
          <p:nvPicPr>
            <p:cNvPr id="5027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2" name="Group 44"/>
          <p:cNvGrpSpPr>
            <a:grpSpLocks/>
          </p:cNvGrpSpPr>
          <p:nvPr/>
        </p:nvGrpSpPr>
        <p:grpSpPr bwMode="auto">
          <a:xfrm>
            <a:off x="4378325" y="2479675"/>
            <a:ext cx="539750" cy="558800"/>
            <a:chOff x="-44" y="1473"/>
            <a:chExt cx="981" cy="1105"/>
          </a:xfrm>
        </p:grpSpPr>
        <p:pic>
          <p:nvPicPr>
            <p:cNvPr id="5027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3" name="Group 44"/>
          <p:cNvGrpSpPr>
            <a:grpSpLocks/>
          </p:cNvGrpSpPr>
          <p:nvPr/>
        </p:nvGrpSpPr>
        <p:grpSpPr bwMode="auto">
          <a:xfrm>
            <a:off x="5232401" y="2327275"/>
            <a:ext cx="538163" cy="558800"/>
            <a:chOff x="-44" y="1473"/>
            <a:chExt cx="981" cy="1105"/>
          </a:xfrm>
        </p:grpSpPr>
        <p:pic>
          <p:nvPicPr>
            <p:cNvPr id="5027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4" name="Group 44"/>
          <p:cNvGrpSpPr>
            <a:grpSpLocks/>
          </p:cNvGrpSpPr>
          <p:nvPr/>
        </p:nvGrpSpPr>
        <p:grpSpPr bwMode="auto">
          <a:xfrm>
            <a:off x="7081838" y="2428875"/>
            <a:ext cx="538162" cy="558800"/>
            <a:chOff x="-44" y="1473"/>
            <a:chExt cx="981" cy="1105"/>
          </a:xfrm>
        </p:grpSpPr>
        <p:pic>
          <p:nvPicPr>
            <p:cNvPr id="5027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5" name="Group 44"/>
          <p:cNvGrpSpPr>
            <a:grpSpLocks/>
          </p:cNvGrpSpPr>
          <p:nvPr/>
        </p:nvGrpSpPr>
        <p:grpSpPr bwMode="auto">
          <a:xfrm>
            <a:off x="8707438" y="2357438"/>
            <a:ext cx="538162" cy="558800"/>
            <a:chOff x="-44" y="1473"/>
            <a:chExt cx="981" cy="1105"/>
          </a:xfrm>
        </p:grpSpPr>
        <p:pic>
          <p:nvPicPr>
            <p:cNvPr id="5027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6" name="Group 44"/>
          <p:cNvGrpSpPr>
            <a:grpSpLocks/>
          </p:cNvGrpSpPr>
          <p:nvPr/>
        </p:nvGrpSpPr>
        <p:grpSpPr bwMode="auto">
          <a:xfrm>
            <a:off x="7781925" y="2438400"/>
            <a:ext cx="539750" cy="558800"/>
            <a:chOff x="-44" y="1473"/>
            <a:chExt cx="981" cy="1105"/>
          </a:xfrm>
        </p:grpSpPr>
        <p:pic>
          <p:nvPicPr>
            <p:cNvPr id="5026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6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5026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320007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633040" y="2062440"/>
              <a:ext cx="8335800" cy="4604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4040" y="2058840"/>
                <a:ext cx="8354880" cy="46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2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ARP: address resolution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 table: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Question: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IP/MAC address mappings for some LAN nodes: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IP address; MAC address; TTL&gt;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14340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76">
            <a:extLst>
              <a:ext uri="{FF2B5EF4-FFF2-40B4-BE49-F238E27FC236}">
                <a16:creationId xmlns:a16="http://schemas.microsoft.com/office/drawing/2014/main" id="{D8A950A5-D349-3A4C-9452-45729A4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748" y="2279650"/>
            <a:ext cx="294061" cy="222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0" name="Rectangle 75">
            <a:extLst>
              <a:ext uri="{FF2B5EF4-FFF2-40B4-BE49-F238E27FC236}">
                <a16:creationId xmlns:a16="http://schemas.microsoft.com/office/drawing/2014/main" id="{8C0C85CC-E6A5-CF4D-B365-08A5FFBF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200" y="2519374"/>
            <a:ext cx="302725" cy="252401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5" name="Rectangle 76">
            <a:extLst>
              <a:ext uri="{FF2B5EF4-FFF2-40B4-BE49-F238E27FC236}">
                <a16:creationId xmlns:a16="http://schemas.microsoft.com/office/drawing/2014/main" id="{E36252AE-1FDF-844C-B0A3-9623FCA2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23" y="2308273"/>
            <a:ext cx="294061" cy="2476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6" name="Rectangle 75">
            <a:extLst>
              <a:ext uri="{FF2B5EF4-FFF2-40B4-BE49-F238E27FC236}">
                <a16:creationId xmlns:a16="http://schemas.microsoft.com/office/drawing/2014/main" id="{86D84E7B-7F94-CF43-97CD-E40F099F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905" y="2276804"/>
            <a:ext cx="1188897" cy="471997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7" name="Rectangle 2">
            <a:extLst>
              <a:ext uri="{FF2B5EF4-FFF2-40B4-BE49-F238E27FC236}">
                <a16:creationId xmlns:a16="http://schemas.microsoft.com/office/drawing/2014/main" id="{75001E46-9EFA-6F46-BF58-DE475A33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590" y="2277305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8" name="Line 3">
            <a:extLst>
              <a:ext uri="{FF2B5EF4-FFF2-40B4-BE49-F238E27FC236}">
                <a16:creationId xmlns:a16="http://schemas.microsoft.com/office/drawing/2014/main" id="{58FD3C8D-D13C-DD42-85DC-F3FC75827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6177" y="2491790"/>
            <a:ext cx="1179110" cy="14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9" name="Text Box 6">
            <a:extLst>
              <a:ext uri="{FF2B5EF4-FFF2-40B4-BE49-F238E27FC236}">
                <a16:creationId xmlns:a16="http://schemas.microsoft.com/office/drawing/2014/main" id="{06310D8E-E39C-8749-8C4D-6762E12A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588" y="225657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62" name="Line 18">
            <a:extLst>
              <a:ext uri="{FF2B5EF4-FFF2-40B4-BE49-F238E27FC236}">
                <a16:creationId xmlns:a16="http://schemas.microsoft.com/office/drawing/2014/main" id="{674927D0-7AF4-FB45-A199-0AA4F2F4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615" y="228206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3" name="Line 21">
            <a:extLst>
              <a:ext uri="{FF2B5EF4-FFF2-40B4-BE49-F238E27FC236}">
                <a16:creationId xmlns:a16="http://schemas.microsoft.com/office/drawing/2014/main" id="{ED992B3F-F06B-D64B-B214-C09006060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102" y="227889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5" name="Line 23">
            <a:extLst>
              <a:ext uri="{FF2B5EF4-FFF2-40B4-BE49-F238E27FC236}">
                <a16:creationId xmlns:a16="http://schemas.microsoft.com/office/drawing/2014/main" id="{0E55E53C-5364-9444-98BF-DF258E8EB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602" y="2286830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8" name="Text Box 26">
            <a:extLst>
              <a:ext uri="{FF2B5EF4-FFF2-40B4-BE49-F238E27FC236}">
                <a16:creationId xmlns:a16="http://schemas.microsoft.com/office/drawing/2014/main" id="{2BB93CA1-198F-BD45-B13D-35FA7DC8E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102" y="244558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572" name="Text Box 30">
            <a:extLst>
              <a:ext uri="{FF2B5EF4-FFF2-40B4-BE49-F238E27FC236}">
                <a16:creationId xmlns:a16="http://schemas.microsoft.com/office/drawing/2014/main" id="{B28826E1-E494-BE45-847D-47836FFF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264" y="2449753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73" name="Text Box 57">
            <a:extLst>
              <a:ext uri="{FF2B5EF4-FFF2-40B4-BE49-F238E27FC236}">
                <a16:creationId xmlns:a16="http://schemas.microsoft.com/office/drawing/2014/main" id="{0E14A6FA-A1FE-3F46-A4F2-105D9B7A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0" y="223126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84" name="Oval 81">
            <a:extLst>
              <a:ext uri="{FF2B5EF4-FFF2-40B4-BE49-F238E27FC236}">
                <a16:creationId xmlns:a16="http://schemas.microsoft.com/office/drawing/2014/main" id="{9FE56524-10FB-6042-A1CC-7979BFD9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477" y="259163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85" name="Oval 82">
            <a:extLst>
              <a:ext uri="{FF2B5EF4-FFF2-40B4-BE49-F238E27FC236}">
                <a16:creationId xmlns:a16="http://schemas.microsoft.com/office/drawing/2014/main" id="{32B7ED54-8A66-9C40-90E0-AB788CBB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577" y="2588455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86" name="Oval 83">
            <a:extLst>
              <a:ext uri="{FF2B5EF4-FFF2-40B4-BE49-F238E27FC236}">
                <a16:creationId xmlns:a16="http://schemas.microsoft.com/office/drawing/2014/main" id="{ACECF9A3-7435-ED4E-A83D-328DB3D2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952" y="2593218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9" name="Rectangle 75">
            <a:extLst>
              <a:ext uri="{FF2B5EF4-FFF2-40B4-BE49-F238E27FC236}">
                <a16:creationId xmlns:a16="http://schemas.microsoft.com/office/drawing/2014/main" id="{16DFA114-075D-F847-ADE2-EB0DB427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650" y="2300299"/>
            <a:ext cx="582125" cy="471997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3441456" y="2226513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896593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VLANS spanning multiple switches</a:t>
            </a:r>
            <a:endParaRPr lang="en-US" sz="48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2316560" y="1851720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4338" y="2582038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0101" y="2582038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236" y="2619375"/>
            <a:ext cx="683563" cy="3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59" y="2797223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613025"/>
            <a:ext cx="99076" cy="35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6" y="2406650"/>
            <a:ext cx="480076" cy="58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4" y="2397125"/>
            <a:ext cx="500713" cy="41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7" name="Text Box 72">
            <a:extLst>
              <a:ext uri="{FF2B5EF4-FFF2-40B4-BE49-F238E27FC236}">
                <a16:creationId xmlns:a16="http://schemas.microsoft.com/office/drawing/2014/main" id="{377DDBF1-C221-7B40-952F-70C5D671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65" y="3288788"/>
            <a:ext cx="17315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EE (VLAN ports 1-8)</a:t>
            </a:r>
          </a:p>
        </p:txBody>
      </p:sp>
      <p:sp>
        <p:nvSpPr>
          <p:cNvPr id="438" name="Text Box 73">
            <a:extLst>
              <a:ext uri="{FF2B5EF4-FFF2-40B4-BE49-F238E27FC236}">
                <a16:creationId xmlns:a16="http://schemas.microsoft.com/office/drawing/2014/main" id="{FDE3B945-5B46-E04D-BFCA-4A7A699A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560" y="3288788"/>
            <a:ext cx="25725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CS (VLAN ports 9-15)</a:t>
            </a: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15" y="276027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1027763" y="2767775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1592544" y="2773109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2349411" y="2768447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3314812" y="2763785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3830039" y="2769695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4693640" y="2778687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8" name="Rectangle 76">
            <a:extLst>
              <a:ext uri="{FF2B5EF4-FFF2-40B4-BE49-F238E27FC236}">
                <a16:creationId xmlns:a16="http://schemas.microsoft.com/office/drawing/2014/main" id="{DF769E42-15DD-F647-8345-8EC3377A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446" y="2518116"/>
            <a:ext cx="887249" cy="2476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DDFD3528-6EFA-5F4E-9976-3E7D020C1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086" y="2300638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0" name="Line 3">
            <a:extLst>
              <a:ext uri="{FF2B5EF4-FFF2-40B4-BE49-F238E27FC236}">
                <a16:creationId xmlns:a16="http://schemas.microsoft.com/office/drawing/2014/main" id="{3A16DF6F-694F-9142-B056-22ED2386A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071" y="2518439"/>
            <a:ext cx="1163270" cy="2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1" name="Line 17">
            <a:extLst>
              <a:ext uri="{FF2B5EF4-FFF2-40B4-BE49-F238E27FC236}">
                <a16:creationId xmlns:a16="http://schemas.microsoft.com/office/drawing/2014/main" id="{2484887D-A2EE-734F-B491-51AB52AD1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841" y="231016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2" name="Line 24">
            <a:extLst>
              <a:ext uri="{FF2B5EF4-FFF2-40B4-BE49-F238E27FC236}">
                <a16:creationId xmlns:a16="http://schemas.microsoft.com/office/drawing/2014/main" id="{BCB59FC5-4BEA-F743-AC28-5080DC982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3566" y="2305401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3" name="Line 25">
            <a:extLst>
              <a:ext uri="{FF2B5EF4-FFF2-40B4-BE49-F238E27FC236}">
                <a16:creationId xmlns:a16="http://schemas.microsoft.com/office/drawing/2014/main" id="{7401A3B1-D2E0-5741-895F-85128721E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116" y="230063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4" name="Text Box 27">
            <a:extLst>
              <a:ext uri="{FF2B5EF4-FFF2-40B4-BE49-F238E27FC236}">
                <a16:creationId xmlns:a16="http://schemas.microsoft.com/office/drawing/2014/main" id="{5E773376-0561-9849-B623-65C4935F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716" y="225450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115" name="Text Box 28">
            <a:extLst>
              <a:ext uri="{FF2B5EF4-FFF2-40B4-BE49-F238E27FC236}">
                <a16:creationId xmlns:a16="http://schemas.microsoft.com/office/drawing/2014/main" id="{CD7F9F23-1992-A64D-A194-FC1E2B1C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634" y="2478093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16" name="Text Box 29">
            <a:extLst>
              <a:ext uri="{FF2B5EF4-FFF2-40B4-BE49-F238E27FC236}">
                <a16:creationId xmlns:a16="http://schemas.microsoft.com/office/drawing/2014/main" id="{DF09F4FB-6C6C-8243-ADFF-89107739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339" y="2473676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17" name="Text Box 74">
            <a:extLst>
              <a:ext uri="{FF2B5EF4-FFF2-40B4-BE49-F238E27FC236}">
                <a16:creationId xmlns:a16="http://schemas.microsoft.com/office/drawing/2014/main" id="{C65CC3C6-270D-CC4B-9027-9D06A78B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706" y="2258673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18" name="Oval 84">
            <a:extLst>
              <a:ext uri="{FF2B5EF4-FFF2-40B4-BE49-F238E27FC236}">
                <a16:creationId xmlns:a16="http://schemas.microsoft.com/office/drawing/2014/main" id="{094D34F4-B4E1-AF40-8C9D-661E27F5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816" y="2613376"/>
            <a:ext cx="42862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9" name="Oval 85">
            <a:extLst>
              <a:ext uri="{FF2B5EF4-FFF2-40B4-BE49-F238E27FC236}">
                <a16:creationId xmlns:a16="http://schemas.microsoft.com/office/drawing/2014/main" id="{ABA8AC99-BF96-784C-9799-50384ACE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116" y="2399063"/>
            <a:ext cx="42862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20" name="Oval 86">
            <a:extLst>
              <a:ext uri="{FF2B5EF4-FFF2-40B4-BE49-F238E27FC236}">
                <a16:creationId xmlns:a16="http://schemas.microsoft.com/office/drawing/2014/main" id="{5B8FA7F1-1A20-4A40-BAFA-E19D09F9B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245" y="2607922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7" name="Text Box 64">
            <a:extLst>
              <a:ext uri="{FF2B5EF4-FFF2-40B4-BE49-F238E27FC236}">
                <a16:creationId xmlns:a16="http://schemas.microsoft.com/office/drawing/2014/main" id="{B19E9EFE-53A3-DE4A-BE77-4CC7AA81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454" y="2836289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sp>
        <p:nvSpPr>
          <p:cNvPr id="88" name="Line 69">
            <a:extLst>
              <a:ext uri="{FF2B5EF4-FFF2-40B4-BE49-F238E27FC236}">
                <a16:creationId xmlns:a16="http://schemas.microsoft.com/office/drawing/2014/main" id="{9689948A-F753-EA4C-A4D1-BD513EA05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996" y="2624279"/>
            <a:ext cx="101600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9" name="Line 70">
            <a:extLst>
              <a:ext uri="{FF2B5EF4-FFF2-40B4-BE49-F238E27FC236}">
                <a16:creationId xmlns:a16="http://schemas.microsoft.com/office/drawing/2014/main" id="{4FE0AC14-8ACA-3B40-9E0B-E5A914DC7C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896" y="2641600"/>
            <a:ext cx="117034" cy="3843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1" name="Group 44">
            <a:extLst>
              <a:ext uri="{FF2B5EF4-FFF2-40B4-BE49-F238E27FC236}">
                <a16:creationId xmlns:a16="http://schemas.microsoft.com/office/drawing/2014/main" id="{3F4FD38A-71B2-BD46-B644-F748B4A95D76}"/>
              </a:ext>
            </a:extLst>
          </p:cNvPr>
          <p:cNvGrpSpPr>
            <a:grpSpLocks/>
          </p:cNvGrpSpPr>
          <p:nvPr/>
        </p:nvGrpSpPr>
        <p:grpSpPr bwMode="auto">
          <a:xfrm>
            <a:off x="6754507" y="2802851"/>
            <a:ext cx="609600" cy="558800"/>
            <a:chOff x="-44" y="1473"/>
            <a:chExt cx="981" cy="1105"/>
          </a:xfrm>
        </p:grpSpPr>
        <p:pic>
          <p:nvPicPr>
            <p:cNvPr id="106" name="Picture 45" descr="desktop_computer_stylized_medium">
              <a:extLst>
                <a:ext uri="{FF2B5EF4-FFF2-40B4-BE49-F238E27FC236}">
                  <a16:creationId xmlns:a16="http://schemas.microsoft.com/office/drawing/2014/main" id="{27C36CF3-2AC9-4547-A2C2-132F4C799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CD8ED0DE-6479-5141-BE8A-06075D2B1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15B0B6B3-C2F3-4B44-82A3-C71C9F43FE8F}"/>
              </a:ext>
            </a:extLst>
          </p:cNvPr>
          <p:cNvGrpSpPr>
            <a:grpSpLocks/>
          </p:cNvGrpSpPr>
          <p:nvPr/>
        </p:nvGrpSpPr>
        <p:grpSpPr bwMode="auto">
          <a:xfrm>
            <a:off x="7269734" y="2808761"/>
            <a:ext cx="609600" cy="558800"/>
            <a:chOff x="-44" y="1473"/>
            <a:chExt cx="981" cy="1105"/>
          </a:xfrm>
        </p:grpSpPr>
        <p:pic>
          <p:nvPicPr>
            <p:cNvPr id="104" name="Picture 45" descr="desktop_computer_stylized_medium">
              <a:extLst>
                <a:ext uri="{FF2B5EF4-FFF2-40B4-BE49-F238E27FC236}">
                  <a16:creationId xmlns:a16="http://schemas.microsoft.com/office/drawing/2014/main" id="{7B05CA4A-9316-F144-9CA1-C1D965B25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772156A5-F08F-4742-BC92-5E267E6C3D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3FB81D-F848-6A4E-8DB2-7790BB58F883}"/>
              </a:ext>
            </a:extLst>
          </p:cNvPr>
          <p:cNvGrpSpPr/>
          <p:nvPr/>
        </p:nvGrpSpPr>
        <p:grpSpPr>
          <a:xfrm>
            <a:off x="6951920" y="1887445"/>
            <a:ext cx="1206122" cy="410624"/>
            <a:chOff x="7399107" y="1365161"/>
            <a:chExt cx="2388836" cy="732595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06D9177-3534-0A4D-8375-1AECE2DE81B9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C1CF51F-E140-A549-8FD5-911E3A1F808C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923E587-3908-7343-B943-9148CFD38C8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6F6E3936-5704-904B-A965-E09D74248E28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14553340-E893-8947-A4ED-728819D8D696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9762F9A8-9309-FE47-99EA-B36182CCD1E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4" name="Line 70">
            <a:extLst>
              <a:ext uri="{FF2B5EF4-FFF2-40B4-BE49-F238E27FC236}">
                <a16:creationId xmlns:a16="http://schemas.microsoft.com/office/drawing/2014/main" id="{675B8C8A-36A4-194C-B4CD-244C11639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061" y="2628348"/>
            <a:ext cx="474942" cy="395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367E973A-BC2E-E449-A069-AD008F96ECC7}"/>
              </a:ext>
            </a:extLst>
          </p:cNvPr>
          <p:cNvGrpSpPr>
            <a:grpSpLocks/>
          </p:cNvGrpSpPr>
          <p:nvPr/>
        </p:nvGrpSpPr>
        <p:grpSpPr bwMode="auto">
          <a:xfrm>
            <a:off x="8133335" y="2817753"/>
            <a:ext cx="609600" cy="558800"/>
            <a:chOff x="-44" y="1473"/>
            <a:chExt cx="981" cy="1105"/>
          </a:xfrm>
        </p:grpSpPr>
        <p:pic>
          <p:nvPicPr>
            <p:cNvPr id="96" name="Picture 45" descr="desktop_computer_stylized_medium">
              <a:extLst>
                <a:ext uri="{FF2B5EF4-FFF2-40B4-BE49-F238E27FC236}">
                  <a16:creationId xmlns:a16="http://schemas.microsoft.com/office/drawing/2014/main" id="{8B2D4FE3-520C-1A49-998C-A6EC8D46D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17B4CA66-EC57-AD47-92EC-F041CAD18D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8" name="Group 170">
            <a:extLst>
              <a:ext uri="{FF2B5EF4-FFF2-40B4-BE49-F238E27FC236}">
                <a16:creationId xmlns:a16="http://schemas.microsoft.com/office/drawing/2014/main" id="{3B0B6F17-4816-0044-BD4C-089B84297346}"/>
              </a:ext>
            </a:extLst>
          </p:cNvPr>
          <p:cNvGrpSpPr>
            <a:grpSpLocks/>
          </p:cNvGrpSpPr>
          <p:nvPr/>
        </p:nvGrpSpPr>
        <p:grpSpPr bwMode="auto">
          <a:xfrm>
            <a:off x="4317661" y="2251388"/>
            <a:ext cx="2835275" cy="430213"/>
            <a:chOff x="2096" y="1154"/>
            <a:chExt cx="1786" cy="271"/>
          </a:xfrm>
        </p:grpSpPr>
        <p:sp>
          <p:nvSpPr>
            <p:cNvPr id="169" name="Oval 85">
              <a:extLst>
                <a:ext uri="{FF2B5EF4-FFF2-40B4-BE49-F238E27FC236}">
                  <a16:creationId xmlns:a16="http://schemas.microsoft.com/office/drawing/2014/main" id="{01BE6D7A-823D-B14C-B094-4AB33BF4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18077DD-CD88-FD49-913C-BC4DB320E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1154"/>
              <a:ext cx="1786" cy="271"/>
              <a:chOff x="2096" y="1154"/>
              <a:chExt cx="1786" cy="271"/>
            </a:xfrm>
          </p:grpSpPr>
          <p:sp>
            <p:nvSpPr>
              <p:cNvPr id="171" name="Text Box 28">
                <a:extLst>
                  <a:ext uri="{FF2B5EF4-FFF2-40B4-BE49-F238E27FC236}">
                    <a16:creationId xmlns:a16="http://schemas.microsoft.com/office/drawing/2014/main" id="{32F920CB-14C3-394B-A24F-423C9D30D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16</a:t>
                </a:r>
              </a:p>
            </p:txBody>
          </p:sp>
          <p:sp>
            <p:nvSpPr>
              <p:cNvPr id="172" name="Text Box 27">
                <a:extLst>
                  <a:ext uri="{FF2B5EF4-FFF2-40B4-BE49-F238E27FC236}">
                    <a16:creationId xmlns:a16="http://schemas.microsoft.com/office/drawing/2014/main" id="{182C898F-65A5-CB46-BF24-5CBF637E6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9" y="115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173" name="Oval 85">
                <a:extLst>
                  <a:ext uri="{FF2B5EF4-FFF2-40B4-BE49-F238E27FC236}">
                    <a16:creationId xmlns:a16="http://schemas.microsoft.com/office/drawing/2014/main" id="{CAA56E02-AE12-6E41-89AE-D35521E5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4" name="Freeform 168">
                <a:extLst>
                  <a:ext uri="{FF2B5EF4-FFF2-40B4-BE49-F238E27FC236}">
                    <a16:creationId xmlns:a16="http://schemas.microsoft.com/office/drawing/2014/main" id="{037DB8CD-0DCC-3E43-A5FF-5526E5FA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6" name="Text Box 27">
            <a:extLst>
              <a:ext uri="{FF2B5EF4-FFF2-40B4-BE49-F238E27FC236}">
                <a16:creationId xmlns:a16="http://schemas.microsoft.com/office/drawing/2014/main" id="{385E4030-D5C3-924A-84F2-F800333F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889" y="2475447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77" name="Text Box 29">
            <a:extLst>
              <a:ext uri="{FF2B5EF4-FFF2-40B4-BE49-F238E27FC236}">
                <a16:creationId xmlns:a16="http://schemas.microsoft.com/office/drawing/2014/main" id="{9EE3102F-C6C5-DB49-8DB2-681B0FA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068" y="2256799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78" name="Text Box 29">
            <a:extLst>
              <a:ext uri="{FF2B5EF4-FFF2-40B4-BE49-F238E27FC236}">
                <a16:creationId xmlns:a16="http://schemas.microsoft.com/office/drawing/2014/main" id="{BDE5B39E-100B-6147-986B-E3965A4E9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854" y="2474305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81" name="Oval 86">
            <a:extLst>
              <a:ext uri="{FF2B5EF4-FFF2-40B4-BE49-F238E27FC236}">
                <a16:creationId xmlns:a16="http://schemas.microsoft.com/office/drawing/2014/main" id="{B8FC3FE4-76F6-A34B-A1F3-AE510F7A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457" y="261938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4" name="Text Box 73">
            <a:extLst>
              <a:ext uri="{FF2B5EF4-FFF2-40B4-BE49-F238E27FC236}">
                <a16:creationId xmlns:a16="http://schemas.microsoft.com/office/drawing/2014/main" id="{1D88346D-98A9-0549-9F22-97A6E9BF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701" y="3325906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Ports 2,3,5 belong to EE VLAN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Ports 4,6,7,8 belong to CS VLAN</a:t>
            </a:r>
          </a:p>
        </p:txBody>
      </p:sp>
      <p:sp>
        <p:nvSpPr>
          <p:cNvPr id="185" name="Rectangle 3">
            <a:extLst>
              <a:ext uri="{FF2B5EF4-FFF2-40B4-BE49-F238E27FC236}">
                <a16:creationId xmlns:a16="http://schemas.microsoft.com/office/drawing/2014/main" id="{725460D0-8BC5-A14B-872E-FA5833756D4D}"/>
              </a:ext>
            </a:extLst>
          </p:cNvPr>
          <p:cNvSpPr txBox="1">
            <a:spLocks noChangeArrowheads="1"/>
          </p:cNvSpPr>
          <p:nvPr/>
        </p:nvSpPr>
        <p:spPr>
          <a:xfrm>
            <a:off x="1379351" y="4052608"/>
            <a:ext cx="9983414" cy="268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trunk port: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carries frames between VLANS defined over multiple physical switches</a:t>
            </a:r>
          </a:p>
          <a:p>
            <a:pPr marL="46672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frames forwarded within VLAN between switches can’t be vanilla 802.1 frames (must carry VLAN ID info)</a:t>
            </a:r>
          </a:p>
          <a:p>
            <a:pPr marL="46672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802.1q protocol adds/removed additional header fields for frames forwarded between trunk ports</a:t>
            </a:r>
          </a:p>
        </p:txBody>
      </p:sp>
    </p:spTree>
    <p:extLst>
      <p:ext uri="{BB962C8B-B14F-4D97-AF65-F5344CB8AC3E}">
        <p14:creationId xmlns:p14="http://schemas.microsoft.com/office/powerpoint/2010/main" val="31145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802.1Q VLAN frame format</a:t>
            </a: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Text Box 28">
            <a:extLst>
              <a:ext uri="{FF2B5EF4-FFF2-40B4-BE49-F238E27FC236}">
                <a16:creationId xmlns:a16="http://schemas.microsoft.com/office/drawing/2014/main" id="{5863B091-D854-6543-B179-4AF1AB17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266" y="1963177"/>
            <a:ext cx="2853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802.1 Ethernet frame</a:t>
            </a:r>
          </a:p>
        </p:txBody>
      </p:sp>
      <p:grpSp>
        <p:nvGrpSpPr>
          <p:cNvPr id="222" name="Group 51">
            <a:extLst>
              <a:ext uri="{FF2B5EF4-FFF2-40B4-BE49-F238E27FC236}">
                <a16:creationId xmlns:a16="http://schemas.microsoft.com/office/drawing/2014/main" id="{71FD1940-1110-264F-922B-7062D175FA16}"/>
              </a:ext>
            </a:extLst>
          </p:cNvPr>
          <p:cNvGrpSpPr>
            <a:grpSpLocks/>
          </p:cNvGrpSpPr>
          <p:nvPr/>
        </p:nvGrpSpPr>
        <p:grpSpPr bwMode="auto">
          <a:xfrm>
            <a:off x="970245" y="1413943"/>
            <a:ext cx="7867779" cy="1104405"/>
            <a:chOff x="940711" y="4902593"/>
            <a:chExt cx="6291001" cy="992895"/>
          </a:xfrm>
        </p:grpSpPr>
        <p:sp>
          <p:nvSpPr>
            <p:cNvPr id="223" name="Line 10">
              <a:extLst>
                <a:ext uri="{FF2B5EF4-FFF2-40B4-BE49-F238E27FC236}">
                  <a16:creationId xmlns:a16="http://schemas.microsoft.com/office/drawing/2014/main" id="{24204A1D-8F26-9C44-BFD5-CEAEA363D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">
              <a:extLst>
                <a:ext uri="{FF2B5EF4-FFF2-40B4-BE49-F238E27FC236}">
                  <a16:creationId xmlns:a16="http://schemas.microsoft.com/office/drawing/2014/main" id="{7F607B5C-7039-5E48-A472-4DDBFE013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Connector 3">
              <a:extLst>
                <a:ext uri="{FF2B5EF4-FFF2-40B4-BE49-F238E27FC236}">
                  <a16:creationId xmlns:a16="http://schemas.microsoft.com/office/drawing/2014/main" id="{496EAB23-A12E-1B42-87E7-089C0E8621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6" name="Straight Connector 32">
              <a:extLst>
                <a:ext uri="{FF2B5EF4-FFF2-40B4-BE49-F238E27FC236}">
                  <a16:creationId xmlns:a16="http://schemas.microsoft.com/office/drawing/2014/main" id="{F650668C-7461-3B46-82C5-99887F8184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" name="Straight Connector 33">
              <a:extLst>
                <a:ext uri="{FF2B5EF4-FFF2-40B4-BE49-F238E27FC236}">
                  <a16:creationId xmlns:a16="http://schemas.microsoft.com/office/drawing/2014/main" id="{680A4570-82D8-AD4F-9986-E779522F5D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8" name="Straight Connector 34">
              <a:extLst>
                <a:ext uri="{FF2B5EF4-FFF2-40B4-BE49-F238E27FC236}">
                  <a16:creationId xmlns:a16="http://schemas.microsoft.com/office/drawing/2014/main" id="{C862820D-E1AD-5544-A2BD-5164630AC1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Connector 35">
              <a:extLst>
                <a:ext uri="{FF2B5EF4-FFF2-40B4-BE49-F238E27FC236}">
                  <a16:creationId xmlns:a16="http://schemas.microsoft.com/office/drawing/2014/main" id="{9F5DC5A1-94AD-274E-B8C5-61F7122E1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TextBox 5">
              <a:extLst>
                <a:ext uri="{FF2B5EF4-FFF2-40B4-BE49-F238E27FC236}">
                  <a16:creationId xmlns:a16="http://schemas.microsoft.com/office/drawing/2014/main" id="{92868CAA-8B64-6448-ABB8-AEE060516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31" name="TextBox 37">
              <a:extLst>
                <a:ext uri="{FF2B5EF4-FFF2-40B4-BE49-F238E27FC236}">
                  <a16:creationId xmlns:a16="http://schemas.microsoft.com/office/drawing/2014/main" id="{9C53AC9A-436A-C048-AF41-591815DAA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32" name="TextBox 38">
              <a:extLst>
                <a:ext uri="{FF2B5EF4-FFF2-40B4-BE49-F238E27FC236}">
                  <a16:creationId xmlns:a16="http://schemas.microsoft.com/office/drawing/2014/main" id="{11BA3E7E-54F5-7245-819A-3F612B971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233" name="TextBox 39">
              <a:extLst>
                <a:ext uri="{FF2B5EF4-FFF2-40B4-BE49-F238E27FC236}">
                  <a16:creationId xmlns:a16="http://schemas.microsoft.com/office/drawing/2014/main" id="{18D90B14-B841-4247-A2B9-8FC55526A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234" name="TextBox 40">
              <a:extLst>
                <a:ext uri="{FF2B5EF4-FFF2-40B4-BE49-F238E27FC236}">
                  <a16:creationId xmlns:a16="http://schemas.microsoft.com/office/drawing/2014/main" id="{74F0F720-3C22-0540-A6DD-2C7FEBBA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235" name="Text Box 9">
              <a:extLst>
                <a:ext uri="{FF2B5EF4-FFF2-40B4-BE49-F238E27FC236}">
                  <a16:creationId xmlns:a16="http://schemas.microsoft.com/office/drawing/2014/main" id="{3006592F-6A37-1843-886D-1EFCB34DC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</p:grpSp>
      <p:sp>
        <p:nvSpPr>
          <p:cNvPr id="182" name="Line 40">
            <a:extLst>
              <a:ext uri="{FF2B5EF4-FFF2-40B4-BE49-F238E27FC236}">
                <a16:creationId xmlns:a16="http://schemas.microsoft.com/office/drawing/2014/main" id="{12F6564B-9905-C34C-8A5B-AAB2DCBFA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6933" y="3946525"/>
            <a:ext cx="0" cy="857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6" name="Rectangle 41">
            <a:extLst>
              <a:ext uri="{FF2B5EF4-FFF2-40B4-BE49-F238E27FC236}">
                <a16:creationId xmlns:a16="http://schemas.microsoft.com/office/drawing/2014/main" id="{E294B2D1-E297-1747-8E2E-6D71E416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59" y="4770209"/>
            <a:ext cx="32108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2-byte Tag Protocol Identifier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7" name="Rectangle 42">
            <a:extLst>
              <a:ext uri="{FF2B5EF4-FFF2-40B4-BE49-F238E27FC236}">
                <a16:creationId xmlns:a16="http://schemas.microsoft.com/office/drawing/2014/main" id="{4FDDD519-8245-B24C-A434-B129D7498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269" y="5148138"/>
            <a:ext cx="48182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Tag Control Information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(12 bit VLAN ID field, 3 bit priority field like IP TOS)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9" name="Line 44">
            <a:extLst>
              <a:ext uri="{FF2B5EF4-FFF2-40B4-BE49-F238E27FC236}">
                <a16:creationId xmlns:a16="http://schemas.microsoft.com/office/drawing/2014/main" id="{CA2F6B01-A8AB-9E42-9EB2-7E134E2AC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2855" y="4032157"/>
            <a:ext cx="0" cy="857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91" name="Rectangle 48">
            <a:extLst>
              <a:ext uri="{FF2B5EF4-FFF2-40B4-BE49-F238E27FC236}">
                <a16:creationId xmlns:a16="http://schemas.microsoft.com/office/drawing/2014/main" id="{6994D61A-2E6F-3C4C-8024-C641BA65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655" y="4887819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ulim" charset="0"/>
                <a:cs typeface="Gulim" charset="0"/>
              </a:rPr>
              <a:t>CRC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99AA00-69FB-8C4B-B9D8-1454D9BA6EAA}"/>
              </a:ext>
            </a:extLst>
          </p:cNvPr>
          <p:cNvGrpSpPr/>
          <p:nvPr/>
        </p:nvGrpSpPr>
        <p:grpSpPr>
          <a:xfrm>
            <a:off x="974727" y="2418509"/>
            <a:ext cx="10895172" cy="1664180"/>
            <a:chOff x="974727" y="2418509"/>
            <a:chExt cx="10895172" cy="1664180"/>
          </a:xfrm>
        </p:grpSpPr>
        <p:sp>
          <p:nvSpPr>
            <p:cNvPr id="166" name="Line 36">
              <a:extLst>
                <a:ext uri="{FF2B5EF4-FFF2-40B4-BE49-F238E27FC236}">
                  <a16:creationId xmlns:a16="http://schemas.microsoft.com/office/drawing/2014/main" id="{87594C58-F1ED-E148-BCCA-74CE2EEF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588" y="2418509"/>
              <a:ext cx="979954" cy="956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Line 37">
              <a:extLst>
                <a:ext uri="{FF2B5EF4-FFF2-40B4-BE49-F238E27FC236}">
                  <a16:creationId xmlns:a16="http://schemas.microsoft.com/office/drawing/2014/main" id="{EFFFBEDE-4066-F34F-AA6E-E86BFDB68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3063" y="2441481"/>
              <a:ext cx="905714" cy="947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3" name="Text Box 29">
              <a:extLst>
                <a:ext uri="{FF2B5EF4-FFF2-40B4-BE49-F238E27FC236}">
                  <a16:creationId xmlns:a16="http://schemas.microsoft.com/office/drawing/2014/main" id="{4981A6AC-846C-C94C-8F75-3D52D146D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8288" y="3478025"/>
              <a:ext cx="190161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802.1Q frame</a:t>
              </a:r>
            </a:p>
          </p:txBody>
        </p:sp>
        <p:sp>
          <p:nvSpPr>
            <p:cNvPr id="237" name="Line 10">
              <a:extLst>
                <a:ext uri="{FF2B5EF4-FFF2-40B4-BE49-F238E27FC236}">
                  <a16:creationId xmlns:a16="http://schemas.microsoft.com/office/drawing/2014/main" id="{30F90D85-C5B8-E846-A9E7-5BD55C252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2715" y="3308495"/>
              <a:ext cx="0" cy="22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1">
              <a:extLst>
                <a:ext uri="{FF2B5EF4-FFF2-40B4-BE49-F238E27FC236}">
                  <a16:creationId xmlns:a16="http://schemas.microsoft.com/office/drawing/2014/main" id="{CDC56025-C3C8-3144-8431-3ECCF270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60" y="3389722"/>
              <a:ext cx="879629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9" name="Straight Connector 3">
              <a:extLst>
                <a:ext uri="{FF2B5EF4-FFF2-40B4-BE49-F238E27FC236}">
                  <a16:creationId xmlns:a16="http://schemas.microsoft.com/office/drawing/2014/main" id="{764958CB-85C4-4D40-8B70-78F74524F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3192" y="3378763"/>
              <a:ext cx="0" cy="61218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0" name="Straight Connector 32">
              <a:extLst>
                <a:ext uri="{FF2B5EF4-FFF2-40B4-BE49-F238E27FC236}">
                  <a16:creationId xmlns:a16="http://schemas.microsoft.com/office/drawing/2014/main" id="{FF4AE762-9C5F-BC44-B002-47DCB50AED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76434" y="3382291"/>
              <a:ext cx="0" cy="64923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1" name="Straight Connector 33">
              <a:extLst>
                <a:ext uri="{FF2B5EF4-FFF2-40B4-BE49-F238E27FC236}">
                  <a16:creationId xmlns:a16="http://schemas.microsoft.com/office/drawing/2014/main" id="{6EDAE1EA-083B-CB47-99FA-23861C82B9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96217" y="3387584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2" name="Straight Connector 34">
              <a:extLst>
                <a:ext uri="{FF2B5EF4-FFF2-40B4-BE49-F238E27FC236}">
                  <a16:creationId xmlns:a16="http://schemas.microsoft.com/office/drawing/2014/main" id="{86963B64-AF82-944E-AB57-8BF7FAA160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13866" y="3382291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3" name="Straight Connector 35">
              <a:extLst>
                <a:ext uri="{FF2B5EF4-FFF2-40B4-BE49-F238E27FC236}">
                  <a16:creationId xmlns:a16="http://schemas.microsoft.com/office/drawing/2014/main" id="{E9CD8FE5-0690-0143-924A-0537DE301C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3664" y="3389347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4" name="TextBox 5">
              <a:extLst>
                <a:ext uri="{FF2B5EF4-FFF2-40B4-BE49-F238E27FC236}">
                  <a16:creationId xmlns:a16="http://schemas.microsoft.com/office/drawing/2014/main" id="{62721451-260B-5B42-B446-4A08A5449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664" y="3504009"/>
              <a:ext cx="1056553" cy="36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45" name="TextBox 37">
              <a:extLst>
                <a:ext uri="{FF2B5EF4-FFF2-40B4-BE49-F238E27FC236}">
                  <a16:creationId xmlns:a16="http://schemas.microsoft.com/office/drawing/2014/main" id="{3D0AD47F-C570-7447-8C6E-17BFA75B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423" y="3508238"/>
              <a:ext cx="1056553" cy="36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46" name="TextBox 38">
              <a:extLst>
                <a:ext uri="{FF2B5EF4-FFF2-40B4-BE49-F238E27FC236}">
                  <a16:creationId xmlns:a16="http://schemas.microsoft.com/office/drawing/2014/main" id="{7CDA1998-E9C5-B148-8045-9A713C300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1342" y="3584708"/>
              <a:ext cx="1722641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247" name="TextBox 39">
              <a:extLst>
                <a:ext uri="{FF2B5EF4-FFF2-40B4-BE49-F238E27FC236}">
                  <a16:creationId xmlns:a16="http://schemas.microsoft.com/office/drawing/2014/main" id="{B8ABE0A2-CE51-F940-9862-68F41351F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896" y="3566359"/>
              <a:ext cx="1070013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248" name="TextBox 40">
              <a:extLst>
                <a:ext uri="{FF2B5EF4-FFF2-40B4-BE49-F238E27FC236}">
                  <a16:creationId xmlns:a16="http://schemas.microsoft.com/office/drawing/2014/main" id="{CDFE46FD-3720-754A-A23C-C253EC32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727" y="3607454"/>
              <a:ext cx="1338345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249" name="Text Box 9">
              <a:extLst>
                <a:ext uri="{FF2B5EF4-FFF2-40B4-BE49-F238E27FC236}">
                  <a16:creationId xmlns:a16="http://schemas.microsoft.com/office/drawing/2014/main" id="{DCF83EB4-2232-D345-A1F3-6C8A3CB5C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768" y="2978284"/>
              <a:ext cx="963318" cy="3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  <p:cxnSp>
          <p:nvCxnSpPr>
            <p:cNvPr id="250" name="Straight Connector 33">
              <a:extLst>
                <a:ext uri="{FF2B5EF4-FFF2-40B4-BE49-F238E27FC236}">
                  <a16:creationId xmlns:a16="http://schemas.microsoft.com/office/drawing/2014/main" id="{3EEE3482-CDF4-DE40-84C8-2E05C8BFC7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92170" y="3405513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1" name="Straight Connector 33">
              <a:extLst>
                <a:ext uri="{FF2B5EF4-FFF2-40B4-BE49-F238E27FC236}">
                  <a16:creationId xmlns:a16="http://schemas.microsoft.com/office/drawing/2014/main" id="{C3ABE881-0CBB-EB49-A630-BF0139917E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94194" y="3383101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B875FAF9-1532-C14B-8D2A-571C5529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5424" y="2436437"/>
              <a:ext cx="19611" cy="965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Line 36">
              <a:extLst>
                <a:ext uri="{FF2B5EF4-FFF2-40B4-BE49-F238E27FC236}">
                  <a16:creationId xmlns:a16="http://schemas.microsoft.com/office/drawing/2014/main" id="{8378302D-C70D-6949-ABC1-317AA474B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495" y="2440920"/>
              <a:ext cx="19611" cy="965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856316-3977-AE43-89A4-247038665FF9}"/>
              </a:ext>
            </a:extLst>
          </p:cNvPr>
          <p:cNvCxnSpPr>
            <a:cxnSpLocks/>
          </p:cNvCxnSpPr>
          <p:nvPr/>
        </p:nvCxnSpPr>
        <p:spPr>
          <a:xfrm>
            <a:off x="4827494" y="4034118"/>
            <a:ext cx="0" cy="1156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A4005C6-D998-EF4E-BB11-9F85F385687A}"/>
              </a:ext>
            </a:extLst>
          </p:cNvPr>
          <p:cNvSpPr/>
          <p:nvPr/>
        </p:nvSpPr>
        <p:spPr>
          <a:xfrm>
            <a:off x="4101353" y="3334872"/>
            <a:ext cx="100852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4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6" grpId="0"/>
      <p:bldP spid="187" grpId="0"/>
      <p:bldP spid="189" grpId="0" animBg="1"/>
      <p:bldP spid="191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Chapter 6: Summary</a:t>
            </a:r>
            <a:endParaRPr lang="en-US" sz="4400" b="0" dirty="0">
              <a:latin typeface="+mn-lt"/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757518" y="1324816"/>
            <a:ext cx="114344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defRPr/>
            </a:pPr>
            <a:r>
              <a:rPr lang="en-US" sz="3200" dirty="0"/>
              <a:t>principles behind data link layer services:</a:t>
            </a:r>
          </a:p>
          <a:p>
            <a:pPr lvl="1">
              <a:defRPr/>
            </a:pPr>
            <a:r>
              <a:rPr lang="en-US" sz="2800" dirty="0"/>
              <a:t>error detection, correction</a:t>
            </a:r>
          </a:p>
          <a:p>
            <a:pPr lvl="1">
              <a:defRPr/>
            </a:pPr>
            <a:r>
              <a:rPr lang="en-US" sz="2800" dirty="0"/>
              <a:t>sharing a broadcast channel: multiple access</a:t>
            </a:r>
          </a:p>
          <a:p>
            <a:pPr lvl="1">
              <a:defRPr/>
            </a:pPr>
            <a:r>
              <a:rPr lang="en-US" sz="2800" dirty="0"/>
              <a:t>link layer addressing</a:t>
            </a:r>
          </a:p>
          <a:p>
            <a:pPr indent="-285750">
              <a:defRPr/>
            </a:pPr>
            <a:r>
              <a:rPr lang="en-US" sz="3200" dirty="0"/>
              <a:t>instantiation, implementation of various link layer technologies</a:t>
            </a:r>
          </a:p>
          <a:p>
            <a:pPr lvl="1">
              <a:defRPr/>
            </a:pPr>
            <a:r>
              <a:rPr lang="en-US" sz="2800" dirty="0"/>
              <a:t>Ethernet</a:t>
            </a:r>
          </a:p>
          <a:p>
            <a:pPr lvl="1">
              <a:defRPr/>
            </a:pPr>
            <a:r>
              <a:rPr lang="en-US" sz="2800" dirty="0"/>
              <a:t>switched LANS, VLANs</a:t>
            </a:r>
          </a:p>
          <a:p>
            <a:pPr indent="-285750">
              <a:defRPr/>
            </a:pPr>
            <a:r>
              <a:rPr lang="en-US" sz="3200" dirty="0"/>
              <a:t>synthesis: a day in the life of a web request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marR="0" lvl="0" indent="-2317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broadcasts ARP query, containing B's IP addr</a:t>
              </a:r>
            </a:p>
            <a:p>
              <a:pPr marL="404813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destination MAC address = FF-FF-FF-FF-FF-FF</a:t>
              </a:r>
            </a:p>
            <a:p>
              <a:pPr marL="404813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MAC: 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71-65-F7-2B-08-53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IP: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137.196.7.23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FF-FF-FF-FF-FF-FF)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0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MAC address: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58-23-D7-FA-20-B0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ARP message into 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71-65-F7-2B-08-53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9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137.196.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    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0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75C8B8F2-44A8-AE4D-95ED-0C45E84A2CCD}"/>
              </a:ext>
            </a:extLst>
          </p:cNvPr>
          <p:cNvSpPr txBox="1">
            <a:spLocks noChangeArrowheads="1"/>
          </p:cNvSpPr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marR="0" lvl="0" indent="-1111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walkthrough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sending a  datagram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addressing – at IP (datagram) and MAC layer (frame) levels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633948-5785-5849-859F-87310A692F23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>
            <a:extLst>
              <a:ext uri="{FF2B5EF4-FFF2-40B4-BE49-F238E27FC236}">
                <a16:creationId xmlns:a16="http://schemas.microsoft.com/office/drawing/2014/main" id="{7AA3B0EC-8E9C-EA40-807D-C0DCADFC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id="{877FF5E7-E20D-C343-A6A6-C03781D86E63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Line 40">
            <a:extLst>
              <a:ext uri="{FF2B5EF4-FFF2-40B4-BE49-F238E27FC236}">
                <a16:creationId xmlns:a16="http://schemas.microsoft.com/office/drawing/2014/main" id="{F783F2B5-328E-0E4F-B70F-C2AE78E3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Line 41">
            <a:extLst>
              <a:ext uri="{FF2B5EF4-FFF2-40B4-BE49-F238E27FC236}">
                <a16:creationId xmlns:a16="http://schemas.microsoft.com/office/drawing/2014/main" id="{C060EFA7-8C6E-3D40-B474-D7EA7BAB1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Text Box 58">
            <a:extLst>
              <a:ext uri="{FF2B5EF4-FFF2-40B4-BE49-F238E27FC236}">
                <a16:creationId xmlns:a16="http://schemas.microsoft.com/office/drawing/2014/main" id="{DB5EE02A-B01A-5E4C-B702-F6EBFE46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36" name="Line 67">
            <a:extLst>
              <a:ext uri="{FF2B5EF4-FFF2-40B4-BE49-F238E27FC236}">
                <a16:creationId xmlns:a16="http://schemas.microsoft.com/office/drawing/2014/main" id="{C65C148F-06BF-C940-B2DD-A67AC4BE2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Line 73">
            <a:extLst>
              <a:ext uri="{FF2B5EF4-FFF2-40B4-BE49-F238E27FC236}">
                <a16:creationId xmlns:a16="http://schemas.microsoft.com/office/drawing/2014/main" id="{2E33E508-B8D6-3E44-B5AA-A6A307EEE1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75">
            <a:extLst>
              <a:ext uri="{FF2B5EF4-FFF2-40B4-BE49-F238E27FC236}">
                <a16:creationId xmlns:a16="http://schemas.microsoft.com/office/drawing/2014/main" id="{25EB896A-E2EC-F64E-82DF-14D4BB8B17FF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Text Box 76">
            <a:extLst>
              <a:ext uri="{FF2B5EF4-FFF2-40B4-BE49-F238E27FC236}">
                <a16:creationId xmlns:a16="http://schemas.microsoft.com/office/drawing/2014/main" id="{6209BBA1-3ADB-DD4E-98BA-16778788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1F04776-CE9C-1440-B37F-242C3E190A98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7820489A-5549-C442-BF3C-BC1AC11B6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Rectangle 37">
              <a:extLst>
                <a:ext uri="{FF2B5EF4-FFF2-40B4-BE49-F238E27FC236}">
                  <a16:creationId xmlns:a16="http://schemas.microsoft.com/office/drawing/2014/main" id="{9AF76EFA-4C5B-674E-BA86-9C05702BA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4D12D1B-CACD-6E4B-9C38-D2F459245889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16FB099F-FBEA-9F48-8EAA-5BCE4873212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3DBFA26-F015-2547-A930-D01540DA83C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BD83E9A-6CBF-3D4E-8F2F-EA68EE4D37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24B4E4B6-6B7A-4A4B-A9EB-9BA919CAA3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A579144-F431-924D-BEDF-34C91BDD544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60A07585-2E49-1643-B16B-023093CA681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99C7FFFB-540E-F04A-8756-DC9317FA983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id="{2049FC20-01F9-A342-8ED2-71DDD4E242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4" name="Group 49">
            <a:extLst>
              <a:ext uri="{FF2B5EF4-FFF2-40B4-BE49-F238E27FC236}">
                <a16:creationId xmlns:a16="http://schemas.microsoft.com/office/drawing/2014/main" id="{0C6B5E2D-47E0-304A-802F-B33BA23951DC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>
              <a:extLst>
                <a:ext uri="{FF2B5EF4-FFF2-40B4-BE49-F238E27FC236}">
                  <a16:creationId xmlns:a16="http://schemas.microsoft.com/office/drawing/2014/main" id="{6C7B4EA6-CCA8-D147-AFAA-5DA13E6B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id="{48DE1DAA-CF8A-A24A-8DD9-85EF022FE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5" name="Rectangle 37">
            <a:extLst>
              <a:ext uri="{FF2B5EF4-FFF2-40B4-BE49-F238E27FC236}">
                <a16:creationId xmlns:a16="http://schemas.microsoft.com/office/drawing/2014/main" id="{1976AEED-D3C4-4C40-B836-5E4352A36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6" name="Group 49">
            <a:extLst>
              <a:ext uri="{FF2B5EF4-FFF2-40B4-BE49-F238E27FC236}">
                <a16:creationId xmlns:a16="http://schemas.microsoft.com/office/drawing/2014/main" id="{CA4E329E-B85D-034A-AD4E-3AA827B8BDBB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>
              <a:extLst>
                <a:ext uri="{FF2B5EF4-FFF2-40B4-BE49-F238E27FC236}">
                  <a16:creationId xmlns:a16="http://schemas.microsoft.com/office/drawing/2014/main" id="{1DF9E5DC-786D-6C49-ADDC-C953FEFE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23D41A9D-8697-4D4D-8D16-A98A093EA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7" name="Rectangle 37">
            <a:extLst>
              <a:ext uri="{FF2B5EF4-FFF2-40B4-BE49-F238E27FC236}">
                <a16:creationId xmlns:a16="http://schemas.microsoft.com/office/drawing/2014/main" id="{921F645F-8A94-2445-84B8-38720AF02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48" name="Rectangle 37">
            <a:extLst>
              <a:ext uri="{FF2B5EF4-FFF2-40B4-BE49-F238E27FC236}">
                <a16:creationId xmlns:a16="http://schemas.microsoft.com/office/drawing/2014/main" id="{7E4E6975-B2CA-7444-B862-F4B4940509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9" name="Group 44">
            <a:extLst>
              <a:ext uri="{FF2B5EF4-FFF2-40B4-BE49-F238E27FC236}">
                <a16:creationId xmlns:a16="http://schemas.microsoft.com/office/drawing/2014/main" id="{0E421EA6-E430-A84D-86CE-88CE29472188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>
              <a:extLst>
                <a:ext uri="{FF2B5EF4-FFF2-40B4-BE49-F238E27FC236}">
                  <a16:creationId xmlns:a16="http://schemas.microsoft.com/office/drawing/2014/main" id="{0CFB0548-75C3-B541-8DF5-553BDA442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A0094AEB-3AFF-0940-8C77-D29712E48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" name="Group 44">
            <a:extLst>
              <a:ext uri="{FF2B5EF4-FFF2-40B4-BE49-F238E27FC236}">
                <a16:creationId xmlns:a16="http://schemas.microsoft.com/office/drawing/2014/main" id="{BCF5D40A-A74B-274B-8ADA-55B66CD5DBFC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>
              <a:extLst>
                <a:ext uri="{FF2B5EF4-FFF2-40B4-BE49-F238E27FC236}">
                  <a16:creationId xmlns:a16="http://schemas.microsoft.com/office/drawing/2014/main" id="{771731DD-0069-DA47-95DF-85CE9F491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id="{0818206B-A68C-604B-A676-494044A07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CCC7A-2790-4042-9C87-704C4398F4FC}"/>
              </a:ext>
            </a:extLst>
          </p:cNvPr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B5C784D-B8E9-0242-B1BF-5469854F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221" name="Text Box 22">
              <a:extLst>
                <a:ext uri="{FF2B5EF4-FFF2-40B4-BE49-F238E27FC236}">
                  <a16:creationId xmlns:a16="http://schemas.microsoft.com/office/drawing/2014/main" id="{C464F240-6EA6-E645-AE35-1132527B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222" name="Group 23">
              <a:extLst>
                <a:ext uri="{FF2B5EF4-FFF2-40B4-BE49-F238E27FC236}">
                  <a16:creationId xmlns:a16="http://schemas.microsoft.com/office/drawing/2014/main" id="{718D171D-585A-DA4B-8722-1465B928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>
                <a:extLst>
                  <a:ext uri="{FF2B5EF4-FFF2-40B4-BE49-F238E27FC236}">
                    <a16:creationId xmlns:a16="http://schemas.microsoft.com/office/drawing/2014/main" id="{6074A99D-1DA4-3A42-9396-9E51D4D7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274" name="Text Box 25">
                <a:extLst>
                  <a:ext uri="{FF2B5EF4-FFF2-40B4-BE49-F238E27FC236}">
                    <a16:creationId xmlns:a16="http://schemas.microsoft.com/office/drawing/2014/main" id="{7F04AB82-B2F9-5040-9BD7-B58343D5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223" name="Text Box 26">
              <a:extLst>
                <a:ext uri="{FF2B5EF4-FFF2-40B4-BE49-F238E27FC236}">
                  <a16:creationId xmlns:a16="http://schemas.microsoft.com/office/drawing/2014/main" id="{345706BC-EE35-E948-B847-B9C8F402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224" name="Text Box 27">
              <a:extLst>
                <a:ext uri="{FF2B5EF4-FFF2-40B4-BE49-F238E27FC236}">
                  <a16:creationId xmlns:a16="http://schemas.microsoft.com/office/drawing/2014/main" id="{C6892711-5B00-1B44-A3A1-ED7D7A05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id="{C9755018-30C5-2F48-B77B-D1C5089A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226" name="Text Box 33">
              <a:extLst>
                <a:ext uri="{FF2B5EF4-FFF2-40B4-BE49-F238E27FC236}">
                  <a16:creationId xmlns:a16="http://schemas.microsoft.com/office/drawing/2014/main" id="{F8059422-13FC-B849-B3BE-4C2D1B54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230" name="Line 44">
              <a:extLst>
                <a:ext uri="{FF2B5EF4-FFF2-40B4-BE49-F238E27FC236}">
                  <a16:creationId xmlns:a16="http://schemas.microsoft.com/office/drawing/2014/main" id="{5FF08ADC-A615-AA4F-988F-06E9F2E0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Line 45">
              <a:extLst>
                <a:ext uri="{FF2B5EF4-FFF2-40B4-BE49-F238E27FC236}">
                  <a16:creationId xmlns:a16="http://schemas.microsoft.com/office/drawing/2014/main" id="{C98C8486-5AB7-664F-9D85-3DD76A362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Line 46">
              <a:extLst>
                <a:ext uri="{FF2B5EF4-FFF2-40B4-BE49-F238E27FC236}">
                  <a16:creationId xmlns:a16="http://schemas.microsoft.com/office/drawing/2014/main" id="{B1A0EF95-B5D7-6443-84A3-A0E0B1049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Line 47">
              <a:extLst>
                <a:ext uri="{FF2B5EF4-FFF2-40B4-BE49-F238E27FC236}">
                  <a16:creationId xmlns:a16="http://schemas.microsoft.com/office/drawing/2014/main" id="{4D21BB95-E938-424E-94A6-FA1551CE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5" name="Group 63">
              <a:extLst>
                <a:ext uri="{FF2B5EF4-FFF2-40B4-BE49-F238E27FC236}">
                  <a16:creationId xmlns:a16="http://schemas.microsoft.com/office/drawing/2014/main" id="{022EBB57-7AB3-7C45-9AC9-24B737F13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>
                <a:extLst>
                  <a:ext uri="{FF2B5EF4-FFF2-40B4-BE49-F238E27FC236}">
                    <a16:creationId xmlns:a16="http://schemas.microsoft.com/office/drawing/2014/main" id="{9C1790DC-D8F5-D148-A191-4095380CC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272" name="Text Box 65">
                <a:extLst>
                  <a:ext uri="{FF2B5EF4-FFF2-40B4-BE49-F238E27FC236}">
                    <a16:creationId xmlns:a16="http://schemas.microsoft.com/office/drawing/2014/main" id="{B09022AD-3504-8E4C-B2F0-99A5DA41E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237" name="Text Box 71">
              <a:extLst>
                <a:ext uri="{FF2B5EF4-FFF2-40B4-BE49-F238E27FC236}">
                  <a16:creationId xmlns:a16="http://schemas.microsoft.com/office/drawing/2014/main" id="{E34EA307-0F5E-7E4E-9CE6-4AB42403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238" name="Text Box 72">
              <a:extLst>
                <a:ext uri="{FF2B5EF4-FFF2-40B4-BE49-F238E27FC236}">
                  <a16:creationId xmlns:a16="http://schemas.microsoft.com/office/drawing/2014/main" id="{B5B6783C-814C-0B4E-B164-BE3DE87D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4FFBE43-D54F-1248-BB0F-8C6305664255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F922730-B346-B540-9CCA-A7D5E3F3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F2C09E71-12BD-2C45-A9FA-A6A951F6F19C}"/>
              </a:ext>
            </a:extLst>
          </p:cNvPr>
          <p:cNvSpPr txBox="1">
            <a:spLocks noChangeArrowheads="1"/>
          </p:cNvSpPr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assume that: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B’s IP address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IP address of first hop router, 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(how?)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R’s MAC address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(how?)</a:t>
            </a:r>
          </a:p>
        </p:txBody>
      </p:sp>
    </p:spTree>
    <p:extLst>
      <p:ext uri="{BB962C8B-B14F-4D97-AF65-F5344CB8AC3E}">
        <p14:creationId xmlns:p14="http://schemas.microsoft.com/office/powerpoint/2010/main" val="2832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>
            <a:extLst>
              <a:ext uri="{FF2B5EF4-FFF2-40B4-BE49-F238E27FC236}">
                <a16:creationId xmlns:a16="http://schemas.microsoft.com/office/drawing/2014/main" id="{C1DEC24C-BFB2-6B4F-BA81-EEC3A6A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0" name="Group 151">
            <a:extLst>
              <a:ext uri="{FF2B5EF4-FFF2-40B4-BE49-F238E27FC236}">
                <a16:creationId xmlns:a16="http://schemas.microsoft.com/office/drawing/2014/main" id="{B486901D-4BFD-A447-BC3C-D5DADB46F879}"/>
              </a:ext>
            </a:extLst>
          </p:cNvPr>
          <p:cNvGrpSpPr>
            <a:grpSpLocks/>
          </p:cNvGrpSpPr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>
              <a:extLst>
                <a:ext uri="{FF2B5EF4-FFF2-40B4-BE49-F238E27FC236}">
                  <a16:creationId xmlns:a16="http://schemas.microsoft.com/office/drawing/2014/main" id="{DB9AC85E-9F88-E44B-86D1-FA4DC829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>
                <a:extLst>
                  <a:ext uri="{FF2B5EF4-FFF2-40B4-BE49-F238E27FC236}">
                    <a16:creationId xmlns:a16="http://schemas.microsoft.com/office/drawing/2014/main" id="{82C7BD2C-0748-4943-8169-C08605635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124">
                <a:extLst>
                  <a:ext uri="{FF2B5EF4-FFF2-40B4-BE49-F238E27FC236}">
                    <a16:creationId xmlns:a16="http://schemas.microsoft.com/office/drawing/2014/main" id="{CEC87B94-6EC9-8B4B-B829-61592882D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Line 125">
                <a:extLst>
                  <a:ext uri="{FF2B5EF4-FFF2-40B4-BE49-F238E27FC236}">
                    <a16:creationId xmlns:a16="http://schemas.microsoft.com/office/drawing/2014/main" id="{0397BBAB-8DE8-C34D-93BF-78BBA080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2" name="Text Box 126">
              <a:extLst>
                <a:ext uri="{FF2B5EF4-FFF2-40B4-BE49-F238E27FC236}">
                  <a16:creationId xmlns:a16="http://schemas.microsoft.com/office/drawing/2014/main" id="{3CF80CC5-5CA2-3F49-8AE1-D6488278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96" name="Group 141">
            <a:extLst>
              <a:ext uri="{FF2B5EF4-FFF2-40B4-BE49-F238E27FC236}">
                <a16:creationId xmlns:a16="http://schemas.microsoft.com/office/drawing/2014/main" id="{43D6CC11-6A15-DA4D-A6B4-3A498BA39B16}"/>
              </a:ext>
            </a:extLst>
          </p:cNvPr>
          <p:cNvGrpSpPr>
            <a:grpSpLocks/>
          </p:cNvGrpSpPr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>
              <a:extLst>
                <a:ext uri="{FF2B5EF4-FFF2-40B4-BE49-F238E27FC236}">
                  <a16:creationId xmlns:a16="http://schemas.microsoft.com/office/drawing/2014/main" id="{CFF4232C-6C8D-CA46-B8DF-55A6B990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Line 128">
              <a:extLst>
                <a:ext uri="{FF2B5EF4-FFF2-40B4-BE49-F238E27FC236}">
                  <a16:creationId xmlns:a16="http://schemas.microsoft.com/office/drawing/2014/main" id="{0FC90CB0-074D-124C-8085-60D0348E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9" name="Rectangle 143">
            <a:extLst>
              <a:ext uri="{FF2B5EF4-FFF2-40B4-BE49-F238E27FC236}">
                <a16:creationId xmlns:a16="http://schemas.microsoft.com/office/drawing/2014/main" id="{F8580D94-0394-A442-8CB6-1546E5F0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200" name="Rectangle 144">
            <a:extLst>
              <a:ext uri="{FF2B5EF4-FFF2-40B4-BE49-F238E27FC236}">
                <a16:creationId xmlns:a16="http://schemas.microsoft.com/office/drawing/2014/main" id="{093EF9D2-90C4-4246-A4CE-501547C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 creates link-layer frame containing A-to-B IP datagram</a:t>
            </a:r>
          </a:p>
          <a:p>
            <a:pPr marL="574675" marR="0" lvl="1" indent="-231775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R's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MAC address is frame’s destination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01" name="Group 152">
            <a:extLst>
              <a:ext uri="{FF2B5EF4-FFF2-40B4-BE49-F238E27FC236}">
                <a16:creationId xmlns:a16="http://schemas.microsoft.com/office/drawing/2014/main" id="{30393C52-80B1-B34B-82FD-6D6AFC8693EE}"/>
              </a:ext>
            </a:extLst>
          </p:cNvPr>
          <p:cNvGrpSpPr>
            <a:grpSpLocks/>
          </p:cNvGrpSpPr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>
              <a:extLst>
                <a:ext uri="{FF2B5EF4-FFF2-40B4-BE49-F238E27FC236}">
                  <a16:creationId xmlns:a16="http://schemas.microsoft.com/office/drawing/2014/main" id="{374D8384-205B-1346-973B-C4A7A0B5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74-29-9C-E8-FF-55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E6-E9-00-17-BB-4B</a:t>
              </a:r>
            </a:p>
          </p:txBody>
        </p:sp>
        <p:grpSp>
          <p:nvGrpSpPr>
            <p:cNvPr id="203" name="Group 145">
              <a:extLst>
                <a:ext uri="{FF2B5EF4-FFF2-40B4-BE49-F238E27FC236}">
                  <a16:creationId xmlns:a16="http://schemas.microsoft.com/office/drawing/2014/main" id="{324C4549-7D5D-384F-879F-F56865A6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>
                <a:extLst>
                  <a:ext uri="{FF2B5EF4-FFF2-40B4-BE49-F238E27FC236}">
                    <a16:creationId xmlns:a16="http://schemas.microsoft.com/office/drawing/2014/main" id="{792B456E-98EA-6B4A-876C-B0AFF8E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9" name="Rectangle 132">
                <a:extLst>
                  <a:ext uri="{FF2B5EF4-FFF2-40B4-BE49-F238E27FC236}">
                    <a16:creationId xmlns:a16="http://schemas.microsoft.com/office/drawing/2014/main" id="{1508FFC8-F29B-B547-818C-4E76AD80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0" name="Line 133">
                <a:extLst>
                  <a:ext uri="{FF2B5EF4-FFF2-40B4-BE49-F238E27FC236}">
                    <a16:creationId xmlns:a16="http://schemas.microsoft.com/office/drawing/2014/main" id="{9D7FBAE4-C7D6-034D-9F66-0E702A18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1" name="Line 134">
                <a:extLst>
                  <a:ext uri="{FF2B5EF4-FFF2-40B4-BE49-F238E27FC236}">
                    <a16:creationId xmlns:a16="http://schemas.microsoft.com/office/drawing/2014/main" id="{9A8B4FC8-4A21-FC48-8F5C-42315337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2" name="Line 139">
                <a:extLst>
                  <a:ext uri="{FF2B5EF4-FFF2-40B4-BE49-F238E27FC236}">
                    <a16:creationId xmlns:a16="http://schemas.microsoft.com/office/drawing/2014/main" id="{1BD450FA-6D95-6745-8EF4-368B3B851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Line 140">
                <a:extLst>
                  <a:ext uri="{FF2B5EF4-FFF2-40B4-BE49-F238E27FC236}">
                    <a16:creationId xmlns:a16="http://schemas.microsoft.com/office/drawing/2014/main" id="{0D4EB437-69D7-4C47-A77B-9756687B8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4" name="Line 146">
              <a:extLst>
                <a:ext uri="{FF2B5EF4-FFF2-40B4-BE49-F238E27FC236}">
                  <a16:creationId xmlns:a16="http://schemas.microsoft.com/office/drawing/2014/main" id="{39B1C57E-A0B3-D648-A52F-CE4868DF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Line 147">
              <a:extLst>
                <a:ext uri="{FF2B5EF4-FFF2-40B4-BE49-F238E27FC236}">
                  <a16:creationId xmlns:a16="http://schemas.microsoft.com/office/drawing/2014/main" id="{5B09FD8B-0878-5849-9CD0-9079BE5A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Line 148">
              <a:extLst>
                <a:ext uri="{FF2B5EF4-FFF2-40B4-BE49-F238E27FC236}">
                  <a16:creationId xmlns:a16="http://schemas.microsoft.com/office/drawing/2014/main" id="{F9CDF104-5CA2-3D47-B4A6-1BF38DE29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149">
              <a:extLst>
                <a:ext uri="{FF2B5EF4-FFF2-40B4-BE49-F238E27FC236}">
                  <a16:creationId xmlns:a16="http://schemas.microsoft.com/office/drawing/2014/main" id="{FA91BD8F-96F1-D84D-B88C-4AD05CA4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0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6" name="Rectangle 76">
            <a:extLst>
              <a:ext uri="{FF2B5EF4-FFF2-40B4-BE49-F238E27FC236}">
                <a16:creationId xmlns:a16="http://schemas.microsoft.com/office/drawing/2014/main" id="{0C39CCFA-046E-A446-84EF-1BEA3B8C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frame sent from A to R</a:t>
            </a:r>
          </a:p>
        </p:txBody>
      </p:sp>
      <p:grpSp>
        <p:nvGrpSpPr>
          <p:cNvPr id="217" name="Group 100">
            <a:extLst>
              <a:ext uri="{FF2B5EF4-FFF2-40B4-BE49-F238E27FC236}">
                <a16:creationId xmlns:a16="http://schemas.microsoft.com/office/drawing/2014/main" id="{26593A8D-E362-224D-9E7E-B61DB7194FD2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>
              <a:extLst>
                <a:ext uri="{FF2B5EF4-FFF2-40B4-BE49-F238E27FC236}">
                  <a16:creationId xmlns:a16="http://schemas.microsoft.com/office/drawing/2014/main" id="{42C52F5E-B581-5146-A523-9B4DBBF2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Rectangle 94">
              <a:extLst>
                <a:ext uri="{FF2B5EF4-FFF2-40B4-BE49-F238E27FC236}">
                  <a16:creationId xmlns:a16="http://schemas.microsoft.com/office/drawing/2014/main" id="{1FCD4D83-89D6-3841-86ED-D90DD589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AF3AB9C7-326F-214C-B68F-8E9DBB6D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21" name="Line 98">
              <a:extLst>
                <a:ext uri="{FF2B5EF4-FFF2-40B4-BE49-F238E27FC236}">
                  <a16:creationId xmlns:a16="http://schemas.microsoft.com/office/drawing/2014/main" id="{B4AA6736-B872-464D-8F00-A2300EE0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Line 99">
              <a:extLst>
                <a:ext uri="{FF2B5EF4-FFF2-40B4-BE49-F238E27FC236}">
                  <a16:creationId xmlns:a16="http://schemas.microsoft.com/office/drawing/2014/main" id="{CB139325-F501-DB43-B9CC-6A6C52C7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8EBFBDEF-AAA3-4340-9162-016BC02B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224" name="Group 131">
            <a:extLst>
              <a:ext uri="{FF2B5EF4-FFF2-40B4-BE49-F238E27FC236}">
                <a16:creationId xmlns:a16="http://schemas.microsoft.com/office/drawing/2014/main" id="{95486488-4C25-234D-AE46-F14C0273A412}"/>
              </a:ext>
            </a:extLst>
          </p:cNvPr>
          <p:cNvGrpSpPr>
            <a:grpSpLocks/>
          </p:cNvGrpSpPr>
          <p:nvPr/>
        </p:nvGrpSpPr>
        <p:grpSpPr bwMode="auto"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225" name="Text Box 79">
              <a:extLst>
                <a:ext uri="{FF2B5EF4-FFF2-40B4-BE49-F238E27FC236}">
                  <a16:creationId xmlns:a16="http://schemas.microsoft.com/office/drawing/2014/main" id="{D2216B94-937D-4644-A4B0-B59D607E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74-29-9C-E8-FF-55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226" name="Group 80">
              <a:extLst>
                <a:ext uri="{FF2B5EF4-FFF2-40B4-BE49-F238E27FC236}">
                  <a16:creationId xmlns:a16="http://schemas.microsoft.com/office/drawing/2014/main" id="{74FDF8C0-9447-DE41-BACB-360101EE6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91B41E0A-F429-5E45-AC76-2FCB31F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1C3169C4-E630-6A41-9685-666E6C38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CED1F1A7-B695-6E4E-9FA6-5AA85014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08886298-54D3-1A46-8429-10B826D2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F5285889-1D2B-B547-B316-981ED840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17AB5318-1DFA-814E-B7AA-B0A13DD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7" name="Line 87">
              <a:extLst>
                <a:ext uri="{FF2B5EF4-FFF2-40B4-BE49-F238E27FC236}">
                  <a16:creationId xmlns:a16="http://schemas.microsoft.com/office/drawing/2014/main" id="{D3C56A82-378C-D642-AF1E-FDE10778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Line 88">
              <a:extLst>
                <a:ext uri="{FF2B5EF4-FFF2-40B4-BE49-F238E27FC236}">
                  <a16:creationId xmlns:a16="http://schemas.microsoft.com/office/drawing/2014/main" id="{DFF54215-DE96-B14B-BA21-CC331FD76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A24A71FF-A793-E749-AC22-A4A0D350F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Line 90">
              <a:extLst>
                <a:ext uri="{FF2B5EF4-FFF2-40B4-BE49-F238E27FC236}">
                  <a16:creationId xmlns:a16="http://schemas.microsoft.com/office/drawing/2014/main" id="{C1F3029F-74E1-934A-94C0-39E2BE291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130">
              <a:extLst>
                <a:ext uri="{FF2B5EF4-FFF2-40B4-BE49-F238E27FC236}">
                  <a16:creationId xmlns:a16="http://schemas.microsoft.com/office/drawing/2014/main" id="{EB155DAE-47C1-D14B-8A96-D3690043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254" name="Group 68">
            <a:extLst>
              <a:ext uri="{FF2B5EF4-FFF2-40B4-BE49-F238E27FC236}">
                <a16:creationId xmlns:a16="http://schemas.microsoft.com/office/drawing/2014/main" id="{1A75D45F-AC9A-1841-96BB-54AD4F3B3AA3}"/>
              </a:ext>
            </a:extLst>
          </p:cNvPr>
          <p:cNvGrpSpPr>
            <a:grpSpLocks/>
          </p:cNvGrpSpPr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>
              <a:extLst>
                <a:ext uri="{FF2B5EF4-FFF2-40B4-BE49-F238E27FC236}">
                  <a16:creationId xmlns:a16="http://schemas.microsoft.com/office/drawing/2014/main" id="{F9CA10E0-D12F-234C-A388-A4AA3D2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id="{F89DE28D-1CB2-694F-BB37-0E108EEA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7" name="Line 71">
              <a:extLst>
                <a:ext uri="{FF2B5EF4-FFF2-40B4-BE49-F238E27FC236}">
                  <a16:creationId xmlns:a16="http://schemas.microsoft.com/office/drawing/2014/main" id="{E471EBCA-2760-5D46-BDF2-79AA0D5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8" name="Group 146">
            <a:extLst>
              <a:ext uri="{FF2B5EF4-FFF2-40B4-BE49-F238E27FC236}">
                <a16:creationId xmlns:a16="http://schemas.microsoft.com/office/drawing/2014/main" id="{6236AA8D-2F27-404F-95A3-EBA53FD8D9F3}"/>
              </a:ext>
            </a:extLst>
          </p:cNvPr>
          <p:cNvGrpSpPr>
            <a:grpSpLocks/>
          </p:cNvGrpSpPr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>
              <a:extLst>
                <a:ext uri="{FF2B5EF4-FFF2-40B4-BE49-F238E27FC236}">
                  <a16:creationId xmlns:a16="http://schemas.microsoft.com/office/drawing/2014/main" id="{5AC998EC-DB9D-8148-9F1F-2192C496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Line 144">
              <a:extLst>
                <a:ext uri="{FF2B5EF4-FFF2-40B4-BE49-F238E27FC236}">
                  <a16:creationId xmlns:a16="http://schemas.microsoft.com/office/drawing/2014/main" id="{5CE2DD15-1141-5C45-87A0-DFED66E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Text Box 145">
              <a:extLst>
                <a:ext uri="{FF2B5EF4-FFF2-40B4-BE49-F238E27FC236}">
                  <a16:creationId xmlns:a16="http://schemas.microsoft.com/office/drawing/2014/main" id="{078DCCF7-88A5-9245-8B08-6E0254E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0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>
            <a:extLst>
              <a:ext uri="{FF2B5EF4-FFF2-40B4-BE49-F238E27FC236}">
                <a16:creationId xmlns:a16="http://schemas.microsoft.com/office/drawing/2014/main" id="{9B1750D3-DB25-3942-83ED-EDC62E2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17" name="Group 68">
            <a:extLst>
              <a:ext uri="{FF2B5EF4-FFF2-40B4-BE49-F238E27FC236}">
                <a16:creationId xmlns:a16="http://schemas.microsoft.com/office/drawing/2014/main" id="{A2F9C891-FC37-7441-9AFE-1BF07B00CE9A}"/>
              </a:ext>
            </a:extLst>
          </p:cNvPr>
          <p:cNvGrpSpPr>
            <a:grpSpLocks/>
          </p:cNvGrpSpPr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>
              <a:extLst>
                <a:ext uri="{FF2B5EF4-FFF2-40B4-BE49-F238E27FC236}">
                  <a16:creationId xmlns:a16="http://schemas.microsoft.com/office/drawing/2014/main" id="{ABC7D2F8-BDEC-3A4D-901B-F82A6FF7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AEEBCCC1-7FAE-2146-9E61-16642152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id="{D75FD9FE-4060-BA43-A7C5-75A49C03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8" name="Text Box 72">
            <a:extLst>
              <a:ext uri="{FF2B5EF4-FFF2-40B4-BE49-F238E27FC236}">
                <a16:creationId xmlns:a16="http://schemas.microsoft.com/office/drawing/2014/main" id="{5DDEAD0E-76B7-8043-B2C1-C9DF8A6B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IP src: 111.111.111.111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  IP dest: 222.222.222.222</a:t>
            </a:r>
          </a:p>
        </p:txBody>
      </p:sp>
      <p:grpSp>
        <p:nvGrpSpPr>
          <p:cNvPr id="222" name="Group 73">
            <a:extLst>
              <a:ext uri="{FF2B5EF4-FFF2-40B4-BE49-F238E27FC236}">
                <a16:creationId xmlns:a16="http://schemas.microsoft.com/office/drawing/2014/main" id="{D580AA98-14C0-524D-A89D-3790585B59D3}"/>
              </a:ext>
            </a:extLst>
          </p:cNvPr>
          <p:cNvGrpSpPr>
            <a:grpSpLocks/>
          </p:cNvGrpSpPr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>
              <a:extLst>
                <a:ext uri="{FF2B5EF4-FFF2-40B4-BE49-F238E27FC236}">
                  <a16:creationId xmlns:a16="http://schemas.microsoft.com/office/drawing/2014/main" id="{4C748A70-B8F0-294E-9362-22CA5C64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Line 75">
              <a:extLst>
                <a:ext uri="{FF2B5EF4-FFF2-40B4-BE49-F238E27FC236}">
                  <a16:creationId xmlns:a16="http://schemas.microsoft.com/office/drawing/2014/main" id="{9048F87D-3F66-C248-A9C5-CCD0E732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25" name="Group 78">
            <a:extLst>
              <a:ext uri="{FF2B5EF4-FFF2-40B4-BE49-F238E27FC236}">
                <a16:creationId xmlns:a16="http://schemas.microsoft.com/office/drawing/2014/main" id="{1261332F-D264-364F-88EB-BFD606F41948}"/>
              </a:ext>
            </a:extLst>
          </p:cNvPr>
          <p:cNvGrpSpPr>
            <a:grpSpLocks/>
          </p:cNvGrpSpPr>
          <p:nvPr/>
        </p:nvGrpSpPr>
        <p:grpSpPr bwMode="auto"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226" name="Text Box 79">
              <a:extLst>
                <a:ext uri="{FF2B5EF4-FFF2-40B4-BE49-F238E27FC236}">
                  <a16:creationId xmlns:a16="http://schemas.microsoft.com/office/drawing/2014/main" id="{28E9361B-9039-124A-9DC6-D122A7A2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1A-23-F9-CD-06-9B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49-BD-D2-C7-56-2A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7" name="Group 80">
              <a:extLst>
                <a:ext uri="{FF2B5EF4-FFF2-40B4-BE49-F238E27FC236}">
                  <a16:creationId xmlns:a16="http://schemas.microsoft.com/office/drawing/2014/main" id="{5F78FAD6-835B-074E-B7D5-09F7C0E3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C3C06B5D-372C-AA47-A9A2-8B141925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F41D6B8B-E033-6742-9F0C-113ECBA9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8BEAB215-C9F8-034E-91D4-A6DDCCCF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D3243B3D-1034-1F41-B1B4-AA332FBD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753D2944-83E6-4545-AF25-FEA73A5C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31BF5A48-20D7-BF42-A1EF-C3E48958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8" name="Line 87">
              <a:extLst>
                <a:ext uri="{FF2B5EF4-FFF2-40B4-BE49-F238E27FC236}">
                  <a16:creationId xmlns:a16="http://schemas.microsoft.com/office/drawing/2014/main" id="{C5350C7E-16CE-C341-8351-C1500E39D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8">
              <a:extLst>
                <a:ext uri="{FF2B5EF4-FFF2-40B4-BE49-F238E27FC236}">
                  <a16:creationId xmlns:a16="http://schemas.microsoft.com/office/drawing/2014/main" id="{7383055F-34B4-384A-8524-0E5C772EB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Line 89">
              <a:extLst>
                <a:ext uri="{FF2B5EF4-FFF2-40B4-BE49-F238E27FC236}">
                  <a16:creationId xmlns:a16="http://schemas.microsoft.com/office/drawing/2014/main" id="{681D829B-43B8-1746-8FBA-1B62381E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90">
              <a:extLst>
                <a:ext uri="{FF2B5EF4-FFF2-40B4-BE49-F238E27FC236}">
                  <a16:creationId xmlns:a16="http://schemas.microsoft.com/office/drawing/2014/main" id="{52C55227-72D6-FC49-8335-2193E9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2" name="Rectangle 76">
            <a:extLst>
              <a:ext uri="{FF2B5EF4-FFF2-40B4-BE49-F238E27FC236}">
                <a16:creationId xmlns:a16="http://schemas.microsoft.com/office/drawing/2014/main" id="{A9A61F84-DCC9-0442-B3AD-28B3BF3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</a:p>
        </p:txBody>
      </p:sp>
      <p:sp>
        <p:nvSpPr>
          <p:cNvPr id="253" name="Rectangle 77">
            <a:extLst>
              <a:ext uri="{FF2B5EF4-FFF2-40B4-BE49-F238E27FC236}">
                <a16:creationId xmlns:a16="http://schemas.microsoft.com/office/drawing/2014/main" id="{806738DB-9A7E-A345-80F1-AC4CD01D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containing A-to-B IP datagram. Frame destination address: B's MAC address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6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1458</Words>
  <Application>Microsoft Macintosh PowerPoint</Application>
  <PresentationFormat>Widescreen</PresentationFormat>
  <Paragraphs>481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Gulim</vt:lpstr>
      <vt:lpstr>ＭＳ Ｐゴシック</vt:lpstr>
      <vt:lpstr>ＭＳ Ｐゴシック</vt:lpstr>
      <vt:lpstr>游ゴシック</vt:lpstr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Office Theme</vt:lpstr>
      <vt:lpstr>Week 13_Lec1</vt:lpstr>
      <vt:lpstr>ARP: address resolution protocol</vt:lpstr>
      <vt:lpstr>ARP protocol in action</vt:lpstr>
      <vt:lpstr>ARP protocol in action</vt:lpstr>
      <vt:lpstr>ARP protocol in action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Institutional network</vt:lpstr>
      <vt:lpstr>Switches vs. routers</vt:lpstr>
      <vt:lpstr>PowerPoint Presentation</vt:lpstr>
      <vt:lpstr>DAIICT Network topology</vt:lpstr>
      <vt:lpstr>VLANs: motivation</vt:lpstr>
      <vt:lpstr> Virtual Local Area Network </vt:lpstr>
      <vt:lpstr>Port-based VLAN</vt:lpstr>
      <vt:lpstr>VLANS spanning multiple switches</vt:lpstr>
      <vt:lpstr>VLANS spanning multiple switches</vt:lpstr>
      <vt:lpstr>802.1Q VLAN frame format</vt:lpstr>
      <vt:lpstr>Chapter 6: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2023-10-23T05:13:53Z</dcterms:created>
  <dcterms:modified xsi:type="dcterms:W3CDTF">2023-10-30T05:03:20Z</dcterms:modified>
</cp:coreProperties>
</file>