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114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  <p:embeddedFont>
      <p:font typeface="Gill Sans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c+smr2lPtJTvvF3ENH5uC2y/F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4:notes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25" rIns="96625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Google Shape;6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Akamai: 100,000+ servers in 1000+ clusters in 1000+ networks in 70+ countries serving trillions of requests a day.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people use Netflix?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5:notes"/>
          <p:cNvSpPr txBox="1"/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25" rIns="96625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2" name="Google Shape;1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3" name="Google Shape;135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peak load: 7million viewers, 2 Tbytes via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2" name="Google Shape;23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retired, since there’s the Netflix example which is visually better</a:t>
            </a:r>
            <a:endParaRPr/>
          </a:p>
        </p:txBody>
      </p:sp>
      <p:sp>
        <p:nvSpPr>
          <p:cNvPr id="2383" name="Google Shape;238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6" name="Google Shape;25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slide retired, since there’s the new Netflix example which is visually better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10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Week 15-Lec 2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Multimedia Networking and CDN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Content distribution </a:t>
            </a:r>
            <a:r>
              <a:rPr lang="en-US"/>
              <a:t>n</a:t>
            </a:r>
            <a:r>
              <a:rPr lang="en-US" sz="4400"/>
              <a:t>etworks (CDNs)</a:t>
            </a:r>
            <a:endParaRPr/>
          </a:p>
        </p:txBody>
      </p:sp>
      <p:sp>
        <p:nvSpPr>
          <p:cNvPr id="651" name="Google Shape;651;p11"/>
          <p:cNvSpPr txBox="1"/>
          <p:nvPr/>
        </p:nvSpPr>
        <p:spPr>
          <a:xfrm>
            <a:off x="1013029" y="1454599"/>
            <a:ext cx="10515599" cy="50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stream content (selected from millions of videos) to hundreds of thousands of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simultaneous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users?</a:t>
            </a:r>
            <a:endParaRPr/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1"/>
          <p:cNvSpPr txBox="1"/>
          <p:nvPr/>
        </p:nvSpPr>
        <p:spPr>
          <a:xfrm>
            <a:off x="1010693" y="2685802"/>
            <a:ext cx="5831541" cy="250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7338" marR="0" lvl="0" indent="-2873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option 1: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single, large “mega-server”</a:t>
            </a:r>
            <a:endParaRPr/>
          </a:p>
          <a:p>
            <a:pPr marL="681038" marR="0" lvl="1" indent="-2238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point of failure</a:t>
            </a:r>
            <a:endParaRPr/>
          </a:p>
          <a:p>
            <a:pPr marL="681038" marR="0" lvl="1" indent="-2238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 of network congestion</a:t>
            </a:r>
            <a:endParaRPr/>
          </a:p>
          <a:p>
            <a:pPr marL="681038" marR="0" lvl="1" indent="-2238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(and possibly congested) path to distant clients</a:t>
            </a:r>
            <a:endParaRPr/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1"/>
          <p:cNvSpPr txBox="1"/>
          <p:nvPr/>
        </p:nvSpPr>
        <p:spPr>
          <a:xfrm>
            <a:off x="894495" y="5517758"/>
            <a:ext cx="10515599" cy="83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7338" marR="0" lvl="0" indent="-2873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….quite simply: this solution </a:t>
            </a:r>
            <a:r>
              <a:rPr lang="en-US" sz="32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doesn’t scale</a:t>
            </a:r>
            <a:endParaRPr/>
          </a:p>
          <a:p>
            <a:pPr marL="681038" marR="0" lvl="1" indent="-714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1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Content distribution </a:t>
            </a:r>
            <a:r>
              <a:rPr lang="en-US"/>
              <a:t>n</a:t>
            </a:r>
            <a:r>
              <a:rPr lang="en-US" sz="4400"/>
              <a:t>etworks (CDNs)</a:t>
            </a:r>
            <a:endParaRPr/>
          </a:p>
        </p:txBody>
      </p:sp>
      <p:sp>
        <p:nvSpPr>
          <p:cNvPr id="661" name="Google Shape;661;p12"/>
          <p:cNvSpPr txBox="1"/>
          <p:nvPr/>
        </p:nvSpPr>
        <p:spPr>
          <a:xfrm>
            <a:off x="1013029" y="1454599"/>
            <a:ext cx="10515599" cy="53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stream content (selected from millions of videos) to hundreds of thousands of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simultaneous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users?</a:t>
            </a:r>
            <a:endParaRPr/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2" name="Google Shape;662;p12" descr="Limelight Networ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0180" y="5450903"/>
            <a:ext cx="3162300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12"/>
          <p:cNvSpPr txBox="1"/>
          <p:nvPr/>
        </p:nvSpPr>
        <p:spPr>
          <a:xfrm>
            <a:off x="804333" y="3569967"/>
            <a:ext cx="10027722" cy="18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enter deep: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 CDN servers deep into many access networks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close to users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Akamai: 240,000 servers deployed 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in &gt; 120 countries (2015)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12" descr="Image result for akamai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0180" y="4361465"/>
            <a:ext cx="1886155" cy="7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2"/>
          <p:cNvSpPr txBox="1"/>
          <p:nvPr/>
        </p:nvSpPr>
        <p:spPr>
          <a:xfrm>
            <a:off x="976811" y="2027274"/>
            <a:ext cx="10515599" cy="15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7338" marR="0" lvl="0" indent="-841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2873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option 2: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store/serve multiple copies of videos at multiple geographically distributed sites </a:t>
            </a: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(CDN)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2"/>
          <p:cNvSpPr txBox="1"/>
          <p:nvPr/>
        </p:nvSpPr>
        <p:spPr>
          <a:xfrm>
            <a:off x="812910" y="4953442"/>
            <a:ext cx="7025245" cy="133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bring home: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smaller number (10’s) of larger clusters in POPs near access nets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by Limelight</a:t>
            </a:r>
            <a:endParaRPr sz="24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1038" marR="0" lvl="1" indent="-460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338" marR="0" lvl="0" indent="-1095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2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Akamai today:</a:t>
            </a:r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 Layer: 3-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580" y="1399170"/>
            <a:ext cx="8050840" cy="4306454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13"/>
          <p:cNvSpPr txBox="1"/>
          <p:nvPr/>
        </p:nvSpPr>
        <p:spPr>
          <a:xfrm>
            <a:off x="2614613" y="5920468"/>
            <a:ext cx="87391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https://networkingchannel.eu/living-on-the-edge-for-a-quarter-century-an-akamai-retrospective-downloads/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14"/>
          <p:cNvGrpSpPr/>
          <p:nvPr/>
        </p:nvGrpSpPr>
        <p:grpSpPr>
          <a:xfrm>
            <a:off x="3201988" y="3854450"/>
            <a:ext cx="347662" cy="681038"/>
            <a:chOff x="7923189" y="2486664"/>
            <a:chExt cx="360377" cy="884585"/>
          </a:xfrm>
        </p:grpSpPr>
        <p:pic>
          <p:nvPicPr>
            <p:cNvPr id="682" name="Google Shape;68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3" name="Google Shape;683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684" name="Google Shape;684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9" name="Google Shape;689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690" name="Google Shape;690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2" name="Google Shape;692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3" name="Google Shape;693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694" name="Google Shape;694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6" name="Google Shape;696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8" name="Google Shape;698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699" name="Google Shape;699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1" name="Google Shape;701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2" name="Google Shape;702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703" name="Google Shape;703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5" name="Google Shape;705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6" name="Google Shape;716;p14"/>
          <p:cNvGrpSpPr/>
          <p:nvPr/>
        </p:nvGrpSpPr>
        <p:grpSpPr>
          <a:xfrm>
            <a:off x="2595259" y="3758984"/>
            <a:ext cx="7093255" cy="2812587"/>
            <a:chOff x="340191" y="1406493"/>
            <a:chExt cx="8496780" cy="5350000"/>
          </a:xfrm>
        </p:grpSpPr>
        <p:sp>
          <p:nvSpPr>
            <p:cNvPr id="717" name="Google Shape;717;p14"/>
            <p:cNvSpPr/>
            <p:nvPr/>
          </p:nvSpPr>
          <p:spPr>
            <a:xfrm>
              <a:off x="1825539" y="2241382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669683" y="3041420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6334646" y="2495362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1241260" y="5352642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822104" y="4730390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593473" y="4070041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7084047" y="2927129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3425955" y="2000100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1050735" y="2647751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4340478" y="1974702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7401590" y="5606623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8239903" y="4958973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8011272" y="4044643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5166089" y="5847904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4251566" y="5987593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032202" y="5835205"/>
              <a:ext cx="597068" cy="418221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 txBox="1"/>
            <p:nvPr/>
          </p:nvSpPr>
          <p:spPr>
            <a:xfrm rot="307360">
              <a:off x="5241475" y="1433583"/>
              <a:ext cx="651327" cy="99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4" name="Google Shape;734;p14"/>
            <p:cNvSpPr txBox="1"/>
            <p:nvPr/>
          </p:nvSpPr>
          <p:spPr>
            <a:xfrm rot="2829263">
              <a:off x="7390643" y="3033433"/>
              <a:ext cx="1034280" cy="62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5" name="Google Shape;735;p14"/>
            <p:cNvSpPr txBox="1"/>
            <p:nvPr/>
          </p:nvSpPr>
          <p:spPr>
            <a:xfrm rot="9845918">
              <a:off x="6341242" y="5649524"/>
              <a:ext cx="651327" cy="99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6" name="Google Shape;736;p14"/>
            <p:cNvSpPr txBox="1"/>
            <p:nvPr/>
          </p:nvSpPr>
          <p:spPr>
            <a:xfrm rot="-9948738">
              <a:off x="2063761" y="5696601"/>
              <a:ext cx="651327" cy="99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7" name="Google Shape;737;p14"/>
            <p:cNvSpPr txBox="1"/>
            <p:nvPr/>
          </p:nvSpPr>
          <p:spPr>
            <a:xfrm rot="-4992697">
              <a:off x="195355" y="3660810"/>
              <a:ext cx="1034280" cy="62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738" name="Google Shape;738;p14"/>
            <p:cNvSpPr txBox="1"/>
            <p:nvPr/>
          </p:nvSpPr>
          <p:spPr>
            <a:xfrm rot="-520651">
              <a:off x="2482309" y="1498435"/>
              <a:ext cx="651327" cy="99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739" name="Google Shape;739;p14"/>
            <p:cNvGrpSpPr/>
            <p:nvPr/>
          </p:nvGrpSpPr>
          <p:grpSpPr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740" name="Google Shape;740;p14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1" name="Google Shape;741;p14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742" name="Google Shape;742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45" name="Google Shape;745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46" name="Google Shape;746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7" name="Google Shape;747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48" name="Google Shape;748;p14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14"/>
                <p:cNvCxnSpPr/>
                <p:nvPr/>
              </p:nvCxnSpPr>
              <p:spPr>
                <a:xfrm>
                  <a:off x="2908" y="1364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50" name="Google Shape;750;p14"/>
              <p:cNvCxnSpPr>
                <a:stCxn id="749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4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4"/>
              <p:cNvCxnSpPr/>
              <p:nvPr/>
            </p:nvCxnSpPr>
            <p:spPr>
              <a:xfrm rot="10800000" flipH="1">
                <a:off x="9323081" y="2786992"/>
                <a:ext cx="243358" cy="45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4"/>
              <p:cNvCxnSpPr/>
              <p:nvPr/>
            </p:nvCxnSpPr>
            <p:spPr>
              <a:xfrm rot="10800000" flipH="1">
                <a:off x="9028147" y="2611644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4"/>
              <p:cNvCxnSpPr/>
              <p:nvPr/>
            </p:nvCxnSpPr>
            <p:spPr>
              <a:xfrm rot="10800000" flipH="1">
                <a:off x="8729859" y="2909476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4"/>
              <p:cNvCxnSpPr/>
              <p:nvPr/>
            </p:nvCxnSpPr>
            <p:spPr>
              <a:xfrm rot="10800000" flipH="1">
                <a:off x="9537887" y="2836224"/>
                <a:ext cx="252969" cy="252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/>
              <p:nvPr/>
            </p:nvCxnSpPr>
            <p:spPr>
              <a:xfrm rot="10800000" flipH="1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endCxn id="742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59" name="Google Shape;759;p14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760" name="Google Shape;760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1" name="Google Shape;761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2" name="Google Shape;762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63" name="Google Shape;763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64" name="Google Shape;764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5" name="Google Shape;765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66" name="Google Shape;766;p14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4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8" name="Google Shape;768;p14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769" name="Google Shape;769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0" name="Google Shape;770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1" name="Google Shape;771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72" name="Google Shape;772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73" name="Google Shape;773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4" name="Google Shape;774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75" name="Google Shape;775;p14"/>
                <p:cNvCxnSpPr/>
                <p:nvPr/>
              </p:nvCxnSpPr>
              <p:spPr>
                <a:xfrm>
                  <a:off x="2358" y="1356"/>
                  <a:ext cx="0" cy="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6" name="Google Shape;776;p14"/>
                <p:cNvCxnSpPr/>
                <p:nvPr/>
              </p:nvCxnSpPr>
              <p:spPr>
                <a:xfrm>
                  <a:off x="2908" y="1358"/>
                  <a:ext cx="0" cy="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77" name="Google Shape;777;p14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778" name="Google Shape;778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9" name="Google Shape;779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0" name="Google Shape;780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81" name="Google Shape;781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3" name="Google Shape;783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84" name="Google Shape;784;p14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4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4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787" name="Google Shape;787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8" name="Google Shape;788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90" name="Google Shape;790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91" name="Google Shape;791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2" name="Google Shape;792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793" name="Google Shape;793;p14"/>
                <p:cNvCxnSpPr/>
                <p:nvPr/>
              </p:nvCxnSpPr>
              <p:spPr>
                <a:xfrm>
                  <a:off x="2357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4" name="Google Shape;794;p14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5" name="Google Shape;795;p14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796" name="Google Shape;796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8" name="Google Shape;798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99" name="Google Shape;799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00" name="Google Shape;800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1" name="Google Shape;801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02" name="Google Shape;802;p14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4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04" name="Google Shape;804;p14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805" name="Google Shape;805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6" name="Google Shape;806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7" name="Google Shape;807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08" name="Google Shape;808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09" name="Google Shape;809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0" name="Google Shape;810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11" name="Google Shape;811;p14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2" name="Google Shape;812;p14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3" name="Google Shape;813;p14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814" name="Google Shape;814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5" name="Google Shape;815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6" name="Google Shape;816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17" name="Google Shape;817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18" name="Google Shape;818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9" name="Google Shape;819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20" name="Google Shape;820;p14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1" name="Google Shape;821;p14"/>
                <p:cNvCxnSpPr/>
                <p:nvPr/>
              </p:nvCxnSpPr>
              <p:spPr>
                <a:xfrm>
                  <a:off x="2910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2" name="Google Shape;822;p14"/>
            <p:cNvGrpSpPr/>
            <p:nvPr/>
          </p:nvGrpSpPr>
          <p:grpSpPr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823" name="Google Shape;823;p14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4" name="Google Shape;824;p14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825" name="Google Shape;825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26" name="Google Shape;826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27" name="Google Shape;827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28" name="Google Shape;828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29" name="Google Shape;829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0" name="Google Shape;830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31" name="Google Shape;831;p14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2" name="Google Shape;832;p14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33" name="Google Shape;833;p14"/>
              <p:cNvCxnSpPr>
                <a:stCxn id="832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4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4"/>
              <p:cNvCxnSpPr/>
              <p:nvPr/>
            </p:nvCxnSpPr>
            <p:spPr>
              <a:xfrm rot="10800000" flipH="1">
                <a:off x="9323081" y="2786992"/>
                <a:ext cx="243358" cy="45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4"/>
              <p:cNvCxnSpPr/>
              <p:nvPr/>
            </p:nvCxnSpPr>
            <p:spPr>
              <a:xfrm rot="10800000" flipH="1">
                <a:off x="9028147" y="2611644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4"/>
              <p:cNvCxnSpPr/>
              <p:nvPr/>
            </p:nvCxnSpPr>
            <p:spPr>
              <a:xfrm rot="10800000" flipH="1">
                <a:off x="8729859" y="2909476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4"/>
              <p:cNvCxnSpPr/>
              <p:nvPr/>
            </p:nvCxnSpPr>
            <p:spPr>
              <a:xfrm rot="10800000" flipH="1">
                <a:off x="9537887" y="2836224"/>
                <a:ext cx="252969" cy="252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4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4"/>
              <p:cNvCxnSpPr/>
              <p:nvPr/>
            </p:nvCxnSpPr>
            <p:spPr>
              <a:xfrm rot="10800000" flipH="1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4"/>
              <p:cNvCxnSpPr>
                <a:endCxn id="825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42" name="Google Shape;842;p14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843" name="Google Shape;843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4" name="Google Shape;844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5" name="Google Shape;845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46" name="Google Shape;846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47" name="Google Shape;847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8" name="Google Shape;848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49" name="Google Shape;849;p14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0" name="Google Shape;850;p14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51" name="Google Shape;851;p14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852" name="Google Shape;852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53" name="Google Shape;853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54" name="Google Shape;854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55" name="Google Shape;855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56" name="Google Shape;856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7" name="Google Shape;857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58" name="Google Shape;858;p14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0" name="Google Shape;860;p14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861" name="Google Shape;861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2" name="Google Shape;862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3" name="Google Shape;863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64" name="Google Shape;864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65" name="Google Shape;865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67" name="Google Shape;867;p14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9" name="Google Shape;869;p14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870" name="Google Shape;870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1" name="Google Shape;871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2" name="Google Shape;872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73" name="Google Shape;873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74" name="Google Shape;874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5" name="Google Shape;875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76" name="Google Shape;876;p14"/>
                <p:cNvCxnSpPr/>
                <p:nvPr/>
              </p:nvCxnSpPr>
              <p:spPr>
                <a:xfrm>
                  <a:off x="2358" y="1360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7" name="Google Shape;877;p14"/>
                <p:cNvCxnSpPr/>
                <p:nvPr/>
              </p:nvCxnSpPr>
              <p:spPr>
                <a:xfrm>
                  <a:off x="2906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78" name="Google Shape;878;p14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879" name="Google Shape;879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0" name="Google Shape;880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1" name="Google Shape;881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82" name="Google Shape;882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83" name="Google Shape;883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4" name="Google Shape;884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85" name="Google Shape;885;p14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4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87" name="Google Shape;887;p14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888" name="Google Shape;888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9" name="Google Shape;889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0" name="Google Shape;890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91" name="Google Shape;891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92" name="Google Shape;892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3" name="Google Shape;893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94" name="Google Shape;894;p14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4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6" name="Google Shape;896;p14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897" name="Google Shape;897;p14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8" name="Google Shape;898;p14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9" name="Google Shape;899;p14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00" name="Google Shape;900;p14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01" name="Google Shape;901;p14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2" name="Google Shape;902;p14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Calibri"/>
                      <a:buNone/>
                    </a:pPr>
                    <a:endParaRPr sz="2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903" name="Google Shape;903;p14"/>
                <p:cNvCxnSpPr/>
                <p:nvPr/>
              </p:nvCxnSpPr>
              <p:spPr>
                <a:xfrm>
                  <a:off x="2357" y="1361"/>
                  <a:ext cx="0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4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905" name="Google Shape;905;p14"/>
            <p:cNvSpPr/>
            <p:nvPr/>
          </p:nvSpPr>
          <p:spPr>
            <a:xfrm>
              <a:off x="1498600" y="4165600"/>
              <a:ext cx="3086100" cy="1168400"/>
            </a:xfrm>
            <a:prstGeom prst="ellipse">
              <a:avLst/>
            </a:prstGeom>
            <a:solidFill>
              <a:srgbClr val="3C6C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6" name="Google Shape;906;p14"/>
            <p:cNvGrpSpPr/>
            <p:nvPr/>
          </p:nvGrpSpPr>
          <p:grpSpPr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907" name="Google Shape;907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10" name="Google Shape;910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11" name="Google Shape;911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13" name="Google Shape;913;p14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4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15" name="Google Shape;915;p14"/>
            <p:cNvCxnSpPr>
              <a:stCxn id="914" idx="0"/>
            </p:cNvCxnSpPr>
            <p:nvPr/>
          </p:nvCxnSpPr>
          <p:spPr>
            <a:xfrm>
              <a:off x="2662301" y="4315627"/>
              <a:ext cx="940500" cy="11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14"/>
            <p:cNvCxnSpPr/>
            <p:nvPr/>
          </p:nvCxnSpPr>
          <p:spPr>
            <a:xfrm>
              <a:off x="3112420" y="4624312"/>
              <a:ext cx="116433" cy="710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14"/>
            <p:cNvCxnSpPr/>
            <p:nvPr/>
          </p:nvCxnSpPr>
          <p:spPr>
            <a:xfrm rot="10800000" flipH="1">
              <a:off x="2920421" y="4797923"/>
              <a:ext cx="234667" cy="3886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14"/>
            <p:cNvCxnSpPr/>
            <p:nvPr/>
          </p:nvCxnSpPr>
          <p:spPr>
            <a:xfrm rot="10800000" flipH="1">
              <a:off x="2636021" y="4648552"/>
              <a:ext cx="185893" cy="933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14"/>
            <p:cNvCxnSpPr/>
            <p:nvPr/>
          </p:nvCxnSpPr>
          <p:spPr>
            <a:xfrm rot="10800000" flipH="1">
              <a:off x="2348386" y="4902261"/>
              <a:ext cx="185893" cy="933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14"/>
            <p:cNvCxnSpPr/>
            <p:nvPr/>
          </p:nvCxnSpPr>
          <p:spPr>
            <a:xfrm rot="10800000" flipH="1">
              <a:off x="3127556" y="4839861"/>
              <a:ext cx="243934" cy="2154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14"/>
            <p:cNvCxnSpPr/>
            <p:nvPr/>
          </p:nvCxnSpPr>
          <p:spPr>
            <a:xfrm rot="10800000">
              <a:off x="3601475" y="4827802"/>
              <a:ext cx="342282" cy="1059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14"/>
            <p:cNvCxnSpPr/>
            <p:nvPr/>
          </p:nvCxnSpPr>
          <p:spPr>
            <a:xfrm rot="10800000" flipH="1">
              <a:off x="3587812" y="4532358"/>
              <a:ext cx="273243" cy="16667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14"/>
            <p:cNvCxnSpPr>
              <a:endCxn id="907" idx="4"/>
            </p:cNvCxnSpPr>
            <p:nvPr/>
          </p:nvCxnSpPr>
          <p:spPr>
            <a:xfrm rot="10800000">
              <a:off x="2408212" y="4421933"/>
              <a:ext cx="396300" cy="7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4" name="Google Shape;924;p14"/>
            <p:cNvGrpSpPr/>
            <p:nvPr/>
          </p:nvGrpSpPr>
          <p:grpSpPr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925" name="Google Shape;925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28" name="Google Shape;928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29" name="Google Shape;929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31" name="Google Shape;931;p14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4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3" name="Google Shape;933;p14"/>
            <p:cNvGrpSpPr/>
            <p:nvPr/>
          </p:nvGrpSpPr>
          <p:grpSpPr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934" name="Google Shape;934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37" name="Google Shape;937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38" name="Google Shape;938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40" name="Google Shape;940;p14"/>
              <p:cNvCxnSpPr/>
              <p:nvPr/>
            </p:nvCxnSpPr>
            <p:spPr>
              <a:xfrm>
                <a:off x="2357" y="1360"/>
                <a:ext cx="0" cy="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4"/>
              <p:cNvCxnSpPr/>
              <p:nvPr/>
            </p:nvCxnSpPr>
            <p:spPr>
              <a:xfrm>
                <a:off x="2908" y="1362"/>
                <a:ext cx="0" cy="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2" name="Google Shape;942;p14"/>
            <p:cNvGrpSpPr/>
            <p:nvPr/>
          </p:nvGrpSpPr>
          <p:grpSpPr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943" name="Google Shape;943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46" name="Google Shape;946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7" name="Google Shape;947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49" name="Google Shape;949;p14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1" name="Google Shape;951;p14"/>
            <p:cNvGrpSpPr/>
            <p:nvPr/>
          </p:nvGrpSpPr>
          <p:grpSpPr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952" name="Google Shape;952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55" name="Google Shape;955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56" name="Google Shape;956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58" name="Google Shape;958;p14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0" name="Google Shape;960;p14"/>
            <p:cNvGrpSpPr/>
            <p:nvPr/>
          </p:nvGrpSpPr>
          <p:grpSpPr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961" name="Google Shape;961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64" name="Google Shape;964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" name="Google Shape;965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67" name="Google Shape;967;p14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9" name="Google Shape;969;p14"/>
            <p:cNvGrpSpPr/>
            <p:nvPr/>
          </p:nvGrpSpPr>
          <p:grpSpPr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970" name="Google Shape;970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73" name="Google Shape;973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74" name="Google Shape;974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76" name="Google Shape;976;p14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8" name="Google Shape;978;p14"/>
            <p:cNvGrpSpPr/>
            <p:nvPr/>
          </p:nvGrpSpPr>
          <p:grpSpPr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979" name="Google Shape;979;p14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982" name="Google Shape;982;p14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" name="Google Shape;983;p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Calibri"/>
                    <a:buNone/>
                  </a:pPr>
                  <a:endPara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85" name="Google Shape;985;p14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4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87" name="Google Shape;987;p14"/>
            <p:cNvCxnSpPr>
              <a:endCxn id="827" idx="1"/>
            </p:cNvCxnSpPr>
            <p:nvPr/>
          </p:nvCxnSpPr>
          <p:spPr>
            <a:xfrm>
              <a:off x="2383486" y="2610474"/>
              <a:ext cx="238200" cy="261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14"/>
            <p:cNvCxnSpPr>
              <a:stCxn id="725" idx="8"/>
              <a:endCxn id="989" idx="2"/>
            </p:cNvCxnSpPr>
            <p:nvPr/>
          </p:nvCxnSpPr>
          <p:spPr>
            <a:xfrm>
              <a:off x="1455738" y="2990814"/>
              <a:ext cx="38100" cy="3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14"/>
            <p:cNvCxnSpPr>
              <a:endCxn id="989" idx="3"/>
            </p:cNvCxnSpPr>
            <p:nvPr/>
          </p:nvCxnSpPr>
          <p:spPr>
            <a:xfrm>
              <a:off x="1235234" y="3271143"/>
              <a:ext cx="123900" cy="21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14"/>
            <p:cNvCxnSpPr>
              <a:endCxn id="872" idx="1"/>
            </p:cNvCxnSpPr>
            <p:nvPr/>
          </p:nvCxnSpPr>
          <p:spPr>
            <a:xfrm>
              <a:off x="3915618" y="2411781"/>
              <a:ext cx="308100" cy="57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14"/>
            <p:cNvCxnSpPr>
              <a:endCxn id="872" idx="0"/>
            </p:cNvCxnSpPr>
            <p:nvPr/>
          </p:nvCxnSpPr>
          <p:spPr>
            <a:xfrm flipH="1">
              <a:off x="4426303" y="2390060"/>
              <a:ext cx="384300" cy="5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14"/>
            <p:cNvCxnSpPr>
              <a:endCxn id="789" idx="0"/>
            </p:cNvCxnSpPr>
            <p:nvPr/>
          </p:nvCxnSpPr>
          <p:spPr>
            <a:xfrm>
              <a:off x="6770957" y="2900235"/>
              <a:ext cx="216000" cy="10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14"/>
            <p:cNvCxnSpPr/>
            <p:nvPr/>
          </p:nvCxnSpPr>
          <p:spPr>
            <a:xfrm flipH="1">
              <a:off x="7137400" y="3251200"/>
              <a:ext cx="241300" cy="6921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4"/>
            <p:cNvCxnSpPr>
              <a:stCxn id="729" idx="4"/>
              <a:endCxn id="803" idx="0"/>
            </p:cNvCxnSpPr>
            <p:nvPr/>
          </p:nvCxnSpPr>
          <p:spPr>
            <a:xfrm flipH="1">
              <a:off x="7483613" y="4229100"/>
              <a:ext cx="541200" cy="24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4"/>
            <p:cNvCxnSpPr/>
            <p:nvPr/>
          </p:nvCxnSpPr>
          <p:spPr>
            <a:xfrm rot="10800000">
              <a:off x="7454900" y="4573588"/>
              <a:ext cx="796925" cy="6143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4"/>
            <p:cNvCxnSpPr>
              <a:endCxn id="805" idx="5"/>
            </p:cNvCxnSpPr>
            <p:nvPr/>
          </p:nvCxnSpPr>
          <p:spPr>
            <a:xfrm rot="10800000">
              <a:off x="6496434" y="4722379"/>
              <a:ext cx="1047900" cy="9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4"/>
            <p:cNvCxnSpPr>
              <a:stCxn id="730" idx="0"/>
              <a:endCxn id="999" idx="5"/>
            </p:cNvCxnSpPr>
            <p:nvPr/>
          </p:nvCxnSpPr>
          <p:spPr>
            <a:xfrm rot="10800000">
              <a:off x="5085361" y="5684604"/>
              <a:ext cx="520800" cy="169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14"/>
            <p:cNvCxnSpPr/>
            <p:nvPr/>
          </p:nvCxnSpPr>
          <p:spPr>
            <a:xfrm rot="10800000">
              <a:off x="4068763" y="5045075"/>
              <a:ext cx="371475" cy="9731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4"/>
            <p:cNvCxnSpPr/>
            <p:nvPr/>
          </p:nvCxnSpPr>
          <p:spPr>
            <a:xfrm rot="10800000" flipH="1">
              <a:off x="3389313" y="5689600"/>
              <a:ext cx="306387" cy="16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4"/>
            <p:cNvCxnSpPr/>
            <p:nvPr/>
          </p:nvCxnSpPr>
          <p:spPr>
            <a:xfrm rot="10800000" flipH="1">
              <a:off x="1790700" y="5160963"/>
              <a:ext cx="401638" cy="2095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4"/>
            <p:cNvCxnSpPr/>
            <p:nvPr/>
          </p:nvCxnSpPr>
          <p:spPr>
            <a:xfrm rot="10800000" flipH="1">
              <a:off x="1179513" y="4467225"/>
              <a:ext cx="227012" cy="2825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14"/>
            <p:cNvCxnSpPr>
              <a:endCxn id="989" idx="5"/>
            </p:cNvCxnSpPr>
            <p:nvPr/>
          </p:nvCxnSpPr>
          <p:spPr>
            <a:xfrm rot="10800000" flipH="1">
              <a:off x="1156034" y="4369521"/>
              <a:ext cx="203100" cy="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5" name="Google Shape;1005;p14"/>
            <p:cNvSpPr/>
            <p:nvPr/>
          </p:nvSpPr>
          <p:spPr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6" name="Google Shape;1006;p14"/>
            <p:cNvCxnSpPr/>
            <p:nvPr/>
          </p:nvCxnSpPr>
          <p:spPr>
            <a:xfrm>
              <a:off x="4713288" y="3051291"/>
              <a:ext cx="964307" cy="26892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14"/>
            <p:cNvCxnSpPr/>
            <p:nvPr/>
          </p:nvCxnSpPr>
          <p:spPr>
            <a:xfrm>
              <a:off x="6139457" y="3169615"/>
              <a:ext cx="691556" cy="784846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14"/>
            <p:cNvCxnSpPr>
              <a:stCxn id="954" idx="0"/>
            </p:cNvCxnSpPr>
            <p:nvPr/>
          </p:nvCxnSpPr>
          <p:spPr>
            <a:xfrm rot="10800000" flipH="1">
              <a:off x="3833272" y="4233218"/>
              <a:ext cx="190500" cy="1413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9" name="Google Shape;1009;p14"/>
            <p:cNvSpPr/>
            <p:nvPr/>
          </p:nvSpPr>
          <p:spPr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/>
            </a:p>
          </p:txBody>
        </p:sp>
        <p:cxnSp>
          <p:nvCxnSpPr>
            <p:cNvPr id="1010" name="Google Shape;1010;p14"/>
            <p:cNvCxnSpPr>
              <a:stCxn id="1009" idx="6"/>
              <a:endCxn id="748" idx="1"/>
            </p:cNvCxnSpPr>
            <p:nvPr/>
          </p:nvCxnSpPr>
          <p:spPr>
            <a:xfrm rot="10800000" flipH="1">
              <a:off x="4460773" y="3953985"/>
              <a:ext cx="770100" cy="1581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14"/>
            <p:cNvCxnSpPr/>
            <p:nvPr/>
          </p:nvCxnSpPr>
          <p:spPr>
            <a:xfrm>
              <a:off x="3692525" y="3789363"/>
              <a:ext cx="342828" cy="205015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14"/>
            <p:cNvCxnSpPr>
              <a:stCxn id="879" idx="5"/>
              <a:endCxn id="744" idx="1"/>
            </p:cNvCxnSpPr>
            <p:nvPr/>
          </p:nvCxnSpPr>
          <p:spPr>
            <a:xfrm>
              <a:off x="4876256" y="3633041"/>
              <a:ext cx="431700" cy="2226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14"/>
            <p:cNvCxnSpPr>
              <a:endCxn id="909" idx="0"/>
            </p:cNvCxnSpPr>
            <p:nvPr/>
          </p:nvCxnSpPr>
          <p:spPr>
            <a:xfrm flipH="1">
              <a:off x="2407287" y="3753303"/>
              <a:ext cx="282600" cy="5112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14"/>
            <p:cNvCxnSpPr>
              <a:stCxn id="968" idx="0"/>
            </p:cNvCxnSpPr>
            <p:nvPr/>
          </p:nvCxnSpPr>
          <p:spPr>
            <a:xfrm rot="10800000" flipH="1">
              <a:off x="4307761" y="4626575"/>
              <a:ext cx="843900" cy="3042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9" name="Google Shape;999;p14"/>
            <p:cNvSpPr/>
            <p:nvPr/>
          </p:nvSpPr>
          <p:spPr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4"/>
            <p:cNvSpPr/>
            <p:nvPr/>
          </p:nvSpPr>
          <p:spPr>
            <a:xfrm rot="5400000">
              <a:off x="867569" y="3736182"/>
              <a:ext cx="1252537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5" name="Google Shape;1015;p14"/>
            <p:cNvCxnSpPr>
              <a:stCxn id="989" idx="0"/>
              <a:endCxn id="903" idx="0"/>
            </p:cNvCxnSpPr>
            <p:nvPr/>
          </p:nvCxnSpPr>
          <p:spPr>
            <a:xfrm rot="10800000" flipH="1">
              <a:off x="1684338" y="3653682"/>
              <a:ext cx="758700" cy="27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14"/>
            <p:cNvCxnSpPr>
              <a:endCxn id="913" idx="1"/>
            </p:cNvCxnSpPr>
            <p:nvPr/>
          </p:nvCxnSpPr>
          <p:spPr>
            <a:xfrm>
              <a:off x="1685925" y="4111625"/>
              <a:ext cx="466800" cy="2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7" name="Google Shape;1017;p14"/>
          <p:cNvGrpSpPr/>
          <p:nvPr/>
        </p:nvGrpSpPr>
        <p:grpSpPr>
          <a:xfrm>
            <a:off x="1963738" y="4827588"/>
            <a:ext cx="874712" cy="506412"/>
            <a:chOff x="2889" y="1631"/>
            <a:chExt cx="980" cy="743"/>
          </a:xfrm>
        </p:grpSpPr>
        <p:sp>
          <p:nvSpPr>
            <p:cNvPr id="1018" name="Google Shape;1018;p14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889" y="1631"/>
              <a:ext cx="980" cy="254"/>
            </a:xfrm>
            <a:prstGeom prst="triangle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0" name="Google Shape;1020;p14"/>
          <p:cNvCxnSpPr/>
          <p:nvPr/>
        </p:nvCxnSpPr>
        <p:spPr>
          <a:xfrm rot="10800000" flipH="1">
            <a:off x="2686051" y="5280026"/>
            <a:ext cx="144463" cy="3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p14"/>
          <p:cNvSpPr txBox="1">
            <a:spLocks noGrp="1"/>
          </p:cNvSpPr>
          <p:nvPr>
            <p:ph type="body" idx="1"/>
          </p:nvPr>
        </p:nvSpPr>
        <p:spPr>
          <a:xfrm>
            <a:off x="991026" y="2033057"/>
            <a:ext cx="10535957" cy="130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subscriber requests content, service provider returns manifest</a:t>
            </a:r>
            <a:endParaRPr/>
          </a:p>
        </p:txBody>
      </p:sp>
      <p:sp>
        <p:nvSpPr>
          <p:cNvPr id="1022" name="Google Shape;1022;p14"/>
          <p:cNvSpPr txBox="1">
            <a:spLocks noGrp="1"/>
          </p:cNvSpPr>
          <p:nvPr>
            <p:ph type="title"/>
          </p:nvPr>
        </p:nvSpPr>
        <p:spPr>
          <a:xfrm>
            <a:off x="509441" y="180762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How does Netflix work?</a:t>
            </a:r>
            <a:endParaRPr/>
          </a:p>
        </p:txBody>
      </p:sp>
      <p:grpSp>
        <p:nvGrpSpPr>
          <p:cNvPr id="1023" name="Google Shape;1023;p14"/>
          <p:cNvGrpSpPr/>
          <p:nvPr/>
        </p:nvGrpSpPr>
        <p:grpSpPr>
          <a:xfrm>
            <a:off x="4745038" y="5776913"/>
            <a:ext cx="349250" cy="679450"/>
            <a:chOff x="7923189" y="2486664"/>
            <a:chExt cx="360377" cy="884585"/>
          </a:xfrm>
        </p:grpSpPr>
        <p:pic>
          <p:nvPicPr>
            <p:cNvPr id="1024" name="Google Shape;102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5" name="Google Shape;1025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026" name="Google Shape;1026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1" name="Google Shape;1031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032" name="Google Shape;1032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4" name="Google Shape;1034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5" name="Google Shape;1035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036" name="Google Shape;1036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Google Shape;1037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8" name="Google Shape;1038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0" name="Google Shape;1040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041" name="Google Shape;1041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3" name="Google Shape;1043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4" name="Google Shape;1044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045" name="Google Shape;1045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7" name="Google Shape;1047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8" name="Google Shape;1058;p14"/>
          <p:cNvGrpSpPr/>
          <p:nvPr/>
        </p:nvGrpSpPr>
        <p:grpSpPr>
          <a:xfrm>
            <a:off x="5911851" y="3556000"/>
            <a:ext cx="347663" cy="679450"/>
            <a:chOff x="7923189" y="2486664"/>
            <a:chExt cx="360377" cy="884585"/>
          </a:xfrm>
        </p:grpSpPr>
        <p:pic>
          <p:nvPicPr>
            <p:cNvPr id="1059" name="Google Shape;1059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0" name="Google Shape;1060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061" name="Google Shape;1061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6" name="Google Shape;1066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067" name="Google Shape;1067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69" name="Google Shape;1069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0" name="Google Shape;1070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071" name="Google Shape;1071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" name="Google Shape;1072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3" name="Google Shape;1073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5" name="Google Shape;1075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076" name="Google Shape;1076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8" name="Google Shape;1078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9" name="Google Shape;1079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080" name="Google Shape;1080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2" name="Google Shape;1082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3" name="Google Shape;1093;p14"/>
          <p:cNvGrpSpPr/>
          <p:nvPr/>
        </p:nvGrpSpPr>
        <p:grpSpPr>
          <a:xfrm>
            <a:off x="6608763" y="5611814"/>
            <a:ext cx="347662" cy="681037"/>
            <a:chOff x="7923189" y="2486664"/>
            <a:chExt cx="360377" cy="884585"/>
          </a:xfrm>
        </p:grpSpPr>
        <p:pic>
          <p:nvPicPr>
            <p:cNvPr id="1094" name="Google Shape;109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5" name="Google Shape;1095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096" name="Google Shape;1096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1" name="Google Shape;1101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102" name="Google Shape;1102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4" name="Google Shape;1104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5" name="Google Shape;1105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106" name="Google Shape;1106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7" name="Google Shape;1107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8" name="Google Shape;1108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0" name="Google Shape;1110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111" name="Google Shape;1111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" name="Google Shape;1112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3" name="Google Shape;1113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4" name="Google Shape;1114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115" name="Google Shape;1115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7" name="Google Shape;1117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28" name="Google Shape;1128;p14"/>
          <p:cNvGrpSpPr/>
          <p:nvPr/>
        </p:nvGrpSpPr>
        <p:grpSpPr>
          <a:xfrm>
            <a:off x="7591426" y="3829050"/>
            <a:ext cx="347663" cy="681038"/>
            <a:chOff x="7923189" y="2486664"/>
            <a:chExt cx="360377" cy="884585"/>
          </a:xfrm>
        </p:grpSpPr>
        <p:pic>
          <p:nvPicPr>
            <p:cNvPr id="1129" name="Google Shape;1129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0" name="Google Shape;1130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131" name="Google Shape;1131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6" name="Google Shape;1136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137" name="Google Shape;1137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" name="Google Shape;1138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39" name="Google Shape;1139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0" name="Google Shape;1140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141" name="Google Shape;1141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43" name="Google Shape;1143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5" name="Google Shape;1145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146" name="Google Shape;1146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48" name="Google Shape;1148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9" name="Google Shape;1149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150" name="Google Shape;1150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52" name="Google Shape;1152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3" name="Google Shape;1163;p14"/>
          <p:cNvGrpSpPr/>
          <p:nvPr/>
        </p:nvGrpSpPr>
        <p:grpSpPr>
          <a:xfrm>
            <a:off x="3646488" y="5629275"/>
            <a:ext cx="347662" cy="681038"/>
            <a:chOff x="7923189" y="2486664"/>
            <a:chExt cx="360377" cy="884585"/>
          </a:xfrm>
        </p:grpSpPr>
        <p:pic>
          <p:nvPicPr>
            <p:cNvPr id="1164" name="Google Shape;116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5" name="Google Shape;1165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166" name="Google Shape;1166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1" name="Google Shape;1171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172" name="Google Shape;1172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4" name="Google Shape;1174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5" name="Google Shape;1175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176" name="Google Shape;1176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8" name="Google Shape;1178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0" name="Google Shape;1180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181" name="Google Shape;1181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3" name="Google Shape;1183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4" name="Google Shape;1184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185" name="Google Shape;1185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7" name="Google Shape;1187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98" name="Google Shape;1198;p14"/>
          <p:cNvGrpSpPr/>
          <p:nvPr/>
        </p:nvGrpSpPr>
        <p:grpSpPr>
          <a:xfrm>
            <a:off x="9231313" y="4368777"/>
            <a:ext cx="990600" cy="731861"/>
            <a:chOff x="7707615" y="4368869"/>
            <a:chExt cx="990551" cy="731658"/>
          </a:xfrm>
        </p:grpSpPr>
        <p:pic>
          <p:nvPicPr>
            <p:cNvPr id="1199" name="Google Shape;1199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71833" y="4640202"/>
              <a:ext cx="822008" cy="460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0" name="Google Shape;1200;p14"/>
            <p:cNvGrpSpPr/>
            <p:nvPr/>
          </p:nvGrpSpPr>
          <p:grpSpPr>
            <a:xfrm flipH="1">
              <a:off x="7707615" y="4368892"/>
              <a:ext cx="225477" cy="395239"/>
              <a:chOff x="4143" y="429"/>
              <a:chExt cx="1422" cy="2392"/>
            </a:xfrm>
          </p:grpSpPr>
          <p:sp>
            <p:nvSpPr>
              <p:cNvPr id="1201" name="Google Shape;1201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4203" y="429"/>
                <a:ext cx="1051" cy="227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14"/>
              <p:cNvSpPr/>
              <p:nvPr/>
            </p:nvSpPr>
            <p:spPr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6" name="Google Shape;1206;p14"/>
              <p:cNvGrpSpPr/>
              <p:nvPr/>
            </p:nvGrpSpPr>
            <p:grpSpPr>
              <a:xfrm>
                <a:off x="4754" y="669"/>
                <a:ext cx="581" cy="144"/>
                <a:chOff x="620" y="2569"/>
                <a:chExt cx="725" cy="138"/>
              </a:xfrm>
            </p:grpSpPr>
            <p:sp>
              <p:nvSpPr>
                <p:cNvPr id="1207" name="Google Shape;1207;p14"/>
                <p:cNvSpPr/>
                <p:nvPr/>
              </p:nvSpPr>
              <p:spPr>
                <a:xfrm>
                  <a:off x="620" y="2569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14"/>
                <p:cNvSpPr/>
                <p:nvPr/>
              </p:nvSpPr>
              <p:spPr>
                <a:xfrm>
                  <a:off x="645" y="2587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9" name="Google Shape;1209;p14"/>
              <p:cNvSpPr/>
              <p:nvPr/>
            </p:nvSpPr>
            <p:spPr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0" name="Google Shape;1210;p14"/>
              <p:cNvGrpSpPr/>
              <p:nvPr/>
            </p:nvGrpSpPr>
            <p:grpSpPr>
              <a:xfrm>
                <a:off x="4744" y="996"/>
                <a:ext cx="581" cy="134"/>
                <a:chOff x="610" y="2570"/>
                <a:chExt cx="725" cy="139"/>
              </a:xfrm>
            </p:grpSpPr>
            <p:sp>
              <p:nvSpPr>
                <p:cNvPr id="1211" name="Google Shape;1211;p14"/>
                <p:cNvSpPr/>
                <p:nvPr/>
              </p:nvSpPr>
              <p:spPr>
                <a:xfrm>
                  <a:off x="610" y="2570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14"/>
                <p:cNvSpPr/>
                <p:nvPr/>
              </p:nvSpPr>
              <p:spPr>
                <a:xfrm>
                  <a:off x="623" y="2590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3" name="Google Shape;1213;p14"/>
              <p:cNvSpPr/>
              <p:nvPr/>
            </p:nvSpPr>
            <p:spPr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5" name="Google Shape;1215;p14"/>
              <p:cNvGrpSpPr/>
              <p:nvPr/>
            </p:nvGrpSpPr>
            <p:grpSpPr>
              <a:xfrm>
                <a:off x="4734" y="1629"/>
                <a:ext cx="571" cy="144"/>
                <a:chOff x="613" y="2570"/>
                <a:chExt cx="711" cy="133"/>
              </a:xfrm>
            </p:grpSpPr>
            <p:sp>
              <p:nvSpPr>
                <p:cNvPr id="1216" name="Google Shape;1216;p14"/>
                <p:cNvSpPr/>
                <p:nvPr/>
              </p:nvSpPr>
              <p:spPr>
                <a:xfrm>
                  <a:off x="613" y="2570"/>
                  <a:ext cx="711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14"/>
                <p:cNvSpPr/>
                <p:nvPr/>
              </p:nvSpPr>
              <p:spPr>
                <a:xfrm>
                  <a:off x="625" y="2588"/>
                  <a:ext cx="673" cy="9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8" name="Google Shape;1218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9" name="Google Shape;1219;p14"/>
              <p:cNvGrpSpPr/>
              <p:nvPr/>
            </p:nvGrpSpPr>
            <p:grpSpPr>
              <a:xfrm>
                <a:off x="4744" y="1303"/>
                <a:ext cx="580" cy="163"/>
                <a:chOff x="620" y="2544"/>
                <a:chExt cx="723" cy="163"/>
              </a:xfrm>
            </p:grpSpPr>
            <p:sp>
              <p:nvSpPr>
                <p:cNvPr id="1220" name="Google Shape;1220;p14"/>
                <p:cNvSpPr/>
                <p:nvPr/>
              </p:nvSpPr>
              <p:spPr>
                <a:xfrm>
                  <a:off x="620" y="2544"/>
                  <a:ext cx="723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14"/>
                <p:cNvSpPr/>
                <p:nvPr/>
              </p:nvSpPr>
              <p:spPr>
                <a:xfrm>
                  <a:off x="645" y="2582"/>
                  <a:ext cx="673" cy="11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2" name="Google Shape;1222;p14"/>
              <p:cNvSpPr/>
              <p:nvPr/>
            </p:nvSpPr>
            <p:spPr>
              <a:xfrm>
                <a:off x="5255" y="429"/>
                <a:ext cx="60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4143" y="2677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4203" y="2705"/>
                <a:ext cx="1071" cy="7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14"/>
              <p:cNvSpPr/>
              <p:nvPr/>
            </p:nvSpPr>
            <p:spPr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4"/>
              <p:cNvSpPr/>
              <p:nvPr/>
            </p:nvSpPr>
            <p:spPr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3" name="Google Shape;1233;p14"/>
            <p:cNvGrpSpPr/>
            <p:nvPr/>
          </p:nvGrpSpPr>
          <p:grpSpPr>
            <a:xfrm flipH="1">
              <a:off x="7939390" y="4368869"/>
              <a:ext cx="227063" cy="396726"/>
              <a:chOff x="4136" y="427"/>
              <a:chExt cx="1432" cy="2401"/>
            </a:xfrm>
          </p:grpSpPr>
          <p:sp>
            <p:nvSpPr>
              <p:cNvPr id="1234" name="Google Shape;1234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4207" y="427"/>
                <a:ext cx="1051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9" name="Google Shape;1239;p14"/>
              <p:cNvGrpSpPr/>
              <p:nvPr/>
            </p:nvGrpSpPr>
            <p:grpSpPr>
              <a:xfrm>
                <a:off x="4747" y="667"/>
                <a:ext cx="581" cy="144"/>
                <a:chOff x="612" y="2567"/>
                <a:chExt cx="725" cy="138"/>
              </a:xfrm>
            </p:grpSpPr>
            <p:sp>
              <p:nvSpPr>
                <p:cNvPr id="1240" name="Google Shape;1240;p14"/>
                <p:cNvSpPr/>
                <p:nvPr/>
              </p:nvSpPr>
              <p:spPr>
                <a:xfrm>
                  <a:off x="612" y="2567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14"/>
                <p:cNvSpPr/>
                <p:nvPr/>
              </p:nvSpPr>
              <p:spPr>
                <a:xfrm>
                  <a:off x="624" y="2586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2" name="Google Shape;1242;p14"/>
              <p:cNvSpPr/>
              <p:nvPr/>
            </p:nvSpPr>
            <p:spPr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3" name="Google Shape;1243;p14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44" name="Google Shape;1244;p14"/>
                <p:cNvSpPr/>
                <p:nvPr/>
              </p:nvSpPr>
              <p:spPr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14"/>
                <p:cNvSpPr/>
                <p:nvPr/>
              </p:nvSpPr>
              <p:spPr>
                <a:xfrm>
                  <a:off x="627" y="2588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6" name="Google Shape;1246;p14"/>
              <p:cNvSpPr/>
              <p:nvPr/>
            </p:nvSpPr>
            <p:spPr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8" name="Google Shape;1248;p14"/>
              <p:cNvGrpSpPr/>
              <p:nvPr/>
            </p:nvGrpSpPr>
            <p:grpSpPr>
              <a:xfrm>
                <a:off x="4737" y="1628"/>
                <a:ext cx="571" cy="153"/>
                <a:chOff x="617" y="2569"/>
                <a:chExt cx="711" cy="141"/>
              </a:xfrm>
            </p:grpSpPr>
            <p:sp>
              <p:nvSpPr>
                <p:cNvPr id="1249" name="Google Shape;1249;p14"/>
                <p:cNvSpPr/>
                <p:nvPr/>
              </p:nvSpPr>
              <p:spPr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14"/>
                <p:cNvSpPr/>
                <p:nvPr/>
              </p:nvSpPr>
              <p:spPr>
                <a:xfrm>
                  <a:off x="629" y="2586"/>
                  <a:ext cx="67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1" name="Google Shape;1251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2" name="Google Shape;1252;p14"/>
              <p:cNvGrpSpPr/>
              <p:nvPr/>
            </p:nvGrpSpPr>
            <p:grpSpPr>
              <a:xfrm>
                <a:off x="4737" y="1330"/>
                <a:ext cx="611" cy="134"/>
                <a:chOff x="612" y="2571"/>
                <a:chExt cx="761" cy="134"/>
              </a:xfrm>
            </p:grpSpPr>
            <p:sp>
              <p:nvSpPr>
                <p:cNvPr id="1253" name="Google Shape;1253;p14"/>
                <p:cNvSpPr/>
                <p:nvPr/>
              </p:nvSpPr>
              <p:spPr>
                <a:xfrm>
                  <a:off x="612" y="2571"/>
                  <a:ext cx="76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14"/>
                <p:cNvSpPr/>
                <p:nvPr/>
              </p:nvSpPr>
              <p:spPr>
                <a:xfrm>
                  <a:off x="624" y="2590"/>
                  <a:ext cx="72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5" name="Google Shape;1255;p14"/>
              <p:cNvSpPr/>
              <p:nvPr/>
            </p:nvSpPr>
            <p:spPr>
              <a:xfrm>
                <a:off x="5248" y="427"/>
                <a:ext cx="70" cy="229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4136" y="2684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4207" y="2713"/>
                <a:ext cx="1071" cy="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6" name="Google Shape;1266;p14"/>
            <p:cNvGrpSpPr/>
            <p:nvPr/>
          </p:nvGrpSpPr>
          <p:grpSpPr>
            <a:xfrm flipH="1">
              <a:off x="8472689" y="4384738"/>
              <a:ext cx="225477" cy="395239"/>
              <a:chOff x="4140" y="431"/>
              <a:chExt cx="1422" cy="2392"/>
            </a:xfrm>
          </p:grpSpPr>
          <p:sp>
            <p:nvSpPr>
              <p:cNvPr id="1267" name="Google Shape;1267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4200" y="431"/>
                <a:ext cx="1051" cy="227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2" name="Google Shape;1272;p14"/>
              <p:cNvGrpSpPr/>
              <p:nvPr/>
            </p:nvGrpSpPr>
            <p:grpSpPr>
              <a:xfrm>
                <a:off x="4751" y="671"/>
                <a:ext cx="581" cy="144"/>
                <a:chOff x="616" y="2571"/>
                <a:chExt cx="725" cy="138"/>
              </a:xfrm>
            </p:grpSpPr>
            <p:sp>
              <p:nvSpPr>
                <p:cNvPr id="1273" name="Google Shape;1273;p14"/>
                <p:cNvSpPr/>
                <p:nvPr/>
              </p:nvSpPr>
              <p:spPr>
                <a:xfrm>
                  <a:off x="616" y="2571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4" name="Google Shape;1274;p14"/>
                <p:cNvSpPr/>
                <p:nvPr/>
              </p:nvSpPr>
              <p:spPr>
                <a:xfrm>
                  <a:off x="629" y="2590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75" name="Google Shape;1275;p14"/>
              <p:cNvSpPr/>
              <p:nvPr/>
            </p:nvSpPr>
            <p:spPr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6" name="Google Shape;1276;p14"/>
              <p:cNvGrpSpPr/>
              <p:nvPr/>
            </p:nvGrpSpPr>
            <p:grpSpPr>
              <a:xfrm>
                <a:off x="4721" y="998"/>
                <a:ext cx="581" cy="134"/>
                <a:chOff x="581" y="2572"/>
                <a:chExt cx="725" cy="139"/>
              </a:xfrm>
            </p:grpSpPr>
            <p:sp>
              <p:nvSpPr>
                <p:cNvPr id="1277" name="Google Shape;1277;p14"/>
                <p:cNvSpPr/>
                <p:nvPr/>
              </p:nvSpPr>
              <p:spPr>
                <a:xfrm>
                  <a:off x="581" y="2572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p14"/>
                <p:cNvSpPr/>
                <p:nvPr/>
              </p:nvSpPr>
              <p:spPr>
                <a:xfrm>
                  <a:off x="594" y="2592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79" name="Google Shape;1279;p14"/>
              <p:cNvSpPr/>
              <p:nvPr/>
            </p:nvSpPr>
            <p:spPr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1" name="Google Shape;1281;p14"/>
              <p:cNvGrpSpPr/>
              <p:nvPr/>
            </p:nvGrpSpPr>
            <p:grpSpPr>
              <a:xfrm>
                <a:off x="4731" y="1631"/>
                <a:ext cx="551" cy="144"/>
                <a:chOff x="609" y="2572"/>
                <a:chExt cx="686" cy="133"/>
              </a:xfrm>
            </p:grpSpPr>
            <p:sp>
              <p:nvSpPr>
                <p:cNvPr id="1282" name="Google Shape;1282;p14"/>
                <p:cNvSpPr/>
                <p:nvPr/>
              </p:nvSpPr>
              <p:spPr>
                <a:xfrm>
                  <a:off x="609" y="2572"/>
                  <a:ext cx="686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14"/>
                <p:cNvSpPr/>
                <p:nvPr/>
              </p:nvSpPr>
              <p:spPr>
                <a:xfrm>
                  <a:off x="621" y="2590"/>
                  <a:ext cx="648" cy="9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4" name="Google Shape;1284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5" name="Google Shape;1285;p14"/>
              <p:cNvGrpSpPr/>
              <p:nvPr/>
            </p:nvGrpSpPr>
            <p:grpSpPr>
              <a:xfrm>
                <a:off x="4741" y="1324"/>
                <a:ext cx="580" cy="144"/>
                <a:chOff x="616" y="2565"/>
                <a:chExt cx="723" cy="144"/>
              </a:xfrm>
            </p:grpSpPr>
            <p:sp>
              <p:nvSpPr>
                <p:cNvPr id="1286" name="Google Shape;1286;p14"/>
                <p:cNvSpPr/>
                <p:nvPr/>
              </p:nvSpPr>
              <p:spPr>
                <a:xfrm>
                  <a:off x="616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Google Shape;1287;p14"/>
                <p:cNvSpPr/>
                <p:nvPr/>
              </p:nvSpPr>
              <p:spPr>
                <a:xfrm>
                  <a:off x="629" y="2585"/>
                  <a:ext cx="686" cy="11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8" name="Google Shape;1288;p14"/>
              <p:cNvSpPr/>
              <p:nvPr/>
            </p:nvSpPr>
            <p:spPr>
              <a:xfrm>
                <a:off x="5251" y="431"/>
                <a:ext cx="60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4140" y="2679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4200" y="2708"/>
                <a:ext cx="1071" cy="8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99" name="Google Shape;1299;p14"/>
          <p:cNvGrpSpPr/>
          <p:nvPr/>
        </p:nvGrpSpPr>
        <p:grpSpPr>
          <a:xfrm>
            <a:off x="8710613" y="5734050"/>
            <a:ext cx="347662" cy="681038"/>
            <a:chOff x="7923189" y="2486664"/>
            <a:chExt cx="360377" cy="884585"/>
          </a:xfrm>
        </p:grpSpPr>
        <p:pic>
          <p:nvPicPr>
            <p:cNvPr id="1300" name="Google Shape;130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1" name="Google Shape;1301;p14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1302" name="Google Shape;1302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07" name="Google Shape;1307;p14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308" name="Google Shape;1308;p1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9" name="Google Shape;1309;p1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0" name="Google Shape;1310;p14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1" name="Google Shape;1311;p14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312" name="Google Shape;1312;p1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Google Shape;1313;p1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4" name="Google Shape;1314;p1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6" name="Google Shape;1316;p14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317" name="Google Shape;1317;p14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8" name="Google Shape;1318;p1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9" name="Google Shape;1319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0" name="Google Shape;1320;p14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321" name="Google Shape;1321;p1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2" name="Google Shape;1322;p1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23" name="Google Shape;1323;p1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Calibri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4" name="Google Shape;1334;p14"/>
          <p:cNvGrpSpPr/>
          <p:nvPr/>
        </p:nvGrpSpPr>
        <p:grpSpPr>
          <a:xfrm>
            <a:off x="1751013" y="3719513"/>
            <a:ext cx="982662" cy="1585912"/>
            <a:chOff x="226804" y="3719080"/>
            <a:chExt cx="982820" cy="1586234"/>
          </a:xfrm>
        </p:grpSpPr>
        <p:pic>
          <p:nvPicPr>
            <p:cNvPr id="1335" name="Google Shape;1335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3109" y="5014480"/>
              <a:ext cx="405029" cy="2908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6" name="Google Shape;1336;p14"/>
            <p:cNvSpPr/>
            <p:nvPr/>
          </p:nvSpPr>
          <p:spPr>
            <a:xfrm flipH="1">
              <a:off x="226804" y="3719080"/>
              <a:ext cx="982820" cy="514019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7" name="Google Shape;1337;p14" descr="madman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7767" y="3870258"/>
              <a:ext cx="767350" cy="2116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8" name="Google Shape;1338;p14"/>
          <p:cNvSpPr txBox="1"/>
          <p:nvPr/>
        </p:nvSpPr>
        <p:spPr>
          <a:xfrm>
            <a:off x="1109771" y="1064063"/>
            <a:ext cx="9901388" cy="92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marR="0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Netflix: stores copies of content (e.g., MADMEN) at its (worldwide)  OpenConnect CDN  nodes </a:t>
            </a:r>
            <a:endParaRPr/>
          </a:p>
        </p:txBody>
      </p:sp>
      <p:grpSp>
        <p:nvGrpSpPr>
          <p:cNvPr id="1339" name="Google Shape;1339;p14"/>
          <p:cNvGrpSpPr/>
          <p:nvPr/>
        </p:nvGrpSpPr>
        <p:grpSpPr>
          <a:xfrm>
            <a:off x="1558926" y="5030789"/>
            <a:ext cx="1857375" cy="338137"/>
            <a:chOff x="5957397" y="-30236"/>
            <a:chExt cx="1857399" cy="338554"/>
          </a:xfrm>
        </p:grpSpPr>
        <p:sp>
          <p:nvSpPr>
            <p:cNvPr id="1340" name="Google Shape;1340;p14"/>
            <p:cNvSpPr/>
            <p:nvPr/>
          </p:nvSpPr>
          <p:spPr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4"/>
            <p:cNvSpPr txBox="1"/>
            <p:nvPr/>
          </p:nvSpPr>
          <p:spPr>
            <a:xfrm>
              <a:off x="5957397" y="-30236"/>
              <a:ext cx="18573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where’s Madmen?</a:t>
              </a:r>
              <a:endParaRPr/>
            </a:p>
          </p:txBody>
        </p:sp>
      </p:grpSp>
      <p:grpSp>
        <p:nvGrpSpPr>
          <p:cNvPr id="1342" name="Google Shape;1342;p14"/>
          <p:cNvGrpSpPr/>
          <p:nvPr/>
        </p:nvGrpSpPr>
        <p:grpSpPr>
          <a:xfrm>
            <a:off x="8785226" y="4778375"/>
            <a:ext cx="1279525" cy="338138"/>
            <a:chOff x="5931471" y="-30236"/>
            <a:chExt cx="1279747" cy="338971"/>
          </a:xfrm>
        </p:grpSpPr>
        <p:sp>
          <p:nvSpPr>
            <p:cNvPr id="1343" name="Google Shape;1343;p14"/>
            <p:cNvSpPr/>
            <p:nvPr/>
          </p:nvSpPr>
          <p:spPr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4"/>
            <p:cNvSpPr txBox="1"/>
            <p:nvPr/>
          </p:nvSpPr>
          <p:spPr>
            <a:xfrm>
              <a:off x="5931471" y="-30236"/>
              <a:ext cx="1279747" cy="338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manifest file</a:t>
              </a:r>
              <a:endParaRPr/>
            </a:p>
          </p:txBody>
        </p:sp>
      </p:grpSp>
      <p:sp>
        <p:nvSpPr>
          <p:cNvPr id="1345" name="Google Shape;1345;p14"/>
          <p:cNvSpPr/>
          <p:nvPr/>
        </p:nvSpPr>
        <p:spPr>
          <a:xfrm>
            <a:off x="2571029" y="4229534"/>
            <a:ext cx="1008062" cy="881062"/>
          </a:xfrm>
          <a:custGeom>
            <a:avLst/>
            <a:gdLst/>
            <a:ahLst/>
            <a:cxnLst/>
            <a:rect l="l" t="t" r="r" b="b"/>
            <a:pathLst>
              <a:path w="1284637" h="1108430" extrusionOk="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14"/>
          <p:cNvSpPr/>
          <p:nvPr/>
        </p:nvSpPr>
        <p:spPr>
          <a:xfrm rot="10800000" flipH="1">
            <a:off x="2624139" y="5127626"/>
            <a:ext cx="2166937" cy="709613"/>
          </a:xfrm>
          <a:custGeom>
            <a:avLst/>
            <a:gdLst/>
            <a:ahLst/>
            <a:cxnLst/>
            <a:rect l="l" t="t" r="r" b="b"/>
            <a:pathLst>
              <a:path w="1898925" h="980345" extrusionOk="0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14"/>
          <p:cNvSpPr txBox="1"/>
          <p:nvPr/>
        </p:nvSpPr>
        <p:spPr>
          <a:xfrm>
            <a:off x="1168393" y="2402083"/>
            <a:ext cx="9901388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7525" marR="0" lvl="1" indent="-2317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manifest, client retrieves content at highest supportable rate</a:t>
            </a:r>
            <a:endParaRPr/>
          </a:p>
          <a:p>
            <a:pPr marL="457200" marR="0" lvl="1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14"/>
          <p:cNvSpPr txBox="1"/>
          <p:nvPr/>
        </p:nvSpPr>
        <p:spPr>
          <a:xfrm>
            <a:off x="1170413" y="2819021"/>
            <a:ext cx="91138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7525" marR="0" lvl="1" indent="-21748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choose different rate or copy if network path congested</a:t>
            </a:r>
            <a:endParaRPr/>
          </a:p>
          <a:p>
            <a:pPr marL="457200" marR="0" lvl="1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14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15"/>
          <p:cNvGrpSpPr/>
          <p:nvPr/>
        </p:nvGrpSpPr>
        <p:grpSpPr>
          <a:xfrm>
            <a:off x="2595259" y="3755808"/>
            <a:ext cx="7093255" cy="2812587"/>
            <a:chOff x="340191" y="1406490"/>
            <a:chExt cx="8496779" cy="5349995"/>
          </a:xfrm>
        </p:grpSpPr>
        <p:sp>
          <p:nvSpPr>
            <p:cNvPr id="1356" name="Google Shape;1356;p15"/>
            <p:cNvSpPr/>
            <p:nvPr/>
          </p:nvSpPr>
          <p:spPr>
            <a:xfrm>
              <a:off x="1825540" y="224137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669684" y="3041418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6334646" y="249535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1241261" y="5352637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822105" y="4730385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593474" y="4070036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084047" y="2927126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425955" y="2000097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1050735" y="2647748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4340478" y="197469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7401589" y="5606617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8239902" y="495896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8011271" y="4044638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5166088" y="584789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251565" y="5987587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3032203" y="5835199"/>
              <a:ext cx="597068" cy="418220"/>
            </a:xfrm>
            <a:custGeom>
              <a:avLst/>
              <a:gdLst/>
              <a:ahLst/>
              <a:cxnLst/>
              <a:rect l="l" t="t" r="r" b="b"/>
              <a:pathLst>
                <a:path w="1036" h="675" extrusionOk="0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5"/>
            <p:cNvSpPr txBox="1"/>
            <p:nvPr/>
          </p:nvSpPr>
          <p:spPr>
            <a:xfrm rot="307360">
              <a:off x="5241476" y="1433580"/>
              <a:ext cx="651327" cy="99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3" name="Google Shape;1373;p15"/>
            <p:cNvSpPr txBox="1"/>
            <p:nvPr/>
          </p:nvSpPr>
          <p:spPr>
            <a:xfrm rot="2829263">
              <a:off x="7390643" y="3033432"/>
              <a:ext cx="1034279" cy="62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4" name="Google Shape;1374;p15"/>
            <p:cNvSpPr txBox="1"/>
            <p:nvPr/>
          </p:nvSpPr>
          <p:spPr>
            <a:xfrm rot="9845918">
              <a:off x="6341242" y="5649517"/>
              <a:ext cx="651327" cy="99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5" name="Google Shape;1375;p15"/>
            <p:cNvSpPr txBox="1"/>
            <p:nvPr/>
          </p:nvSpPr>
          <p:spPr>
            <a:xfrm rot="-9948738">
              <a:off x="2063761" y="5696594"/>
              <a:ext cx="651327" cy="99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6" name="Google Shape;1376;p15"/>
            <p:cNvSpPr txBox="1"/>
            <p:nvPr/>
          </p:nvSpPr>
          <p:spPr>
            <a:xfrm rot="-4992697">
              <a:off x="195356" y="3660805"/>
              <a:ext cx="1034279" cy="62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77" name="Google Shape;1377;p15"/>
            <p:cNvSpPr txBox="1"/>
            <p:nvPr/>
          </p:nvSpPr>
          <p:spPr>
            <a:xfrm rot="-520651">
              <a:off x="2482310" y="1498432"/>
              <a:ext cx="651327" cy="995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1378" name="Google Shape;1378;p15"/>
            <p:cNvGrpSpPr/>
            <p:nvPr/>
          </p:nvGrpSpPr>
          <p:grpSpPr>
            <a:xfrm>
              <a:off x="4546600" y="3746496"/>
              <a:ext cx="3225799" cy="1117598"/>
              <a:chOff x="7848600" y="2044700"/>
              <a:chExt cx="3200399" cy="1371600"/>
            </a:xfrm>
          </p:grpSpPr>
          <p:sp>
            <p:nvSpPr>
              <p:cNvPr id="1379" name="Google Shape;1379;p15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0" name="Google Shape;1380;p15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1381" name="Google Shape;1381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82" name="Google Shape;1382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83" name="Google Shape;1383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384" name="Google Shape;1384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385" name="Google Shape;1385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6" name="Google Shape;1386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87" name="Google Shape;1387;p15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8" name="Google Shape;1388;p15"/>
                <p:cNvCxnSpPr/>
                <p:nvPr/>
              </p:nvCxnSpPr>
              <p:spPr>
                <a:xfrm>
                  <a:off x="2908" y="1364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89" name="Google Shape;1389;p15"/>
              <p:cNvCxnSpPr>
                <a:stCxn id="1388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5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5"/>
              <p:cNvCxnSpPr/>
              <p:nvPr/>
            </p:nvCxnSpPr>
            <p:spPr>
              <a:xfrm rot="10800000" flipH="1">
                <a:off x="9323081" y="2786992"/>
                <a:ext cx="243358" cy="45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5"/>
              <p:cNvCxnSpPr/>
              <p:nvPr/>
            </p:nvCxnSpPr>
            <p:spPr>
              <a:xfrm rot="10800000" flipH="1">
                <a:off x="9028147" y="2611644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5"/>
              <p:cNvCxnSpPr/>
              <p:nvPr/>
            </p:nvCxnSpPr>
            <p:spPr>
              <a:xfrm rot="10800000" flipH="1">
                <a:off x="8729859" y="2909476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5"/>
              <p:cNvCxnSpPr/>
              <p:nvPr/>
            </p:nvCxnSpPr>
            <p:spPr>
              <a:xfrm rot="10800000" flipH="1">
                <a:off x="9537887" y="2836224"/>
                <a:ext cx="252969" cy="252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5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5"/>
              <p:cNvCxnSpPr/>
              <p:nvPr/>
            </p:nvCxnSpPr>
            <p:spPr>
              <a:xfrm rot="10800000" flipH="1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5"/>
              <p:cNvCxnSpPr>
                <a:endCxn id="1381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98" name="Google Shape;1398;p15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1399" name="Google Shape;1399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00" name="Google Shape;1400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01" name="Google Shape;1401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02" name="Google Shape;1402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03" name="Google Shape;1403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4" name="Google Shape;1404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05" name="Google Shape;1405;p15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6" name="Google Shape;1406;p15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07" name="Google Shape;1407;p15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1408" name="Google Shape;1408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09" name="Google Shape;1409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10" name="Google Shape;1410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11" name="Google Shape;1411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12" name="Google Shape;1412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3" name="Google Shape;1413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14" name="Google Shape;1414;p15"/>
                <p:cNvCxnSpPr/>
                <p:nvPr/>
              </p:nvCxnSpPr>
              <p:spPr>
                <a:xfrm>
                  <a:off x="2358" y="1356"/>
                  <a:ext cx="0" cy="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5" name="Google Shape;1415;p15"/>
                <p:cNvCxnSpPr/>
                <p:nvPr/>
              </p:nvCxnSpPr>
              <p:spPr>
                <a:xfrm>
                  <a:off x="2908" y="1358"/>
                  <a:ext cx="0" cy="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16" name="Google Shape;1416;p15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1417" name="Google Shape;1417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18" name="Google Shape;1418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19" name="Google Shape;1419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20" name="Google Shape;1420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21" name="Google Shape;1421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2" name="Google Shape;1422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23" name="Google Shape;1423;p15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4" name="Google Shape;1424;p15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25" name="Google Shape;1425;p15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1426" name="Google Shape;1426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27" name="Google Shape;1427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28" name="Google Shape;1428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29" name="Google Shape;1429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30" name="Google Shape;1430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32" name="Google Shape;1432;p15"/>
                <p:cNvCxnSpPr/>
                <p:nvPr/>
              </p:nvCxnSpPr>
              <p:spPr>
                <a:xfrm>
                  <a:off x="2357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3" name="Google Shape;1433;p15"/>
                <p:cNvCxnSpPr/>
                <p:nvPr/>
              </p:nvCxnSpPr>
              <p:spPr>
                <a:xfrm>
                  <a:off x="2908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34" name="Google Shape;1434;p15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1435" name="Google Shape;1435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36" name="Google Shape;1436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37" name="Google Shape;1437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38" name="Google Shape;1438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39" name="Google Shape;1439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0" name="Google Shape;1440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41" name="Google Shape;1441;p15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2" name="Google Shape;1442;p15"/>
                <p:cNvCxnSpPr/>
                <p:nvPr/>
              </p:nvCxnSpPr>
              <p:spPr>
                <a:xfrm>
                  <a:off x="2908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43" name="Google Shape;1443;p15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1444" name="Google Shape;1444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5" name="Google Shape;1445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6" name="Google Shape;1446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47" name="Google Shape;1447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48" name="Google Shape;1448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9" name="Google Shape;1449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50" name="Google Shape;1450;p15"/>
                <p:cNvCxnSpPr/>
                <p:nvPr/>
              </p:nvCxnSpPr>
              <p:spPr>
                <a:xfrm>
                  <a:off x="2358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1" name="Google Shape;1451;p15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52" name="Google Shape;1452;p15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1453" name="Google Shape;1453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4" name="Google Shape;1454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55" name="Google Shape;1455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56" name="Google Shape;1456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57" name="Google Shape;1457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8" name="Google Shape;1458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59" name="Google Shape;1459;p15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0" name="Google Shape;1460;p15"/>
                <p:cNvCxnSpPr/>
                <p:nvPr/>
              </p:nvCxnSpPr>
              <p:spPr>
                <a:xfrm>
                  <a:off x="2910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61" name="Google Shape;1461;p15"/>
            <p:cNvGrpSpPr/>
            <p:nvPr/>
          </p:nvGrpSpPr>
          <p:grpSpPr>
            <a:xfrm>
              <a:off x="1803401" y="2755897"/>
              <a:ext cx="3467099" cy="1193800"/>
              <a:chOff x="7848600" y="2044700"/>
              <a:chExt cx="3200399" cy="1371600"/>
            </a:xfrm>
          </p:grpSpPr>
          <p:sp>
            <p:nvSpPr>
              <p:cNvPr id="1462" name="Google Shape;1462;p15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3" name="Google Shape;1463;p15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1464" name="Google Shape;1464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5" name="Google Shape;1465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66" name="Google Shape;1466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67" name="Google Shape;1467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68" name="Google Shape;1468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9" name="Google Shape;1469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70" name="Google Shape;1470;p15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1" name="Google Shape;1471;p15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72" name="Google Shape;1472;p15"/>
              <p:cNvCxnSpPr>
                <a:stCxn id="1471" idx="0"/>
              </p:cNvCxnSpPr>
              <p:nvPr/>
            </p:nvCxnSpPr>
            <p:spPr>
              <a:xfrm>
                <a:off x="9055401" y="2220819"/>
                <a:ext cx="975300" cy="1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5"/>
              <p:cNvCxnSpPr/>
              <p:nvPr/>
            </p:nvCxnSpPr>
            <p:spPr>
              <a:xfrm>
                <a:off x="9522191" y="2583188"/>
                <a:ext cx="120745" cy="833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5"/>
              <p:cNvCxnSpPr/>
              <p:nvPr/>
            </p:nvCxnSpPr>
            <p:spPr>
              <a:xfrm rot="10800000" flipH="1">
                <a:off x="9323081" y="2786992"/>
                <a:ext cx="243358" cy="45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5"/>
              <p:cNvCxnSpPr/>
              <p:nvPr/>
            </p:nvCxnSpPr>
            <p:spPr>
              <a:xfrm rot="10800000" flipH="1">
                <a:off x="9028147" y="2611644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5"/>
              <p:cNvCxnSpPr/>
              <p:nvPr/>
            </p:nvCxnSpPr>
            <p:spPr>
              <a:xfrm rot="10800000" flipH="1">
                <a:off x="8729859" y="2909476"/>
                <a:ext cx="192778" cy="1095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5"/>
              <p:cNvCxnSpPr/>
              <p:nvPr/>
            </p:nvCxnSpPr>
            <p:spPr>
              <a:xfrm rot="10800000" flipH="1">
                <a:off x="9537887" y="2836224"/>
                <a:ext cx="252969" cy="252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5"/>
              <p:cNvCxnSpPr/>
              <p:nvPr/>
            </p:nvCxnSpPr>
            <p:spPr>
              <a:xfrm rot="10800000">
                <a:off x="10029359" y="2822067"/>
                <a:ext cx="354959" cy="1243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5"/>
              <p:cNvCxnSpPr/>
              <p:nvPr/>
            </p:nvCxnSpPr>
            <p:spPr>
              <a:xfrm rot="10800000" flipH="1">
                <a:off x="10015190" y="2475242"/>
                <a:ext cx="283363" cy="1956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5"/>
              <p:cNvCxnSpPr>
                <a:endCxn id="1464" idx="4"/>
              </p:cNvCxnSpPr>
              <p:nvPr/>
            </p:nvCxnSpPr>
            <p:spPr>
              <a:xfrm rot="10800000">
                <a:off x="8791902" y="2345613"/>
                <a:ext cx="411000" cy="8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81" name="Google Shape;1481;p15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1482" name="Google Shape;1482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83" name="Google Shape;1483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84" name="Google Shape;1484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85" name="Google Shape;1485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86" name="Google Shape;1486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7" name="Google Shape;1487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88" name="Google Shape;1488;p15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9" name="Google Shape;1489;p15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0" name="Google Shape;1490;p15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1491" name="Google Shape;1491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92" name="Google Shape;1492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93" name="Google Shape;1493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494" name="Google Shape;1494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495" name="Google Shape;1495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6" name="Google Shape;1496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497" name="Google Shape;1497;p15"/>
                <p:cNvCxnSpPr/>
                <p:nvPr/>
              </p:nvCxnSpPr>
              <p:spPr>
                <a:xfrm>
                  <a:off x="2358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8" name="Google Shape;1498;p15"/>
                <p:cNvCxnSpPr/>
                <p:nvPr/>
              </p:nvCxnSpPr>
              <p:spPr>
                <a:xfrm>
                  <a:off x="2906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9" name="Google Shape;1499;p15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1500" name="Google Shape;1500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01" name="Google Shape;1501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02" name="Google Shape;1502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03" name="Google Shape;1503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04" name="Google Shape;1504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" name="Google Shape;1505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06" name="Google Shape;1506;p15"/>
                <p:cNvCxnSpPr/>
                <p:nvPr/>
              </p:nvCxnSpPr>
              <p:spPr>
                <a:xfrm>
                  <a:off x="2357" y="1361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7" name="Google Shape;1507;p15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08" name="Google Shape;1508;p15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1509" name="Google Shape;1509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0" name="Google Shape;1510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1" name="Google Shape;1511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12" name="Google Shape;1512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13" name="Google Shape;1513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4" name="Google Shape;1514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15" name="Google Shape;1515;p15"/>
                <p:cNvCxnSpPr/>
                <p:nvPr/>
              </p:nvCxnSpPr>
              <p:spPr>
                <a:xfrm>
                  <a:off x="2358" y="1360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6" name="Google Shape;1516;p15"/>
                <p:cNvCxnSpPr/>
                <p:nvPr/>
              </p:nvCxnSpPr>
              <p:spPr>
                <a:xfrm>
                  <a:off x="2906" y="1362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17" name="Google Shape;1517;p15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1518" name="Google Shape;1518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19" name="Google Shape;1519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0" name="Google Shape;1520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21" name="Google Shape;1521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22" name="Google Shape;1522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" name="Google Shape;1523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24" name="Google Shape;1524;p15"/>
                <p:cNvCxnSpPr/>
                <p:nvPr/>
              </p:nvCxnSpPr>
              <p:spPr>
                <a:xfrm>
                  <a:off x="2358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25" name="Google Shape;1525;p15"/>
                <p:cNvCxnSpPr/>
                <p:nvPr/>
              </p:nvCxnSpPr>
              <p:spPr>
                <a:xfrm>
                  <a:off x="2906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26" name="Google Shape;1526;p15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1527" name="Google Shape;1527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8" name="Google Shape;1528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29" name="Google Shape;1529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30" name="Google Shape;1530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31" name="Google Shape;1531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" name="Google Shape;1532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3" name="Google Shape;1533;p15"/>
                <p:cNvCxnSpPr/>
                <p:nvPr/>
              </p:nvCxnSpPr>
              <p:spPr>
                <a:xfrm>
                  <a:off x="2357" y="1362"/>
                  <a:ext cx="0" cy="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4" name="Google Shape;1534;p15"/>
                <p:cNvCxnSpPr/>
                <p:nvPr/>
              </p:nvCxnSpPr>
              <p:spPr>
                <a:xfrm>
                  <a:off x="2907" y="1364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35" name="Google Shape;1535;p15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1536" name="Google Shape;1536;p15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37" name="Google Shape;1537;p15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38" name="Google Shape;1538;p15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539" name="Google Shape;1539;p15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540" name="Google Shape;1540;p1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 extrusionOk="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1" name="Google Shape;1541;p1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 extrusionOk="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42" name="Google Shape;1542;p15"/>
                <p:cNvCxnSpPr/>
                <p:nvPr/>
              </p:nvCxnSpPr>
              <p:spPr>
                <a:xfrm>
                  <a:off x="2357" y="1361"/>
                  <a:ext cx="0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3" name="Google Shape;1543;p15"/>
                <p:cNvCxnSpPr/>
                <p:nvPr/>
              </p:nvCxnSpPr>
              <p:spPr>
                <a:xfrm>
                  <a:off x="2907" y="1363"/>
                  <a:ext cx="0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544" name="Google Shape;1544;p15"/>
            <p:cNvSpPr/>
            <p:nvPr/>
          </p:nvSpPr>
          <p:spPr>
            <a:xfrm>
              <a:off x="1498600" y="4165596"/>
              <a:ext cx="3086099" cy="116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5" name="Google Shape;1545;p15"/>
            <p:cNvGrpSpPr/>
            <p:nvPr/>
          </p:nvGrpSpPr>
          <p:grpSpPr>
            <a:xfrm>
              <a:off x="2152273" y="4264500"/>
              <a:ext cx="513732" cy="157430"/>
              <a:chOff x="2356" y="1300"/>
              <a:chExt cx="555" cy="194"/>
            </a:xfrm>
          </p:grpSpPr>
          <p:sp>
            <p:nvSpPr>
              <p:cNvPr id="1546" name="Google Shape;1546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7" name="Google Shape;1547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8" name="Google Shape;1548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49" name="Google Shape;1549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50" name="Google Shape;1550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1" name="Google Shape;1551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52" name="Google Shape;1552;p15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5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54" name="Google Shape;1554;p15"/>
            <p:cNvCxnSpPr>
              <a:stCxn id="1553" idx="0"/>
            </p:cNvCxnSpPr>
            <p:nvPr/>
          </p:nvCxnSpPr>
          <p:spPr>
            <a:xfrm>
              <a:off x="2662301" y="4315623"/>
              <a:ext cx="940500" cy="11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15"/>
            <p:cNvCxnSpPr/>
            <p:nvPr/>
          </p:nvCxnSpPr>
          <p:spPr>
            <a:xfrm>
              <a:off x="3112420" y="4624308"/>
              <a:ext cx="116433" cy="710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15"/>
            <p:cNvCxnSpPr/>
            <p:nvPr/>
          </p:nvCxnSpPr>
          <p:spPr>
            <a:xfrm rot="10800000" flipH="1">
              <a:off x="2920421" y="4797919"/>
              <a:ext cx="234667" cy="3886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15"/>
            <p:cNvCxnSpPr/>
            <p:nvPr/>
          </p:nvCxnSpPr>
          <p:spPr>
            <a:xfrm rot="10800000" flipH="1">
              <a:off x="2636021" y="4648548"/>
              <a:ext cx="185893" cy="9334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" name="Google Shape;1558;p15"/>
            <p:cNvCxnSpPr/>
            <p:nvPr/>
          </p:nvCxnSpPr>
          <p:spPr>
            <a:xfrm rot="10800000" flipH="1">
              <a:off x="2348386" y="4902256"/>
              <a:ext cx="185893" cy="9334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9" name="Google Shape;1559;p15"/>
            <p:cNvCxnSpPr/>
            <p:nvPr/>
          </p:nvCxnSpPr>
          <p:spPr>
            <a:xfrm rot="10800000" flipH="1">
              <a:off x="3127556" y="4839857"/>
              <a:ext cx="243934" cy="21547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15"/>
            <p:cNvCxnSpPr/>
            <p:nvPr/>
          </p:nvCxnSpPr>
          <p:spPr>
            <a:xfrm rot="10800000">
              <a:off x="3601475" y="4827798"/>
              <a:ext cx="342282" cy="10596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15"/>
            <p:cNvCxnSpPr/>
            <p:nvPr/>
          </p:nvCxnSpPr>
          <p:spPr>
            <a:xfrm rot="10800000" flipH="1">
              <a:off x="3587811" y="4532353"/>
              <a:ext cx="273243" cy="16667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15"/>
            <p:cNvCxnSpPr>
              <a:endCxn id="1546" idx="4"/>
            </p:cNvCxnSpPr>
            <p:nvPr/>
          </p:nvCxnSpPr>
          <p:spPr>
            <a:xfrm rot="10800000">
              <a:off x="2408213" y="4421930"/>
              <a:ext cx="396300" cy="7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3" name="Google Shape;1563;p15"/>
            <p:cNvGrpSpPr/>
            <p:nvPr/>
          </p:nvGrpSpPr>
          <p:grpSpPr>
            <a:xfrm>
              <a:off x="3144256" y="4681756"/>
              <a:ext cx="513732" cy="157430"/>
              <a:chOff x="2356" y="1300"/>
              <a:chExt cx="555" cy="194"/>
            </a:xfrm>
          </p:grpSpPr>
          <p:sp>
            <p:nvSpPr>
              <p:cNvPr id="1564" name="Google Shape;1564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5" name="Google Shape;1565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6" name="Google Shape;1566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67" name="Google Shape;1567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68" name="Google Shape;1568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70" name="Google Shape;1570;p15"/>
              <p:cNvCxnSpPr/>
              <p:nvPr/>
            </p:nvCxnSpPr>
            <p:spPr>
              <a:xfrm>
                <a:off x="2358" y="1360"/>
                <a:ext cx="0" cy="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5"/>
              <p:cNvCxnSpPr/>
              <p:nvPr/>
            </p:nvCxnSpPr>
            <p:spPr>
              <a:xfrm>
                <a:off x="2907" y="1362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72" name="Google Shape;1572;p15"/>
            <p:cNvGrpSpPr/>
            <p:nvPr/>
          </p:nvGrpSpPr>
          <p:grpSpPr>
            <a:xfrm>
              <a:off x="2389607" y="4745631"/>
              <a:ext cx="513732" cy="157430"/>
              <a:chOff x="2356" y="1300"/>
              <a:chExt cx="555" cy="194"/>
            </a:xfrm>
          </p:grpSpPr>
          <p:sp>
            <p:nvSpPr>
              <p:cNvPr id="1573" name="Google Shape;1573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4" name="Google Shape;1574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5" name="Google Shape;1575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76" name="Google Shape;1576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77" name="Google Shape;1577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8" name="Google Shape;1578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79" name="Google Shape;1579;p15"/>
              <p:cNvCxnSpPr/>
              <p:nvPr/>
            </p:nvCxnSpPr>
            <p:spPr>
              <a:xfrm>
                <a:off x="2357" y="1360"/>
                <a:ext cx="0" cy="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5"/>
              <p:cNvCxnSpPr/>
              <p:nvPr/>
            </p:nvCxnSpPr>
            <p:spPr>
              <a:xfrm>
                <a:off x="2908" y="1362"/>
                <a:ext cx="0" cy="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1" name="Google Shape;1581;p15"/>
            <p:cNvGrpSpPr/>
            <p:nvPr/>
          </p:nvGrpSpPr>
          <p:grpSpPr>
            <a:xfrm>
              <a:off x="2667612" y="4492206"/>
              <a:ext cx="513732" cy="157430"/>
              <a:chOff x="2356" y="1300"/>
              <a:chExt cx="555" cy="194"/>
            </a:xfrm>
          </p:grpSpPr>
          <p:sp>
            <p:nvSpPr>
              <p:cNvPr id="1582" name="Google Shape;1582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3" name="Google Shape;1583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4" name="Google Shape;1584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85" name="Google Shape;1585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86" name="Google Shape;1586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7" name="Google Shape;1587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88" name="Google Shape;1588;p15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90" name="Google Shape;1590;p15"/>
            <p:cNvGrpSpPr/>
            <p:nvPr/>
          </p:nvGrpSpPr>
          <p:grpSpPr>
            <a:xfrm>
              <a:off x="3578257" y="4374514"/>
              <a:ext cx="513732" cy="157430"/>
              <a:chOff x="2356" y="1300"/>
              <a:chExt cx="555" cy="194"/>
            </a:xfrm>
          </p:grpSpPr>
          <p:sp>
            <p:nvSpPr>
              <p:cNvPr id="1591" name="Google Shape;1591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594" name="Google Shape;1594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595" name="Google Shape;1595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97" name="Google Shape;1597;p15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99" name="Google Shape;1599;p15"/>
            <p:cNvGrpSpPr/>
            <p:nvPr/>
          </p:nvGrpSpPr>
          <p:grpSpPr>
            <a:xfrm>
              <a:off x="3797517" y="4879598"/>
              <a:ext cx="513732" cy="157430"/>
              <a:chOff x="2356" y="1300"/>
              <a:chExt cx="555" cy="194"/>
            </a:xfrm>
          </p:grpSpPr>
          <p:sp>
            <p:nvSpPr>
              <p:cNvPr id="1600" name="Google Shape;1600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03" name="Google Shape;1603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04" name="Google Shape;1604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06" name="Google Shape;1606;p15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8" name="Google Shape;1608;p15"/>
            <p:cNvGrpSpPr/>
            <p:nvPr/>
          </p:nvGrpSpPr>
          <p:grpSpPr>
            <a:xfrm>
              <a:off x="2927730" y="5041357"/>
              <a:ext cx="513732" cy="157430"/>
              <a:chOff x="2356" y="1300"/>
              <a:chExt cx="555" cy="194"/>
            </a:xfrm>
          </p:grpSpPr>
          <p:sp>
            <p:nvSpPr>
              <p:cNvPr id="1609" name="Google Shape;1609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1" name="Google Shape;1611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12" name="Google Shape;1612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13" name="Google Shape;1613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15" name="Google Shape;1615;p15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17" name="Google Shape;1617;p15"/>
            <p:cNvGrpSpPr/>
            <p:nvPr/>
          </p:nvGrpSpPr>
          <p:grpSpPr>
            <a:xfrm>
              <a:off x="2066981" y="4995523"/>
              <a:ext cx="513732" cy="157430"/>
              <a:chOff x="2356" y="1300"/>
              <a:chExt cx="555" cy="194"/>
            </a:xfrm>
          </p:grpSpPr>
          <p:sp>
            <p:nvSpPr>
              <p:cNvPr id="1618" name="Google Shape;1618;p15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9" name="Google Shape;1619;p15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0" name="Google Shape;1620;p15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621" name="Google Shape;1621;p15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622" name="Google Shape;1622;p1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 extrusionOk="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 extrusionOk="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24" name="Google Shape;1624;p15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15"/>
              <p:cNvCxnSpPr/>
              <p:nvPr/>
            </p:nvCxnSpPr>
            <p:spPr>
              <a:xfrm>
                <a:off x="2908" y="1363"/>
                <a:ext cx="0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26" name="Google Shape;1626;p15"/>
            <p:cNvCxnSpPr>
              <a:endCxn id="1466" idx="1"/>
            </p:cNvCxnSpPr>
            <p:nvPr/>
          </p:nvCxnSpPr>
          <p:spPr>
            <a:xfrm>
              <a:off x="2383486" y="2610471"/>
              <a:ext cx="238200" cy="261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7" name="Google Shape;1627;p15"/>
            <p:cNvCxnSpPr>
              <a:stCxn id="1364" idx="8"/>
              <a:endCxn id="1628" idx="2"/>
            </p:cNvCxnSpPr>
            <p:nvPr/>
          </p:nvCxnSpPr>
          <p:spPr>
            <a:xfrm>
              <a:off x="1455738" y="2990809"/>
              <a:ext cx="38100" cy="3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9" name="Google Shape;1629;p15"/>
            <p:cNvCxnSpPr>
              <a:endCxn id="1628" idx="3"/>
            </p:cNvCxnSpPr>
            <p:nvPr/>
          </p:nvCxnSpPr>
          <p:spPr>
            <a:xfrm>
              <a:off x="1235234" y="3271138"/>
              <a:ext cx="123900" cy="21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0" name="Google Shape;1630;p15"/>
            <p:cNvCxnSpPr>
              <a:endCxn id="1511" idx="1"/>
            </p:cNvCxnSpPr>
            <p:nvPr/>
          </p:nvCxnSpPr>
          <p:spPr>
            <a:xfrm>
              <a:off x="3915619" y="2411778"/>
              <a:ext cx="308100" cy="57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1" name="Google Shape;1631;p15"/>
            <p:cNvCxnSpPr>
              <a:endCxn id="1511" idx="0"/>
            </p:cNvCxnSpPr>
            <p:nvPr/>
          </p:nvCxnSpPr>
          <p:spPr>
            <a:xfrm flipH="1">
              <a:off x="4426303" y="2390057"/>
              <a:ext cx="384300" cy="5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2" name="Google Shape;1632;p15"/>
            <p:cNvCxnSpPr>
              <a:endCxn id="1428" idx="0"/>
            </p:cNvCxnSpPr>
            <p:nvPr/>
          </p:nvCxnSpPr>
          <p:spPr>
            <a:xfrm>
              <a:off x="6770956" y="2900231"/>
              <a:ext cx="216000" cy="10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3" name="Google Shape;1633;p15"/>
            <p:cNvCxnSpPr/>
            <p:nvPr/>
          </p:nvCxnSpPr>
          <p:spPr>
            <a:xfrm flipH="1">
              <a:off x="7137398" y="3251197"/>
              <a:ext cx="241300" cy="6921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4" name="Google Shape;1634;p15"/>
            <p:cNvCxnSpPr>
              <a:stCxn id="1368" idx="4"/>
              <a:endCxn id="1442" idx="0"/>
            </p:cNvCxnSpPr>
            <p:nvPr/>
          </p:nvCxnSpPr>
          <p:spPr>
            <a:xfrm flipH="1">
              <a:off x="7483611" y="4229096"/>
              <a:ext cx="541200" cy="24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5" name="Google Shape;1635;p15"/>
            <p:cNvCxnSpPr/>
            <p:nvPr/>
          </p:nvCxnSpPr>
          <p:spPr>
            <a:xfrm rot="10800000">
              <a:off x="7454899" y="4573584"/>
              <a:ext cx="796925" cy="6143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6" name="Google Shape;1636;p15"/>
            <p:cNvCxnSpPr>
              <a:endCxn id="1444" idx="5"/>
            </p:cNvCxnSpPr>
            <p:nvPr/>
          </p:nvCxnSpPr>
          <p:spPr>
            <a:xfrm rot="10800000">
              <a:off x="6496434" y="4722373"/>
              <a:ext cx="1047600" cy="9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7" name="Google Shape;1637;p15"/>
            <p:cNvCxnSpPr>
              <a:stCxn id="1369" idx="0"/>
              <a:endCxn id="1638" idx="5"/>
            </p:cNvCxnSpPr>
            <p:nvPr/>
          </p:nvCxnSpPr>
          <p:spPr>
            <a:xfrm rot="10800000">
              <a:off x="5085362" y="5684597"/>
              <a:ext cx="520800" cy="169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Google Shape;1639;p15"/>
            <p:cNvCxnSpPr/>
            <p:nvPr/>
          </p:nvCxnSpPr>
          <p:spPr>
            <a:xfrm rot="10800000">
              <a:off x="4068763" y="5045070"/>
              <a:ext cx="371475" cy="9731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Google Shape;1640;p15"/>
            <p:cNvCxnSpPr/>
            <p:nvPr/>
          </p:nvCxnSpPr>
          <p:spPr>
            <a:xfrm rot="10800000" flipH="1">
              <a:off x="3389313" y="5689595"/>
              <a:ext cx="306387" cy="165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Google Shape;1641;p15"/>
            <p:cNvCxnSpPr/>
            <p:nvPr/>
          </p:nvCxnSpPr>
          <p:spPr>
            <a:xfrm rot="10800000" flipH="1">
              <a:off x="1790701" y="5160959"/>
              <a:ext cx="401638" cy="20954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Google Shape;1642;p15"/>
            <p:cNvCxnSpPr/>
            <p:nvPr/>
          </p:nvCxnSpPr>
          <p:spPr>
            <a:xfrm rot="10800000" flipH="1">
              <a:off x="1179514" y="4467220"/>
              <a:ext cx="227012" cy="2825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Google Shape;1643;p15"/>
            <p:cNvCxnSpPr>
              <a:endCxn id="1628" idx="5"/>
            </p:cNvCxnSpPr>
            <p:nvPr/>
          </p:nvCxnSpPr>
          <p:spPr>
            <a:xfrm rot="10800000" flipH="1">
              <a:off x="1156034" y="4369514"/>
              <a:ext cx="203100" cy="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4" name="Google Shape;1644;p15"/>
            <p:cNvSpPr/>
            <p:nvPr/>
          </p:nvSpPr>
          <p:spPr>
            <a:xfrm>
              <a:off x="5677594" y="2896840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5" name="Google Shape;1645;p15"/>
            <p:cNvCxnSpPr/>
            <p:nvPr/>
          </p:nvCxnSpPr>
          <p:spPr>
            <a:xfrm>
              <a:off x="4713288" y="3051287"/>
              <a:ext cx="964306" cy="26892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6" name="Google Shape;1646;p15"/>
            <p:cNvCxnSpPr/>
            <p:nvPr/>
          </p:nvCxnSpPr>
          <p:spPr>
            <a:xfrm>
              <a:off x="6139457" y="3169610"/>
              <a:ext cx="691556" cy="784846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7" name="Google Shape;1647;p15"/>
            <p:cNvCxnSpPr>
              <a:stCxn id="1593" idx="0"/>
            </p:cNvCxnSpPr>
            <p:nvPr/>
          </p:nvCxnSpPr>
          <p:spPr>
            <a:xfrm rot="10800000" flipH="1">
              <a:off x="3833272" y="4233214"/>
              <a:ext cx="190500" cy="1413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8" name="Google Shape;1648;p15"/>
            <p:cNvSpPr/>
            <p:nvPr/>
          </p:nvSpPr>
          <p:spPr>
            <a:xfrm>
              <a:off x="3932543" y="3959555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/>
            </a:p>
          </p:txBody>
        </p:sp>
        <p:cxnSp>
          <p:nvCxnSpPr>
            <p:cNvPr id="1649" name="Google Shape;1649;p15"/>
            <p:cNvCxnSpPr>
              <a:stCxn id="1648" idx="6"/>
              <a:endCxn id="1387" idx="1"/>
            </p:cNvCxnSpPr>
            <p:nvPr/>
          </p:nvCxnSpPr>
          <p:spPr>
            <a:xfrm rot="10800000" flipH="1">
              <a:off x="4460773" y="3953980"/>
              <a:ext cx="770100" cy="1581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0" name="Google Shape;1650;p15"/>
            <p:cNvCxnSpPr/>
            <p:nvPr/>
          </p:nvCxnSpPr>
          <p:spPr>
            <a:xfrm>
              <a:off x="3692525" y="3789358"/>
              <a:ext cx="342828" cy="205015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1" name="Google Shape;1651;p15"/>
            <p:cNvCxnSpPr>
              <a:stCxn id="1518" idx="5"/>
              <a:endCxn id="1383" idx="1"/>
            </p:cNvCxnSpPr>
            <p:nvPr/>
          </p:nvCxnSpPr>
          <p:spPr>
            <a:xfrm>
              <a:off x="4876256" y="3633038"/>
              <a:ext cx="431700" cy="2226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2" name="Google Shape;1652;p15"/>
            <p:cNvCxnSpPr>
              <a:endCxn id="1548" idx="0"/>
            </p:cNvCxnSpPr>
            <p:nvPr/>
          </p:nvCxnSpPr>
          <p:spPr>
            <a:xfrm flipH="1">
              <a:off x="2407288" y="3753300"/>
              <a:ext cx="282600" cy="5112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3" name="Google Shape;1653;p15"/>
            <p:cNvCxnSpPr>
              <a:stCxn id="1607" idx="0"/>
            </p:cNvCxnSpPr>
            <p:nvPr/>
          </p:nvCxnSpPr>
          <p:spPr>
            <a:xfrm rot="10800000" flipH="1">
              <a:off x="4307762" y="4626568"/>
              <a:ext cx="843900" cy="304200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8" name="Google Shape;1638;p15"/>
            <p:cNvSpPr/>
            <p:nvPr/>
          </p:nvSpPr>
          <p:spPr>
            <a:xfrm>
              <a:off x="3340101" y="5359394"/>
              <a:ext cx="2044700" cy="380999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5"/>
            <p:cNvSpPr/>
            <p:nvPr/>
          </p:nvSpPr>
          <p:spPr>
            <a:xfrm rot="5400000">
              <a:off x="867570" y="3736176"/>
              <a:ext cx="1252535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4" name="Google Shape;1654;p15"/>
            <p:cNvCxnSpPr>
              <a:stCxn id="1628" idx="0"/>
              <a:endCxn id="1542" idx="0"/>
            </p:cNvCxnSpPr>
            <p:nvPr/>
          </p:nvCxnSpPr>
          <p:spPr>
            <a:xfrm rot="10800000" flipH="1">
              <a:off x="1684338" y="3653676"/>
              <a:ext cx="758700" cy="27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5" name="Google Shape;1655;p15"/>
            <p:cNvCxnSpPr>
              <a:endCxn id="1552" idx="1"/>
            </p:cNvCxnSpPr>
            <p:nvPr/>
          </p:nvCxnSpPr>
          <p:spPr>
            <a:xfrm>
              <a:off x="1685925" y="4111625"/>
              <a:ext cx="466800" cy="2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56" name="Google Shape;1656;p15"/>
          <p:cNvCxnSpPr/>
          <p:nvPr/>
        </p:nvCxnSpPr>
        <p:spPr>
          <a:xfrm rot="10800000" flipH="1">
            <a:off x="2686051" y="5276851"/>
            <a:ext cx="144463" cy="3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57" name="Google Shape;1657;p15"/>
          <p:cNvGrpSpPr/>
          <p:nvPr/>
        </p:nvGrpSpPr>
        <p:grpSpPr>
          <a:xfrm>
            <a:off x="1963739" y="3552826"/>
            <a:ext cx="8258175" cy="2900363"/>
            <a:chOff x="439215" y="3555216"/>
            <a:chExt cx="8258951" cy="2901368"/>
          </a:xfrm>
        </p:grpSpPr>
        <p:grpSp>
          <p:nvGrpSpPr>
            <p:cNvPr id="1658" name="Google Shape;1658;p15"/>
            <p:cNvGrpSpPr/>
            <p:nvPr/>
          </p:nvGrpSpPr>
          <p:grpSpPr>
            <a:xfrm>
              <a:off x="1678362" y="3855145"/>
              <a:ext cx="347753" cy="680208"/>
              <a:chOff x="7923189" y="2486663"/>
              <a:chExt cx="360362" cy="884586"/>
            </a:xfrm>
          </p:grpSpPr>
          <p:pic>
            <p:nvPicPr>
              <p:cNvPr id="1659" name="Google Shape;1659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60" name="Google Shape;1660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661" name="Google Shape;1661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3" name="Google Shape;1663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66" name="Google Shape;1666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667" name="Google Shape;1667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8" name="Google Shape;1668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69" name="Google Shape;1669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70" name="Google Shape;1670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671" name="Google Shape;1671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2" name="Google Shape;1672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73" name="Google Shape;1673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4" name="Google Shape;1674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75" name="Google Shape;1675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676" name="Google Shape;1676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7" name="Google Shape;1677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78" name="Google Shape;1678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79" name="Google Shape;1679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680" name="Google Shape;1680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1" name="Google Shape;1681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82" name="Google Shape;1682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3" name="Google Shape;1683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6" name="Google Shape;1686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8" name="Google Shape;1688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0" name="Google Shape;1690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1" name="Google Shape;1691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2" name="Google Shape;1692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93" name="Google Shape;1693;p15"/>
            <p:cNvGrpSpPr/>
            <p:nvPr/>
          </p:nvGrpSpPr>
          <p:grpSpPr>
            <a:xfrm>
              <a:off x="3221830" y="5776376"/>
              <a:ext cx="347753" cy="680208"/>
              <a:chOff x="7923189" y="2486663"/>
              <a:chExt cx="360362" cy="884586"/>
            </a:xfrm>
          </p:grpSpPr>
          <p:pic>
            <p:nvPicPr>
              <p:cNvPr id="1694" name="Google Shape;1694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95" name="Google Shape;1695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696" name="Google Shape;1696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8" name="Google Shape;1698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01" name="Google Shape;1701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702" name="Google Shape;1702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3" name="Google Shape;1703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04" name="Google Shape;1704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05" name="Google Shape;1705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706" name="Google Shape;1706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7" name="Google Shape;1707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08" name="Google Shape;1708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9" name="Google Shape;1709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10" name="Google Shape;1710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711" name="Google Shape;1711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2" name="Google Shape;1712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13" name="Google Shape;1713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14" name="Google Shape;1714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715" name="Google Shape;1715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6" name="Google Shape;1716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17" name="Google Shape;1717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8" name="Google Shape;1718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1" name="Google Shape;1721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3" name="Google Shape;1723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4" name="Google Shape;1724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5" name="Google Shape;1725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6" name="Google Shape;1726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7" name="Google Shape;1727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28" name="Google Shape;1728;p15"/>
            <p:cNvGrpSpPr/>
            <p:nvPr/>
          </p:nvGrpSpPr>
          <p:grpSpPr>
            <a:xfrm>
              <a:off x="4387291" y="3555216"/>
              <a:ext cx="347753" cy="680208"/>
              <a:chOff x="7923189" y="2486663"/>
              <a:chExt cx="360362" cy="884586"/>
            </a:xfrm>
          </p:grpSpPr>
          <p:pic>
            <p:nvPicPr>
              <p:cNvPr id="1729" name="Google Shape;1729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30" name="Google Shape;1730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731" name="Google Shape;1731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3" name="Google Shape;1733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4" name="Google Shape;1734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5" name="Google Shape;1735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36" name="Google Shape;1736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737" name="Google Shape;1737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8" name="Google Shape;1738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39" name="Google Shape;1739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40" name="Google Shape;1740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741" name="Google Shape;1741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2" name="Google Shape;1742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43" name="Google Shape;1743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4" name="Google Shape;1744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45" name="Google Shape;1745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746" name="Google Shape;1746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7" name="Google Shape;1747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48" name="Google Shape;1748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49" name="Google Shape;1749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750" name="Google Shape;1750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51" name="Google Shape;1751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52" name="Google Shape;1752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3" name="Google Shape;1753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6" name="Google Shape;1756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Google Shape;1758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Google Shape;1759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Google Shape;1762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63" name="Google Shape;1763;p15"/>
            <p:cNvGrpSpPr/>
            <p:nvPr/>
          </p:nvGrpSpPr>
          <p:grpSpPr>
            <a:xfrm>
              <a:off x="5084012" y="5612511"/>
              <a:ext cx="347767" cy="680207"/>
              <a:chOff x="7923189" y="2486664"/>
              <a:chExt cx="360377" cy="884585"/>
            </a:xfrm>
          </p:grpSpPr>
          <p:pic>
            <p:nvPicPr>
              <p:cNvPr id="1764" name="Google Shape;1764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98" y="2486664"/>
                <a:ext cx="239568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65" name="Google Shape;1765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766" name="Google Shape;1766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71" name="Google Shape;1771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772" name="Google Shape;1772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3" name="Google Shape;1773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74" name="Google Shape;1774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75" name="Google Shape;1775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776" name="Google Shape;1776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7" name="Google Shape;1777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78" name="Google Shape;1778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80" name="Google Shape;1780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781" name="Google Shape;1781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2" name="Google Shape;1782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83" name="Google Shape;1783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84" name="Google Shape;1784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785" name="Google Shape;1785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6" name="Google Shape;1786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87" name="Google Shape;1787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9" name="Google Shape;1789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1" name="Google Shape;1791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792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3" name="Google Shape;1793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4" name="Google Shape;1794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5" name="Google Shape;1795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6" name="Google Shape;1796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7" name="Google Shape;1797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98" name="Google Shape;1798;p15"/>
            <p:cNvGrpSpPr/>
            <p:nvPr/>
          </p:nvGrpSpPr>
          <p:grpSpPr>
            <a:xfrm>
              <a:off x="6068038" y="3829780"/>
              <a:ext cx="347753" cy="680208"/>
              <a:chOff x="7923189" y="2486663"/>
              <a:chExt cx="360362" cy="884586"/>
            </a:xfrm>
          </p:grpSpPr>
          <p:pic>
            <p:nvPicPr>
              <p:cNvPr id="1799" name="Google Shape;1799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00" name="Google Shape;1800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801" name="Google Shape;1801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2" name="Google Shape;1802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3" name="Google Shape;1803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4" name="Google Shape;1804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5" name="Google Shape;1805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06" name="Google Shape;1806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807" name="Google Shape;1807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8" name="Google Shape;1808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09" name="Google Shape;1809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10" name="Google Shape;1810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811" name="Google Shape;1811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2" name="Google Shape;1812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13" name="Google Shape;1813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4" name="Google Shape;1814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15" name="Google Shape;1815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816" name="Google Shape;1816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7" name="Google Shape;1817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18" name="Google Shape;1818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19" name="Google Shape;1819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820" name="Google Shape;1820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1" name="Google Shape;1821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22" name="Google Shape;1822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3" name="Google Shape;1823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Google Shape;1824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Google Shape;1827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33" name="Google Shape;1833;p15"/>
            <p:cNvGrpSpPr/>
            <p:nvPr/>
          </p:nvGrpSpPr>
          <p:grpSpPr>
            <a:xfrm>
              <a:off x="2122838" y="5630065"/>
              <a:ext cx="347753" cy="680208"/>
              <a:chOff x="7923189" y="2486663"/>
              <a:chExt cx="360362" cy="884586"/>
            </a:xfrm>
          </p:grpSpPr>
          <p:pic>
            <p:nvPicPr>
              <p:cNvPr id="1834" name="Google Shape;1834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35" name="Google Shape;1835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836" name="Google Shape;1836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7" name="Google Shape;1837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Google Shape;1838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41" name="Google Shape;1841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842" name="Google Shape;1842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3" name="Google Shape;1843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44" name="Google Shape;1844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45" name="Google Shape;1845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846" name="Google Shape;1846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7" name="Google Shape;1847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48" name="Google Shape;1848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9" name="Google Shape;1849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50" name="Google Shape;1850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851" name="Google Shape;1851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2" name="Google Shape;1852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53" name="Google Shape;1853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54" name="Google Shape;1854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855" name="Google Shape;1855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6" name="Google Shape;1856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57" name="Google Shape;1857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8" name="Google Shape;1858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9" name="Google Shape;1859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0" name="Google Shape;1860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1" name="Google Shape;1861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2" name="Google Shape;1862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3" name="Google Shape;1863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4" name="Google Shape;1864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5" name="Google Shape;1865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6" name="Google Shape;1866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7" name="Google Shape;1867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68" name="Google Shape;1868;p15"/>
            <p:cNvGrpSpPr/>
            <p:nvPr/>
          </p:nvGrpSpPr>
          <p:grpSpPr>
            <a:xfrm>
              <a:off x="7707456" y="4365068"/>
              <a:ext cx="990710" cy="735459"/>
              <a:chOff x="7707456" y="4365068"/>
              <a:chExt cx="990710" cy="735459"/>
            </a:xfrm>
          </p:grpSpPr>
          <p:pic>
            <p:nvPicPr>
              <p:cNvPr id="1869" name="Google Shape;1869;p1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771833" y="4640202"/>
                <a:ext cx="822008" cy="4603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70" name="Google Shape;1870;p15"/>
              <p:cNvGrpSpPr/>
              <p:nvPr/>
            </p:nvGrpSpPr>
            <p:grpSpPr>
              <a:xfrm flipH="1">
                <a:off x="7707456" y="4368231"/>
                <a:ext cx="225477" cy="394743"/>
                <a:chOff x="4144" y="425"/>
                <a:chExt cx="1422" cy="2389"/>
              </a:xfrm>
            </p:grpSpPr>
            <p:sp>
              <p:nvSpPr>
                <p:cNvPr id="1871" name="Google Shape;1871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15"/>
                <p:cNvSpPr/>
                <p:nvPr/>
              </p:nvSpPr>
              <p:spPr>
                <a:xfrm>
                  <a:off x="4204" y="425"/>
                  <a:ext cx="1051" cy="2259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3" name="Google Shape;1873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5" name="Google Shape;1875;p15"/>
                <p:cNvSpPr/>
                <p:nvPr/>
              </p:nvSpPr>
              <p:spPr>
                <a:xfrm>
                  <a:off x="4214" y="685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76" name="Google Shape;1876;p15"/>
                <p:cNvGrpSpPr/>
                <p:nvPr/>
              </p:nvGrpSpPr>
              <p:grpSpPr>
                <a:xfrm>
                  <a:off x="4775" y="666"/>
                  <a:ext cx="581" cy="144"/>
                  <a:chOff x="646" y="2566"/>
                  <a:chExt cx="725" cy="138"/>
                </a:xfrm>
              </p:grpSpPr>
              <p:sp>
                <p:nvSpPr>
                  <p:cNvPr id="1877" name="Google Shape;1877;p15"/>
                  <p:cNvSpPr/>
                  <p:nvPr/>
                </p:nvSpPr>
                <p:spPr>
                  <a:xfrm>
                    <a:off x="646" y="2566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78" name="Google Shape;1878;p15"/>
                  <p:cNvSpPr/>
                  <p:nvPr/>
                </p:nvSpPr>
                <p:spPr>
                  <a:xfrm>
                    <a:off x="659" y="2584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79" name="Google Shape;1879;p15"/>
                <p:cNvSpPr/>
                <p:nvPr/>
              </p:nvSpPr>
              <p:spPr>
                <a:xfrm>
                  <a:off x="4224" y="1012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80" name="Google Shape;1880;p15"/>
                <p:cNvGrpSpPr/>
                <p:nvPr/>
              </p:nvGrpSpPr>
              <p:grpSpPr>
                <a:xfrm>
                  <a:off x="4745" y="992"/>
                  <a:ext cx="581" cy="135"/>
                  <a:chOff x="611" y="2566"/>
                  <a:chExt cx="725" cy="140"/>
                </a:xfrm>
              </p:grpSpPr>
              <p:sp>
                <p:nvSpPr>
                  <p:cNvPr id="1881" name="Google Shape;1881;p15"/>
                  <p:cNvSpPr/>
                  <p:nvPr/>
                </p:nvSpPr>
                <p:spPr>
                  <a:xfrm>
                    <a:off x="611" y="2566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82" name="Google Shape;1882;p15"/>
                  <p:cNvSpPr/>
                  <p:nvPr/>
                </p:nvSpPr>
                <p:spPr>
                  <a:xfrm>
                    <a:off x="624" y="2586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83" name="Google Shape;1883;p15"/>
                <p:cNvSpPr/>
                <p:nvPr/>
              </p:nvSpPr>
              <p:spPr>
                <a:xfrm>
                  <a:off x="4224" y="1358"/>
                  <a:ext cx="591" cy="29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4" name="Google Shape;1884;p15"/>
                <p:cNvSpPr/>
                <p:nvPr/>
              </p:nvSpPr>
              <p:spPr>
                <a:xfrm>
                  <a:off x="4234" y="1627"/>
                  <a:ext cx="59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85" name="Google Shape;1885;p15"/>
                <p:cNvGrpSpPr/>
                <p:nvPr/>
              </p:nvGrpSpPr>
              <p:grpSpPr>
                <a:xfrm>
                  <a:off x="4735" y="1627"/>
                  <a:ext cx="571" cy="125"/>
                  <a:chOff x="614" y="2568"/>
                  <a:chExt cx="711" cy="115"/>
                </a:xfrm>
              </p:grpSpPr>
              <p:sp>
                <p:nvSpPr>
                  <p:cNvPr id="1886" name="Google Shape;1886;p15"/>
                  <p:cNvSpPr/>
                  <p:nvPr/>
                </p:nvSpPr>
                <p:spPr>
                  <a:xfrm>
                    <a:off x="614" y="2568"/>
                    <a:ext cx="711" cy="11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87" name="Google Shape;1887;p15"/>
                  <p:cNvSpPr/>
                  <p:nvPr/>
                </p:nvSpPr>
                <p:spPr>
                  <a:xfrm>
                    <a:off x="626" y="2585"/>
                    <a:ext cx="674" cy="8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88" name="Google Shape;1888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89" name="Google Shape;1889;p15"/>
                <p:cNvGrpSpPr/>
                <p:nvPr/>
              </p:nvGrpSpPr>
              <p:grpSpPr>
                <a:xfrm>
                  <a:off x="4765" y="1300"/>
                  <a:ext cx="560" cy="163"/>
                  <a:chOff x="646" y="2541"/>
                  <a:chExt cx="698" cy="163"/>
                </a:xfrm>
              </p:grpSpPr>
              <p:sp>
                <p:nvSpPr>
                  <p:cNvPr id="1890" name="Google Shape;1890;p15"/>
                  <p:cNvSpPr/>
                  <p:nvPr/>
                </p:nvSpPr>
                <p:spPr>
                  <a:xfrm>
                    <a:off x="646" y="2541"/>
                    <a:ext cx="698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91" name="Google Shape;1891;p15"/>
                  <p:cNvSpPr/>
                  <p:nvPr/>
                </p:nvSpPr>
                <p:spPr>
                  <a:xfrm>
                    <a:off x="659" y="2560"/>
                    <a:ext cx="661" cy="135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92" name="Google Shape;1892;p15"/>
                <p:cNvSpPr/>
                <p:nvPr/>
              </p:nvSpPr>
              <p:spPr>
                <a:xfrm>
                  <a:off x="5256" y="425"/>
                  <a:ext cx="60" cy="2268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4" name="Google Shape;1894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5" name="Google Shape;1895;p15"/>
                <p:cNvSpPr/>
                <p:nvPr/>
              </p:nvSpPr>
              <p:spPr>
                <a:xfrm>
                  <a:off x="5516" y="2588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7" name="Google Shape;1897;p15"/>
                <p:cNvSpPr/>
                <p:nvPr/>
              </p:nvSpPr>
              <p:spPr>
                <a:xfrm>
                  <a:off x="4144" y="2655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8" name="Google Shape;1898;p15"/>
                <p:cNvSpPr/>
                <p:nvPr/>
              </p:nvSpPr>
              <p:spPr>
                <a:xfrm>
                  <a:off x="4204" y="2684"/>
                  <a:ext cx="1071" cy="8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9" name="Google Shape;1899;p15"/>
                <p:cNvSpPr/>
                <p:nvPr/>
              </p:nvSpPr>
              <p:spPr>
                <a:xfrm>
                  <a:off x="4314" y="2357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0" name="Google Shape;1900;p15"/>
                <p:cNvSpPr/>
                <p:nvPr/>
              </p:nvSpPr>
              <p:spPr>
                <a:xfrm>
                  <a:off x="4485" y="2357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1" name="Google Shape;1901;p15"/>
                <p:cNvSpPr/>
                <p:nvPr/>
              </p:nvSpPr>
              <p:spPr>
                <a:xfrm>
                  <a:off x="4665" y="2357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2" name="Google Shape;1902;p15"/>
                <p:cNvSpPr/>
                <p:nvPr/>
              </p:nvSpPr>
              <p:spPr>
                <a:xfrm>
                  <a:off x="5065" y="1809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03" name="Google Shape;1903;p15"/>
              <p:cNvGrpSpPr/>
              <p:nvPr/>
            </p:nvGrpSpPr>
            <p:grpSpPr>
              <a:xfrm flipH="1">
                <a:off x="7939232" y="4365068"/>
                <a:ext cx="227063" cy="400196"/>
                <a:chOff x="4137" y="404"/>
                <a:chExt cx="1432" cy="2422"/>
              </a:xfrm>
            </p:grpSpPr>
            <p:sp>
              <p:nvSpPr>
                <p:cNvPr id="1904" name="Google Shape;1904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5" name="Google Shape;1905;p15"/>
                <p:cNvSpPr/>
                <p:nvPr/>
              </p:nvSpPr>
              <p:spPr>
                <a:xfrm>
                  <a:off x="4207" y="404"/>
                  <a:ext cx="1051" cy="2307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6" name="Google Shape;1906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7" name="Google Shape;1907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8" name="Google Shape;1908;p15"/>
                <p:cNvSpPr/>
                <p:nvPr/>
              </p:nvSpPr>
              <p:spPr>
                <a:xfrm>
                  <a:off x="4207" y="693"/>
                  <a:ext cx="601" cy="3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09" name="Google Shape;1909;p15"/>
                <p:cNvGrpSpPr/>
                <p:nvPr/>
              </p:nvGrpSpPr>
              <p:grpSpPr>
                <a:xfrm>
                  <a:off x="4747" y="664"/>
                  <a:ext cx="581" cy="125"/>
                  <a:chOff x="612" y="2564"/>
                  <a:chExt cx="725" cy="120"/>
                </a:xfrm>
              </p:grpSpPr>
              <p:sp>
                <p:nvSpPr>
                  <p:cNvPr id="1910" name="Google Shape;1910;p15"/>
                  <p:cNvSpPr/>
                  <p:nvPr/>
                </p:nvSpPr>
                <p:spPr>
                  <a:xfrm>
                    <a:off x="612" y="2564"/>
                    <a:ext cx="725" cy="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1" name="Google Shape;1911;p15"/>
                  <p:cNvSpPr/>
                  <p:nvPr/>
                </p:nvSpPr>
                <p:spPr>
                  <a:xfrm>
                    <a:off x="625" y="2582"/>
                    <a:ext cx="700" cy="8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12" name="Google Shape;1912;p15"/>
                <p:cNvSpPr/>
                <p:nvPr/>
              </p:nvSpPr>
              <p:spPr>
                <a:xfrm>
                  <a:off x="4227" y="1019"/>
                  <a:ext cx="591" cy="3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13" name="Google Shape;1913;p15"/>
                <p:cNvGrpSpPr/>
                <p:nvPr/>
              </p:nvGrpSpPr>
              <p:grpSpPr>
                <a:xfrm>
                  <a:off x="4748" y="990"/>
                  <a:ext cx="581" cy="135"/>
                  <a:chOff x="615" y="2564"/>
                  <a:chExt cx="725" cy="140"/>
                </a:xfrm>
              </p:grpSpPr>
              <p:sp>
                <p:nvSpPr>
                  <p:cNvPr id="1914" name="Google Shape;1914;p15"/>
                  <p:cNvSpPr/>
                  <p:nvPr/>
                </p:nvSpPr>
                <p:spPr>
                  <a:xfrm>
                    <a:off x="615" y="2564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5" name="Google Shape;1915;p15"/>
                  <p:cNvSpPr/>
                  <p:nvPr/>
                </p:nvSpPr>
                <p:spPr>
                  <a:xfrm>
                    <a:off x="627" y="2584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16" name="Google Shape;1916;p15"/>
                <p:cNvSpPr/>
                <p:nvPr/>
              </p:nvSpPr>
              <p:spPr>
                <a:xfrm>
                  <a:off x="4217" y="1356"/>
                  <a:ext cx="59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7" name="Google Shape;1917;p15"/>
                <p:cNvSpPr/>
                <p:nvPr/>
              </p:nvSpPr>
              <p:spPr>
                <a:xfrm>
                  <a:off x="4227" y="1654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18" name="Google Shape;1918;p15"/>
                <p:cNvGrpSpPr/>
                <p:nvPr/>
              </p:nvGrpSpPr>
              <p:grpSpPr>
                <a:xfrm>
                  <a:off x="4737" y="1625"/>
                  <a:ext cx="571" cy="154"/>
                  <a:chOff x="617" y="2566"/>
                  <a:chExt cx="711" cy="142"/>
                </a:xfrm>
              </p:grpSpPr>
              <p:sp>
                <p:nvSpPr>
                  <p:cNvPr id="1919" name="Google Shape;1919;p15"/>
                  <p:cNvSpPr/>
                  <p:nvPr/>
                </p:nvSpPr>
                <p:spPr>
                  <a:xfrm>
                    <a:off x="617" y="2566"/>
                    <a:ext cx="71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20" name="Google Shape;1920;p15"/>
                  <p:cNvSpPr/>
                  <p:nvPr/>
                </p:nvSpPr>
                <p:spPr>
                  <a:xfrm>
                    <a:off x="630" y="2584"/>
                    <a:ext cx="674" cy="10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21" name="Google Shape;1921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22" name="Google Shape;1922;p15"/>
                <p:cNvGrpSpPr/>
                <p:nvPr/>
              </p:nvGrpSpPr>
              <p:grpSpPr>
                <a:xfrm>
                  <a:off x="4737" y="1327"/>
                  <a:ext cx="611" cy="135"/>
                  <a:chOff x="612" y="2568"/>
                  <a:chExt cx="761" cy="135"/>
                </a:xfrm>
              </p:grpSpPr>
              <p:sp>
                <p:nvSpPr>
                  <p:cNvPr id="1923" name="Google Shape;1923;p15"/>
                  <p:cNvSpPr/>
                  <p:nvPr/>
                </p:nvSpPr>
                <p:spPr>
                  <a:xfrm>
                    <a:off x="612" y="2568"/>
                    <a:ext cx="761" cy="1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24" name="Google Shape;1924;p15"/>
                  <p:cNvSpPr/>
                  <p:nvPr/>
                </p:nvSpPr>
                <p:spPr>
                  <a:xfrm>
                    <a:off x="625" y="2587"/>
                    <a:ext cx="723" cy="10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25" name="Google Shape;1925;p15"/>
                <p:cNvSpPr/>
                <p:nvPr/>
              </p:nvSpPr>
              <p:spPr>
                <a:xfrm>
                  <a:off x="5248" y="404"/>
                  <a:ext cx="70" cy="2316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6" name="Google Shape;1926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7" name="Google Shape;1927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8" name="Google Shape;1928;p15"/>
                <p:cNvSpPr/>
                <p:nvPr/>
              </p:nvSpPr>
              <p:spPr>
                <a:xfrm>
                  <a:off x="5519" y="2615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9" name="Google Shape;1929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0" name="Google Shape;1930;p15"/>
                <p:cNvSpPr/>
                <p:nvPr/>
              </p:nvSpPr>
              <p:spPr>
                <a:xfrm>
                  <a:off x="4137" y="2682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1" name="Google Shape;1931;p15"/>
                <p:cNvSpPr/>
                <p:nvPr/>
              </p:nvSpPr>
              <p:spPr>
                <a:xfrm>
                  <a:off x="4207" y="2711"/>
                  <a:ext cx="1071" cy="8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2" name="Google Shape;1932;p15"/>
                <p:cNvSpPr/>
                <p:nvPr/>
              </p:nvSpPr>
              <p:spPr>
                <a:xfrm>
                  <a:off x="4307" y="2384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3" name="Google Shape;1933;p15"/>
                <p:cNvSpPr/>
                <p:nvPr/>
              </p:nvSpPr>
              <p:spPr>
                <a:xfrm>
                  <a:off x="4487" y="2384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4" name="Google Shape;1934;p15"/>
                <p:cNvSpPr/>
                <p:nvPr/>
              </p:nvSpPr>
              <p:spPr>
                <a:xfrm>
                  <a:off x="4658" y="2384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5" name="Google Shape;1935;p15"/>
                <p:cNvSpPr/>
                <p:nvPr/>
              </p:nvSpPr>
              <p:spPr>
                <a:xfrm>
                  <a:off x="5068" y="1836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36" name="Google Shape;1936;p15"/>
              <p:cNvGrpSpPr/>
              <p:nvPr/>
            </p:nvGrpSpPr>
            <p:grpSpPr>
              <a:xfrm flipH="1">
                <a:off x="8472689" y="4384243"/>
                <a:ext cx="225477" cy="395404"/>
                <a:chOff x="4140" y="428"/>
                <a:chExt cx="1422" cy="2393"/>
              </a:xfrm>
            </p:grpSpPr>
            <p:sp>
              <p:nvSpPr>
                <p:cNvPr id="1937" name="Google Shape;1937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8" name="Google Shape;1938;p15"/>
                <p:cNvSpPr/>
                <p:nvPr/>
              </p:nvSpPr>
              <p:spPr>
                <a:xfrm>
                  <a:off x="4200" y="428"/>
                  <a:ext cx="1051" cy="2278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9" name="Google Shape;1939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0" name="Google Shape;1940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1" name="Google Shape;1941;p15"/>
                <p:cNvSpPr/>
                <p:nvPr/>
              </p:nvSpPr>
              <p:spPr>
                <a:xfrm>
                  <a:off x="4210" y="687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42" name="Google Shape;1942;p15"/>
                <p:cNvGrpSpPr/>
                <p:nvPr/>
              </p:nvGrpSpPr>
              <p:grpSpPr>
                <a:xfrm>
                  <a:off x="4751" y="668"/>
                  <a:ext cx="581" cy="144"/>
                  <a:chOff x="616" y="2568"/>
                  <a:chExt cx="725" cy="138"/>
                </a:xfrm>
              </p:grpSpPr>
              <p:sp>
                <p:nvSpPr>
                  <p:cNvPr id="1943" name="Google Shape;1943;p15"/>
                  <p:cNvSpPr/>
                  <p:nvPr/>
                </p:nvSpPr>
                <p:spPr>
                  <a:xfrm>
                    <a:off x="616" y="2568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4" name="Google Shape;1944;p15"/>
                  <p:cNvSpPr/>
                  <p:nvPr/>
                </p:nvSpPr>
                <p:spPr>
                  <a:xfrm>
                    <a:off x="629" y="2586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45" name="Google Shape;1945;p15"/>
                <p:cNvSpPr/>
                <p:nvPr/>
              </p:nvSpPr>
              <p:spPr>
                <a:xfrm>
                  <a:off x="4220" y="1014"/>
                  <a:ext cx="60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46" name="Google Shape;1946;p15"/>
                <p:cNvGrpSpPr/>
                <p:nvPr/>
              </p:nvGrpSpPr>
              <p:grpSpPr>
                <a:xfrm>
                  <a:off x="4721" y="995"/>
                  <a:ext cx="581" cy="135"/>
                  <a:chOff x="581" y="2569"/>
                  <a:chExt cx="725" cy="140"/>
                </a:xfrm>
              </p:grpSpPr>
              <p:sp>
                <p:nvSpPr>
                  <p:cNvPr id="1947" name="Google Shape;1947;p15"/>
                  <p:cNvSpPr/>
                  <p:nvPr/>
                </p:nvSpPr>
                <p:spPr>
                  <a:xfrm>
                    <a:off x="581" y="2569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8" name="Google Shape;1948;p15"/>
                  <p:cNvSpPr/>
                  <p:nvPr/>
                </p:nvSpPr>
                <p:spPr>
                  <a:xfrm>
                    <a:off x="594" y="2589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49" name="Google Shape;1949;p15"/>
                <p:cNvSpPr/>
                <p:nvPr/>
              </p:nvSpPr>
              <p:spPr>
                <a:xfrm>
                  <a:off x="4220" y="1360"/>
                  <a:ext cx="591" cy="3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0" name="Google Shape;1950;p15"/>
                <p:cNvSpPr/>
                <p:nvPr/>
              </p:nvSpPr>
              <p:spPr>
                <a:xfrm>
                  <a:off x="4230" y="1648"/>
                  <a:ext cx="591" cy="48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51" name="Google Shape;1951;p15"/>
                <p:cNvGrpSpPr/>
                <p:nvPr/>
              </p:nvGrpSpPr>
              <p:grpSpPr>
                <a:xfrm>
                  <a:off x="4731" y="1629"/>
                  <a:ext cx="551" cy="144"/>
                  <a:chOff x="609" y="2570"/>
                  <a:chExt cx="686" cy="133"/>
                </a:xfrm>
              </p:grpSpPr>
              <p:sp>
                <p:nvSpPr>
                  <p:cNvPr id="1952" name="Google Shape;1952;p15"/>
                  <p:cNvSpPr/>
                  <p:nvPr/>
                </p:nvSpPr>
                <p:spPr>
                  <a:xfrm>
                    <a:off x="609" y="2570"/>
                    <a:ext cx="686" cy="13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3" name="Google Shape;1953;p15"/>
                  <p:cNvSpPr/>
                  <p:nvPr/>
                </p:nvSpPr>
                <p:spPr>
                  <a:xfrm>
                    <a:off x="621" y="2588"/>
                    <a:ext cx="649" cy="9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54" name="Google Shape;1954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55" name="Google Shape;1955;p15"/>
                <p:cNvGrpSpPr/>
                <p:nvPr/>
              </p:nvGrpSpPr>
              <p:grpSpPr>
                <a:xfrm>
                  <a:off x="4741" y="1302"/>
                  <a:ext cx="580" cy="163"/>
                  <a:chOff x="616" y="2543"/>
                  <a:chExt cx="723" cy="163"/>
                </a:xfrm>
              </p:grpSpPr>
              <p:sp>
                <p:nvSpPr>
                  <p:cNvPr id="1956" name="Google Shape;1956;p15"/>
                  <p:cNvSpPr/>
                  <p:nvPr/>
                </p:nvSpPr>
                <p:spPr>
                  <a:xfrm>
                    <a:off x="616" y="2543"/>
                    <a:ext cx="723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7" name="Google Shape;1957;p15"/>
                  <p:cNvSpPr/>
                  <p:nvPr/>
                </p:nvSpPr>
                <p:spPr>
                  <a:xfrm>
                    <a:off x="629" y="2582"/>
                    <a:ext cx="686" cy="115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58" name="Google Shape;1958;p15"/>
                <p:cNvSpPr/>
                <p:nvPr/>
              </p:nvSpPr>
              <p:spPr>
                <a:xfrm>
                  <a:off x="5251" y="428"/>
                  <a:ext cx="60" cy="2287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9" name="Google Shape;1959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0" name="Google Shape;1960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1" name="Google Shape;1961;p15"/>
                <p:cNvSpPr/>
                <p:nvPr/>
              </p:nvSpPr>
              <p:spPr>
                <a:xfrm>
                  <a:off x="5512" y="2609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2" name="Google Shape;1962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3" name="Google Shape;1963;p15"/>
                <p:cNvSpPr/>
                <p:nvPr/>
              </p:nvSpPr>
              <p:spPr>
                <a:xfrm>
                  <a:off x="4140" y="2677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4" name="Google Shape;1964;p15"/>
                <p:cNvSpPr/>
                <p:nvPr/>
              </p:nvSpPr>
              <p:spPr>
                <a:xfrm>
                  <a:off x="4200" y="2705"/>
                  <a:ext cx="1071" cy="7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5" name="Google Shape;1965;p15"/>
                <p:cNvSpPr/>
                <p:nvPr/>
              </p:nvSpPr>
              <p:spPr>
                <a:xfrm>
                  <a:off x="4310" y="2379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6" name="Google Shape;1966;p15"/>
                <p:cNvSpPr/>
                <p:nvPr/>
              </p:nvSpPr>
              <p:spPr>
                <a:xfrm>
                  <a:off x="4480" y="2379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7" name="Google Shape;1967;p15"/>
                <p:cNvSpPr/>
                <p:nvPr/>
              </p:nvSpPr>
              <p:spPr>
                <a:xfrm>
                  <a:off x="4661" y="2379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8" name="Google Shape;1968;p15"/>
                <p:cNvSpPr/>
                <p:nvPr/>
              </p:nvSpPr>
              <p:spPr>
                <a:xfrm>
                  <a:off x="5061" y="1831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69" name="Google Shape;1969;p15"/>
            <p:cNvGrpSpPr/>
            <p:nvPr/>
          </p:nvGrpSpPr>
          <p:grpSpPr>
            <a:xfrm>
              <a:off x="7186941" y="5734675"/>
              <a:ext cx="347753" cy="680208"/>
              <a:chOff x="7923189" y="2486663"/>
              <a:chExt cx="360362" cy="884586"/>
            </a:xfrm>
          </p:grpSpPr>
          <p:pic>
            <p:nvPicPr>
              <p:cNvPr id="1970" name="Google Shape;1970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71" name="Google Shape;1971;p15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1972" name="Google Shape;1972;p15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3" name="Google Shape;1973;p15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4" name="Google Shape;1974;p15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5" name="Google Shape;1975;p15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6" name="Google Shape;1976;p1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77" name="Google Shape;1977;p15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1978" name="Google Shape;1978;p15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9" name="Google Shape;1979;p15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80" name="Google Shape;1980;p15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81" name="Google Shape;1981;p15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1982" name="Google Shape;1982;p15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3" name="Google Shape;1983;p15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84" name="Google Shape;1984;p15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5" name="Google Shape;1985;p15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86" name="Google Shape;1986;p15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1987" name="Google Shape;1987;p15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8" name="Google Shape;1988;p15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89" name="Google Shape;1989;p15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90" name="Google Shape;1990;p15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1991" name="Google Shape;1991;p15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2" name="Google Shape;1992;p15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93" name="Google Shape;1993;p15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4" name="Google Shape;1994;p15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5" name="Google Shape;1995;p15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6" name="Google Shape;1996;p1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1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8" name="Google Shape;1998;p15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15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15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15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2" name="Google Shape;2002;p15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3" name="Google Shape;2003;p15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04" name="Google Shape;2004;p15"/>
            <p:cNvGrpSpPr/>
            <p:nvPr/>
          </p:nvGrpSpPr>
          <p:grpSpPr>
            <a:xfrm>
              <a:off x="439215" y="4827099"/>
              <a:ext cx="871949" cy="506826"/>
              <a:chOff x="439215" y="4827099"/>
              <a:chExt cx="871949" cy="506826"/>
            </a:xfrm>
          </p:grpSpPr>
          <p:grpSp>
            <p:nvGrpSpPr>
              <p:cNvPr id="2005" name="Google Shape;2005;p15"/>
              <p:cNvGrpSpPr/>
              <p:nvPr/>
            </p:nvGrpSpPr>
            <p:grpSpPr>
              <a:xfrm>
                <a:off x="439215" y="4827099"/>
                <a:ext cx="871949" cy="506826"/>
                <a:chOff x="2889" y="1631"/>
                <a:chExt cx="976" cy="743"/>
              </a:xfrm>
            </p:grpSpPr>
            <p:sp>
              <p:nvSpPr>
                <p:cNvPr id="2006" name="Google Shape;2006;p15"/>
                <p:cNvSpPr/>
                <p:nvPr/>
              </p:nvSpPr>
              <p:spPr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15"/>
                <p:cNvSpPr/>
                <p:nvPr/>
              </p:nvSpPr>
              <p:spPr>
                <a:xfrm>
                  <a:off x="2889" y="1631"/>
                  <a:ext cx="976" cy="25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CC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08" name="Google Shape;2008;p1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83109" y="5014480"/>
                <a:ext cx="405029" cy="290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09" name="Google Shape;2009;p15"/>
          <p:cNvGrpSpPr/>
          <p:nvPr/>
        </p:nvGrpSpPr>
        <p:grpSpPr>
          <a:xfrm>
            <a:off x="1949451" y="1181101"/>
            <a:ext cx="8258175" cy="5427663"/>
            <a:chOff x="425291" y="1016574"/>
            <a:chExt cx="8258951" cy="5427438"/>
          </a:xfrm>
        </p:grpSpPr>
        <p:grpSp>
          <p:nvGrpSpPr>
            <p:cNvPr id="2010" name="Google Shape;2010;p15"/>
            <p:cNvGrpSpPr/>
            <p:nvPr/>
          </p:nvGrpSpPr>
          <p:grpSpPr>
            <a:xfrm>
              <a:off x="861989" y="1488950"/>
              <a:ext cx="7326475" cy="4955062"/>
              <a:chOff x="861989" y="1488950"/>
              <a:chExt cx="7326475" cy="4955062"/>
            </a:xfrm>
          </p:grpSpPr>
          <p:cxnSp>
            <p:nvCxnSpPr>
              <p:cNvPr id="2011" name="Google Shape;2011;p15"/>
              <p:cNvCxnSpPr>
                <a:stCxn id="2008" idx="2"/>
              </p:cNvCxnSpPr>
              <p:nvPr/>
            </p:nvCxnSpPr>
            <p:spPr>
              <a:xfrm rot="10800000">
                <a:off x="861989" y="2767320"/>
                <a:ext cx="24000" cy="23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2" name="Google Shape;2012;p15"/>
              <p:cNvCxnSpPr>
                <a:stCxn id="1662" idx="2"/>
              </p:cNvCxnSpPr>
              <p:nvPr/>
            </p:nvCxnSpPr>
            <p:spPr>
              <a:xfrm rot="10800000" flipH="1">
                <a:off x="1769891" y="1937029"/>
                <a:ext cx="300" cy="24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15"/>
              <p:cNvCxnSpPr/>
              <p:nvPr/>
            </p:nvCxnSpPr>
            <p:spPr>
              <a:xfrm rot="10800000">
                <a:off x="2209958" y="3252851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4" name="Google Shape;2014;p15"/>
              <p:cNvCxnSpPr/>
              <p:nvPr/>
            </p:nvCxnSpPr>
            <p:spPr>
              <a:xfrm rot="10800000">
                <a:off x="3314938" y="3904152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5" name="Google Shape;2015;p15"/>
              <p:cNvCxnSpPr/>
              <p:nvPr/>
            </p:nvCxnSpPr>
            <p:spPr>
              <a:xfrm rot="10800000">
                <a:off x="4465279" y="1488950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6" name="Google Shape;2016;p15"/>
              <p:cNvCxnSpPr/>
              <p:nvPr/>
            </p:nvCxnSpPr>
            <p:spPr>
              <a:xfrm rot="10800000">
                <a:off x="5162011" y="3561357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7" name="Google Shape;2017;p15"/>
              <p:cNvCxnSpPr/>
              <p:nvPr/>
            </p:nvCxnSpPr>
            <p:spPr>
              <a:xfrm rot="10800000">
                <a:off x="6130907" y="1778447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8" name="Google Shape;2018;p15"/>
              <p:cNvCxnSpPr/>
              <p:nvPr/>
            </p:nvCxnSpPr>
            <p:spPr>
              <a:xfrm rot="10800000">
                <a:off x="8188464" y="2384037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15"/>
              <p:cNvCxnSpPr/>
              <p:nvPr/>
            </p:nvCxnSpPr>
            <p:spPr>
              <a:xfrm rot="10800000">
                <a:off x="7267323" y="3880001"/>
                <a:ext cx="0" cy="25398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20" name="Google Shape;2020;p15"/>
            <p:cNvGrpSpPr/>
            <p:nvPr/>
          </p:nvGrpSpPr>
          <p:grpSpPr>
            <a:xfrm>
              <a:off x="425291" y="1016574"/>
              <a:ext cx="8258951" cy="2901368"/>
              <a:chOff x="439215" y="3555216"/>
              <a:chExt cx="8258951" cy="2901368"/>
            </a:xfrm>
          </p:grpSpPr>
          <p:grpSp>
            <p:nvGrpSpPr>
              <p:cNvPr id="2021" name="Google Shape;2021;p15"/>
              <p:cNvGrpSpPr/>
              <p:nvPr/>
            </p:nvGrpSpPr>
            <p:grpSpPr>
              <a:xfrm>
                <a:off x="1678362" y="385514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22" name="Google Shape;2022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23" name="Google Shape;2023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24" name="Google Shape;2024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5" name="Google Shape;2025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6" name="Google Shape;2026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7" name="Google Shape;2027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8" name="Google Shape;2028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29" name="Google Shape;2029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030" name="Google Shape;2030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31" name="Google Shape;2031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32" name="Google Shape;2032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33" name="Google Shape;2033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034" name="Google Shape;2034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35" name="Google Shape;2035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36" name="Google Shape;2036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7" name="Google Shape;2037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38" name="Google Shape;2038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039" name="Google Shape;2039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40" name="Google Shape;2040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41" name="Google Shape;2041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042" name="Google Shape;2042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043" name="Google Shape;2043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44" name="Google Shape;2044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45" name="Google Shape;2045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6" name="Google Shape;2046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7" name="Google Shape;2047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8" name="Google Shape;2048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9" name="Google Shape;2049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0" name="Google Shape;2050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1" name="Google Shape;2051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2" name="Google Shape;2052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3" name="Google Shape;2053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4" name="Google Shape;2054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5" name="Google Shape;2055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056" name="Google Shape;2056;p15"/>
              <p:cNvGrpSpPr/>
              <p:nvPr/>
            </p:nvGrpSpPr>
            <p:grpSpPr>
              <a:xfrm>
                <a:off x="3221830" y="577637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57" name="Google Shape;2057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58" name="Google Shape;2058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59" name="Google Shape;2059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0" name="Google Shape;2060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1" name="Google Shape;2061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2" name="Google Shape;2062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3" name="Google Shape;2063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64" name="Google Shape;2064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065" name="Google Shape;2065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66" name="Google Shape;2066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67" name="Google Shape;2067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68" name="Google Shape;2068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069" name="Google Shape;2069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70" name="Google Shape;2070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71" name="Google Shape;2071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2" name="Google Shape;2072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73" name="Google Shape;2073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074" name="Google Shape;2074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75" name="Google Shape;2075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76" name="Google Shape;2076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077" name="Google Shape;2077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078" name="Google Shape;2078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79" name="Google Shape;2079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80" name="Google Shape;2080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1" name="Google Shape;2081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2" name="Google Shape;2082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3" name="Google Shape;2083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4" name="Google Shape;2084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5" name="Google Shape;2085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6" name="Google Shape;2086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7" name="Google Shape;2087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8" name="Google Shape;2088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9" name="Google Shape;2089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0" name="Google Shape;2090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091" name="Google Shape;2091;p15"/>
              <p:cNvGrpSpPr/>
              <p:nvPr/>
            </p:nvGrpSpPr>
            <p:grpSpPr>
              <a:xfrm>
                <a:off x="4387291" y="355521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92" name="Google Shape;2092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93" name="Google Shape;2093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94" name="Google Shape;2094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5" name="Google Shape;2095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6" name="Google Shape;2096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7" name="Google Shape;2097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8" name="Google Shape;2098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099" name="Google Shape;2099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100" name="Google Shape;2100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01" name="Google Shape;2101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02" name="Google Shape;2102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03" name="Google Shape;2103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104" name="Google Shape;2104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05" name="Google Shape;2105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06" name="Google Shape;2106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7" name="Google Shape;2107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08" name="Google Shape;2108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109" name="Google Shape;2109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10" name="Google Shape;2110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11" name="Google Shape;2111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12" name="Google Shape;2112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113" name="Google Shape;2113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14" name="Google Shape;2114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15" name="Google Shape;2115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6" name="Google Shape;2116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7" name="Google Shape;2117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8" name="Google Shape;2118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9" name="Google Shape;2119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0" name="Google Shape;2120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1" name="Google Shape;2121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2" name="Google Shape;2122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3" name="Google Shape;2123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4" name="Google Shape;2124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5" name="Google Shape;2125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26" name="Google Shape;2126;p15"/>
              <p:cNvGrpSpPr/>
              <p:nvPr/>
            </p:nvGrpSpPr>
            <p:grpSpPr>
              <a:xfrm>
                <a:off x="5084012" y="5612511"/>
                <a:ext cx="347767" cy="680207"/>
                <a:chOff x="7923189" y="2486664"/>
                <a:chExt cx="360377" cy="884585"/>
              </a:xfrm>
            </p:grpSpPr>
            <p:pic>
              <p:nvPicPr>
                <p:cNvPr id="2127" name="Google Shape;2127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98" y="2486664"/>
                  <a:ext cx="239568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28" name="Google Shape;2128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29" name="Google Shape;2129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0" name="Google Shape;2130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1" name="Google Shape;2131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2" name="Google Shape;2132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3" name="Google Shape;2133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34" name="Google Shape;2134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135" name="Google Shape;2135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36" name="Google Shape;2136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37" name="Google Shape;2137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38" name="Google Shape;2138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139" name="Google Shape;2139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40" name="Google Shape;2140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41" name="Google Shape;2141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2" name="Google Shape;2142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43" name="Google Shape;2143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144" name="Google Shape;2144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45" name="Google Shape;2145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46" name="Google Shape;2146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47" name="Google Shape;2147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148" name="Google Shape;2148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49" name="Google Shape;2149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50" name="Google Shape;2150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1" name="Google Shape;2151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2" name="Google Shape;2152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3" name="Google Shape;2153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4" name="Google Shape;2154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5" name="Google Shape;2155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6" name="Google Shape;2156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7" name="Google Shape;2157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8" name="Google Shape;2158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9" name="Google Shape;2159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0" name="Google Shape;2160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61" name="Google Shape;2161;p15"/>
              <p:cNvGrpSpPr/>
              <p:nvPr/>
            </p:nvGrpSpPr>
            <p:grpSpPr>
              <a:xfrm>
                <a:off x="6068038" y="3829780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62" name="Google Shape;2162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63" name="Google Shape;2163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64" name="Google Shape;2164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5" name="Google Shape;2165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6" name="Google Shape;2166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7" name="Google Shape;2167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8" name="Google Shape;2168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69" name="Google Shape;2169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170" name="Google Shape;2170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1" name="Google Shape;2171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72" name="Google Shape;2172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73" name="Google Shape;2173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174" name="Google Shape;2174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5" name="Google Shape;2175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76" name="Google Shape;2176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7" name="Google Shape;2177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78" name="Google Shape;2178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179" name="Google Shape;2179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80" name="Google Shape;2180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81" name="Google Shape;2181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82" name="Google Shape;2182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183" name="Google Shape;2183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84" name="Google Shape;2184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85" name="Google Shape;2185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6" name="Google Shape;2186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7" name="Google Shape;2187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8" name="Google Shape;2188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9" name="Google Shape;2189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0" name="Google Shape;2190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1" name="Google Shape;2191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2" name="Google Shape;2192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3" name="Google Shape;2193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4" name="Google Shape;2194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5" name="Google Shape;2195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96" name="Google Shape;2196;p15"/>
              <p:cNvGrpSpPr/>
              <p:nvPr/>
            </p:nvGrpSpPr>
            <p:grpSpPr>
              <a:xfrm>
                <a:off x="2122838" y="563006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97" name="Google Shape;2197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98" name="Google Shape;2198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99" name="Google Shape;2199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0" name="Google Shape;2200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1" name="Google Shape;2201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2" name="Google Shape;2202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3" name="Google Shape;2203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04" name="Google Shape;2204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205" name="Google Shape;2205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06" name="Google Shape;2206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07" name="Google Shape;2207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08" name="Google Shape;2208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209" name="Google Shape;2209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10" name="Google Shape;2210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11" name="Google Shape;2211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2" name="Google Shape;2212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13" name="Google Shape;2213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214" name="Google Shape;2214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15" name="Google Shape;2215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16" name="Google Shape;2216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217" name="Google Shape;2217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218" name="Google Shape;2218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19" name="Google Shape;2219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20" name="Google Shape;2220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1" name="Google Shape;2221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2" name="Google Shape;2222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3" name="Google Shape;2223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4" name="Google Shape;2224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5" name="Google Shape;2225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6" name="Google Shape;2226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7" name="Google Shape;2227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8" name="Google Shape;2228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9" name="Google Shape;2229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0" name="Google Shape;2230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231" name="Google Shape;2231;p15"/>
              <p:cNvGrpSpPr/>
              <p:nvPr/>
            </p:nvGrpSpPr>
            <p:grpSpPr>
              <a:xfrm>
                <a:off x="7707456" y="4369529"/>
                <a:ext cx="990710" cy="730998"/>
                <a:chOff x="7707456" y="4369529"/>
                <a:chExt cx="990710" cy="730998"/>
              </a:xfrm>
            </p:grpSpPr>
            <p:pic>
              <p:nvPicPr>
                <p:cNvPr id="2232" name="Google Shape;2232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7771833" y="4640202"/>
                  <a:ext cx="822008" cy="460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233" name="Google Shape;2233;p15"/>
                <p:cNvGrpSpPr/>
                <p:nvPr/>
              </p:nvGrpSpPr>
              <p:grpSpPr>
                <a:xfrm flipH="1">
                  <a:off x="7707456" y="4369553"/>
                  <a:ext cx="225477" cy="395239"/>
                  <a:chOff x="4144" y="433"/>
                  <a:chExt cx="1422" cy="2392"/>
                </a:xfrm>
              </p:grpSpPr>
              <p:sp>
                <p:nvSpPr>
                  <p:cNvPr id="2234" name="Google Shape;2234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5" name="Google Shape;2235;p15"/>
                  <p:cNvSpPr/>
                  <p:nvPr/>
                </p:nvSpPr>
                <p:spPr>
                  <a:xfrm>
                    <a:off x="4204" y="433"/>
                    <a:ext cx="1051" cy="2277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6" name="Google Shape;2236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7" name="Google Shape;2237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8" name="Google Shape;2238;p15"/>
                  <p:cNvSpPr/>
                  <p:nvPr/>
                </p:nvSpPr>
                <p:spPr>
                  <a:xfrm>
                    <a:off x="4214" y="692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39" name="Google Shape;2239;p15"/>
                  <p:cNvGrpSpPr/>
                  <p:nvPr/>
                </p:nvGrpSpPr>
                <p:grpSpPr>
                  <a:xfrm>
                    <a:off x="4775" y="692"/>
                    <a:ext cx="581" cy="125"/>
                    <a:chOff x="646" y="2591"/>
                    <a:chExt cx="725" cy="120"/>
                  </a:xfrm>
                </p:grpSpPr>
                <p:sp>
                  <p:nvSpPr>
                    <p:cNvPr id="2240" name="Google Shape;2240;p15"/>
                    <p:cNvSpPr/>
                    <p:nvPr/>
                  </p:nvSpPr>
                  <p:spPr>
                    <a:xfrm>
                      <a:off x="646" y="2591"/>
                      <a:ext cx="725" cy="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41" name="Google Shape;2241;p15"/>
                    <p:cNvSpPr/>
                    <p:nvPr/>
                  </p:nvSpPr>
                  <p:spPr>
                    <a:xfrm>
                      <a:off x="659" y="2591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42" name="Google Shape;2242;p15"/>
                  <p:cNvSpPr/>
                  <p:nvPr/>
                </p:nvSpPr>
                <p:spPr>
                  <a:xfrm>
                    <a:off x="4224" y="1019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43" name="Google Shape;2243;p15"/>
                  <p:cNvGrpSpPr/>
                  <p:nvPr/>
                </p:nvGrpSpPr>
                <p:grpSpPr>
                  <a:xfrm>
                    <a:off x="4745" y="1019"/>
                    <a:ext cx="581" cy="135"/>
                    <a:chOff x="611" y="2594"/>
                    <a:chExt cx="725" cy="140"/>
                  </a:xfrm>
                </p:grpSpPr>
                <p:sp>
                  <p:nvSpPr>
                    <p:cNvPr id="2244" name="Google Shape;2244;p15"/>
                    <p:cNvSpPr/>
                    <p:nvPr/>
                  </p:nvSpPr>
                  <p:spPr>
                    <a:xfrm>
                      <a:off x="611" y="2594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45" name="Google Shape;2245;p15"/>
                    <p:cNvSpPr/>
                    <p:nvPr/>
                  </p:nvSpPr>
                  <p:spPr>
                    <a:xfrm>
                      <a:off x="624" y="2614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46" name="Google Shape;2246;p15"/>
                  <p:cNvSpPr/>
                  <p:nvPr/>
                </p:nvSpPr>
                <p:spPr>
                  <a:xfrm>
                    <a:off x="4224" y="1365"/>
                    <a:ext cx="591" cy="3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7" name="Google Shape;2247;p15"/>
                  <p:cNvSpPr/>
                  <p:nvPr/>
                </p:nvSpPr>
                <p:spPr>
                  <a:xfrm>
                    <a:off x="4234" y="1653"/>
                    <a:ext cx="59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48" name="Google Shape;2248;p15"/>
                  <p:cNvGrpSpPr/>
                  <p:nvPr/>
                </p:nvGrpSpPr>
                <p:grpSpPr>
                  <a:xfrm>
                    <a:off x="4735" y="1653"/>
                    <a:ext cx="571" cy="125"/>
                    <a:chOff x="614" y="2592"/>
                    <a:chExt cx="711" cy="115"/>
                  </a:xfrm>
                </p:grpSpPr>
                <p:sp>
                  <p:nvSpPr>
                    <p:cNvPr id="2249" name="Google Shape;2249;p15"/>
                    <p:cNvSpPr/>
                    <p:nvPr/>
                  </p:nvSpPr>
                  <p:spPr>
                    <a:xfrm>
                      <a:off x="614" y="2592"/>
                      <a:ext cx="71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50" name="Google Shape;2250;p15"/>
                    <p:cNvSpPr/>
                    <p:nvPr/>
                  </p:nvSpPr>
                  <p:spPr>
                    <a:xfrm>
                      <a:off x="626" y="2610"/>
                      <a:ext cx="674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51" name="Google Shape;2251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252" name="Google Shape;2252;p15"/>
                  <p:cNvGrpSpPr/>
                  <p:nvPr/>
                </p:nvGrpSpPr>
                <p:grpSpPr>
                  <a:xfrm>
                    <a:off x="4765" y="1327"/>
                    <a:ext cx="560" cy="163"/>
                    <a:chOff x="646" y="2568"/>
                    <a:chExt cx="698" cy="163"/>
                  </a:xfrm>
                </p:grpSpPr>
                <p:sp>
                  <p:nvSpPr>
                    <p:cNvPr id="2253" name="Google Shape;2253;p15"/>
                    <p:cNvSpPr/>
                    <p:nvPr/>
                  </p:nvSpPr>
                  <p:spPr>
                    <a:xfrm>
                      <a:off x="646" y="2568"/>
                      <a:ext cx="698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54" name="Google Shape;2254;p15"/>
                    <p:cNvSpPr/>
                    <p:nvPr/>
                  </p:nvSpPr>
                  <p:spPr>
                    <a:xfrm>
                      <a:off x="659" y="2587"/>
                      <a:ext cx="661" cy="115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55" name="Google Shape;2255;p15"/>
                  <p:cNvSpPr/>
                  <p:nvPr/>
                </p:nvSpPr>
                <p:spPr>
                  <a:xfrm>
                    <a:off x="5255" y="433"/>
                    <a:ext cx="60" cy="2287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6" name="Google Shape;2256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7" name="Google Shape;2257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8" name="Google Shape;2258;p15"/>
                  <p:cNvSpPr/>
                  <p:nvPr/>
                </p:nvSpPr>
                <p:spPr>
                  <a:xfrm>
                    <a:off x="5516" y="2614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9" name="Google Shape;2259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0" name="Google Shape;2260;p15"/>
                  <p:cNvSpPr/>
                  <p:nvPr/>
                </p:nvSpPr>
                <p:spPr>
                  <a:xfrm>
                    <a:off x="4144" y="2681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1" name="Google Shape;2261;p15"/>
                  <p:cNvSpPr/>
                  <p:nvPr/>
                </p:nvSpPr>
                <p:spPr>
                  <a:xfrm>
                    <a:off x="4204" y="2710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2" name="Google Shape;2262;p15"/>
                  <p:cNvSpPr/>
                  <p:nvPr/>
                </p:nvSpPr>
                <p:spPr>
                  <a:xfrm>
                    <a:off x="4314" y="2383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3" name="Google Shape;2263;p15"/>
                  <p:cNvSpPr/>
                  <p:nvPr/>
                </p:nvSpPr>
                <p:spPr>
                  <a:xfrm>
                    <a:off x="4485" y="2383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4" name="Google Shape;2264;p15"/>
                  <p:cNvSpPr/>
                  <p:nvPr/>
                </p:nvSpPr>
                <p:spPr>
                  <a:xfrm>
                    <a:off x="4665" y="2383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5" name="Google Shape;2265;p15"/>
                  <p:cNvSpPr/>
                  <p:nvPr/>
                </p:nvSpPr>
                <p:spPr>
                  <a:xfrm>
                    <a:off x="5065" y="1836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66" name="Google Shape;2266;p15"/>
                <p:cNvGrpSpPr/>
                <p:nvPr/>
              </p:nvGrpSpPr>
              <p:grpSpPr>
                <a:xfrm flipH="1">
                  <a:off x="7939232" y="4369529"/>
                  <a:ext cx="227063" cy="400031"/>
                  <a:chOff x="4137" y="431"/>
                  <a:chExt cx="1432" cy="2421"/>
                </a:xfrm>
              </p:grpSpPr>
              <p:sp>
                <p:nvSpPr>
                  <p:cNvPr id="2267" name="Google Shape;2267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8" name="Google Shape;2268;p15"/>
                  <p:cNvSpPr/>
                  <p:nvPr/>
                </p:nvSpPr>
                <p:spPr>
                  <a:xfrm>
                    <a:off x="4207" y="431"/>
                    <a:ext cx="1051" cy="2306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9" name="Google Shape;2269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0" name="Google Shape;2270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1" name="Google Shape;2271;p15"/>
                  <p:cNvSpPr/>
                  <p:nvPr/>
                </p:nvSpPr>
                <p:spPr>
                  <a:xfrm>
                    <a:off x="4207" y="700"/>
                    <a:ext cx="601" cy="3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72" name="Google Shape;2272;p15"/>
                  <p:cNvGrpSpPr/>
                  <p:nvPr/>
                </p:nvGrpSpPr>
                <p:grpSpPr>
                  <a:xfrm>
                    <a:off x="4747" y="671"/>
                    <a:ext cx="581" cy="144"/>
                    <a:chOff x="612" y="2571"/>
                    <a:chExt cx="725" cy="138"/>
                  </a:xfrm>
                </p:grpSpPr>
                <p:sp>
                  <p:nvSpPr>
                    <p:cNvPr id="2273" name="Google Shape;2273;p15"/>
                    <p:cNvSpPr/>
                    <p:nvPr/>
                  </p:nvSpPr>
                  <p:spPr>
                    <a:xfrm>
                      <a:off x="612" y="2571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4" name="Google Shape;2274;p15"/>
                    <p:cNvSpPr/>
                    <p:nvPr/>
                  </p:nvSpPr>
                  <p:spPr>
                    <a:xfrm>
                      <a:off x="625" y="2590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75" name="Google Shape;2275;p15"/>
                  <p:cNvSpPr/>
                  <p:nvPr/>
                </p:nvSpPr>
                <p:spPr>
                  <a:xfrm>
                    <a:off x="4227" y="1027"/>
                    <a:ext cx="591" cy="3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76" name="Google Shape;2276;p15"/>
                  <p:cNvGrpSpPr/>
                  <p:nvPr/>
                </p:nvGrpSpPr>
                <p:grpSpPr>
                  <a:xfrm>
                    <a:off x="4748" y="998"/>
                    <a:ext cx="581" cy="144"/>
                    <a:chOff x="615" y="2572"/>
                    <a:chExt cx="725" cy="149"/>
                  </a:xfrm>
                </p:grpSpPr>
                <p:sp>
                  <p:nvSpPr>
                    <p:cNvPr id="2277" name="Google Shape;2277;p15"/>
                    <p:cNvSpPr/>
                    <p:nvPr/>
                  </p:nvSpPr>
                  <p:spPr>
                    <a:xfrm>
                      <a:off x="615" y="2572"/>
                      <a:ext cx="725" cy="1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8" name="Google Shape;2278;p15"/>
                    <p:cNvSpPr/>
                    <p:nvPr/>
                  </p:nvSpPr>
                  <p:spPr>
                    <a:xfrm>
                      <a:off x="627" y="2592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79" name="Google Shape;2279;p15"/>
                  <p:cNvSpPr/>
                  <p:nvPr/>
                </p:nvSpPr>
                <p:spPr>
                  <a:xfrm>
                    <a:off x="4217" y="1363"/>
                    <a:ext cx="59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0" name="Google Shape;2280;p15"/>
                  <p:cNvSpPr/>
                  <p:nvPr/>
                </p:nvSpPr>
                <p:spPr>
                  <a:xfrm>
                    <a:off x="4227" y="1680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81" name="Google Shape;2281;p15"/>
                  <p:cNvGrpSpPr/>
                  <p:nvPr/>
                </p:nvGrpSpPr>
                <p:grpSpPr>
                  <a:xfrm>
                    <a:off x="4737" y="1651"/>
                    <a:ext cx="571" cy="154"/>
                    <a:chOff x="617" y="2590"/>
                    <a:chExt cx="711" cy="142"/>
                  </a:xfrm>
                </p:grpSpPr>
                <p:sp>
                  <p:nvSpPr>
                    <p:cNvPr id="2282" name="Google Shape;2282;p15"/>
                    <p:cNvSpPr/>
                    <p:nvPr/>
                  </p:nvSpPr>
                  <p:spPr>
                    <a:xfrm>
                      <a:off x="617" y="2590"/>
                      <a:ext cx="711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3" name="Google Shape;2283;p15"/>
                    <p:cNvSpPr/>
                    <p:nvPr/>
                  </p:nvSpPr>
                  <p:spPr>
                    <a:xfrm>
                      <a:off x="630" y="2608"/>
                      <a:ext cx="674" cy="106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84" name="Google Shape;2284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285" name="Google Shape;2285;p15"/>
                  <p:cNvGrpSpPr/>
                  <p:nvPr/>
                </p:nvGrpSpPr>
                <p:grpSpPr>
                  <a:xfrm>
                    <a:off x="4737" y="1354"/>
                    <a:ext cx="611" cy="115"/>
                    <a:chOff x="612" y="2595"/>
                    <a:chExt cx="761" cy="115"/>
                  </a:xfrm>
                </p:grpSpPr>
                <p:sp>
                  <p:nvSpPr>
                    <p:cNvPr id="2286" name="Google Shape;2286;p15"/>
                    <p:cNvSpPr/>
                    <p:nvPr/>
                  </p:nvSpPr>
                  <p:spPr>
                    <a:xfrm>
                      <a:off x="612" y="2595"/>
                      <a:ext cx="76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7" name="Google Shape;2287;p15"/>
                    <p:cNvSpPr/>
                    <p:nvPr/>
                  </p:nvSpPr>
                  <p:spPr>
                    <a:xfrm>
                      <a:off x="625" y="2614"/>
                      <a:ext cx="723" cy="86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88" name="Google Shape;2288;p15"/>
                  <p:cNvSpPr/>
                  <p:nvPr/>
                </p:nvSpPr>
                <p:spPr>
                  <a:xfrm>
                    <a:off x="5248" y="431"/>
                    <a:ext cx="70" cy="231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9" name="Google Shape;2289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0" name="Google Shape;2290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1" name="Google Shape;2291;p15"/>
                  <p:cNvSpPr/>
                  <p:nvPr/>
                </p:nvSpPr>
                <p:spPr>
                  <a:xfrm>
                    <a:off x="5519" y="2641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2" name="Google Shape;2292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3" name="Google Shape;2293;p15"/>
                  <p:cNvSpPr/>
                  <p:nvPr/>
                </p:nvSpPr>
                <p:spPr>
                  <a:xfrm>
                    <a:off x="4137" y="2708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4" name="Google Shape;2294;p15"/>
                  <p:cNvSpPr/>
                  <p:nvPr/>
                </p:nvSpPr>
                <p:spPr>
                  <a:xfrm>
                    <a:off x="4207" y="2737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5" name="Google Shape;2295;p15"/>
                  <p:cNvSpPr/>
                  <p:nvPr/>
                </p:nvSpPr>
                <p:spPr>
                  <a:xfrm>
                    <a:off x="4307" y="2410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6" name="Google Shape;2296;p15"/>
                  <p:cNvSpPr/>
                  <p:nvPr/>
                </p:nvSpPr>
                <p:spPr>
                  <a:xfrm>
                    <a:off x="4487" y="2410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7" name="Google Shape;2297;p15"/>
                  <p:cNvSpPr/>
                  <p:nvPr/>
                </p:nvSpPr>
                <p:spPr>
                  <a:xfrm>
                    <a:off x="4658" y="2410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8" name="Google Shape;2298;p15"/>
                  <p:cNvSpPr/>
                  <p:nvPr/>
                </p:nvSpPr>
                <p:spPr>
                  <a:xfrm>
                    <a:off x="5068" y="1863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99" name="Google Shape;2299;p15"/>
                <p:cNvGrpSpPr/>
                <p:nvPr/>
              </p:nvGrpSpPr>
              <p:grpSpPr>
                <a:xfrm flipH="1">
                  <a:off x="8472689" y="4385069"/>
                  <a:ext cx="225477" cy="395570"/>
                  <a:chOff x="4140" y="433"/>
                  <a:chExt cx="1422" cy="2394"/>
                </a:xfrm>
              </p:grpSpPr>
              <p:sp>
                <p:nvSpPr>
                  <p:cNvPr id="2300" name="Google Shape;2300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1" name="Google Shape;2301;p15"/>
                  <p:cNvSpPr/>
                  <p:nvPr/>
                </p:nvSpPr>
                <p:spPr>
                  <a:xfrm>
                    <a:off x="4200" y="454"/>
                    <a:ext cx="1051" cy="2258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2" name="Google Shape;2302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3" name="Google Shape;2303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4" name="Google Shape;2304;p15"/>
                  <p:cNvSpPr/>
                  <p:nvPr/>
                </p:nvSpPr>
                <p:spPr>
                  <a:xfrm>
                    <a:off x="4210" y="714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05" name="Google Shape;2305;p15"/>
                  <p:cNvGrpSpPr/>
                  <p:nvPr/>
                </p:nvGrpSpPr>
                <p:grpSpPr>
                  <a:xfrm>
                    <a:off x="4751" y="695"/>
                    <a:ext cx="581" cy="144"/>
                    <a:chOff x="616" y="2594"/>
                    <a:chExt cx="725" cy="138"/>
                  </a:xfrm>
                </p:grpSpPr>
                <p:sp>
                  <p:nvSpPr>
                    <p:cNvPr id="2306" name="Google Shape;2306;p15"/>
                    <p:cNvSpPr/>
                    <p:nvPr/>
                  </p:nvSpPr>
                  <p:spPr>
                    <a:xfrm>
                      <a:off x="616" y="2594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07" name="Google Shape;2307;p15"/>
                    <p:cNvSpPr/>
                    <p:nvPr/>
                  </p:nvSpPr>
                  <p:spPr>
                    <a:xfrm>
                      <a:off x="629" y="2612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08" name="Google Shape;2308;p15"/>
                  <p:cNvSpPr/>
                  <p:nvPr/>
                </p:nvSpPr>
                <p:spPr>
                  <a:xfrm>
                    <a:off x="4220" y="1041"/>
                    <a:ext cx="60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09" name="Google Shape;2309;p15"/>
                  <p:cNvGrpSpPr/>
                  <p:nvPr/>
                </p:nvGrpSpPr>
                <p:grpSpPr>
                  <a:xfrm>
                    <a:off x="4721" y="1021"/>
                    <a:ext cx="581" cy="135"/>
                    <a:chOff x="581" y="2596"/>
                    <a:chExt cx="725" cy="140"/>
                  </a:xfrm>
                </p:grpSpPr>
                <p:sp>
                  <p:nvSpPr>
                    <p:cNvPr id="2310" name="Google Shape;2310;p15"/>
                    <p:cNvSpPr/>
                    <p:nvPr/>
                  </p:nvSpPr>
                  <p:spPr>
                    <a:xfrm>
                      <a:off x="581" y="2596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11" name="Google Shape;2311;p15"/>
                    <p:cNvSpPr/>
                    <p:nvPr/>
                  </p:nvSpPr>
                  <p:spPr>
                    <a:xfrm>
                      <a:off x="594" y="2616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12" name="Google Shape;2312;p15"/>
                  <p:cNvSpPr/>
                  <p:nvPr/>
                </p:nvSpPr>
                <p:spPr>
                  <a:xfrm>
                    <a:off x="4220" y="1367"/>
                    <a:ext cx="591" cy="3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3" name="Google Shape;2313;p15"/>
                  <p:cNvSpPr/>
                  <p:nvPr/>
                </p:nvSpPr>
                <p:spPr>
                  <a:xfrm>
                    <a:off x="4230" y="1655"/>
                    <a:ext cx="591" cy="48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14" name="Google Shape;2314;p15"/>
                  <p:cNvGrpSpPr/>
                  <p:nvPr/>
                </p:nvGrpSpPr>
                <p:grpSpPr>
                  <a:xfrm>
                    <a:off x="4731" y="1655"/>
                    <a:ext cx="551" cy="125"/>
                    <a:chOff x="609" y="2594"/>
                    <a:chExt cx="686" cy="115"/>
                  </a:xfrm>
                </p:grpSpPr>
                <p:sp>
                  <p:nvSpPr>
                    <p:cNvPr id="2315" name="Google Shape;2315;p15"/>
                    <p:cNvSpPr/>
                    <p:nvPr/>
                  </p:nvSpPr>
                  <p:spPr>
                    <a:xfrm>
                      <a:off x="609" y="2594"/>
                      <a:ext cx="686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16" name="Google Shape;2316;p15"/>
                    <p:cNvSpPr/>
                    <p:nvPr/>
                  </p:nvSpPr>
                  <p:spPr>
                    <a:xfrm>
                      <a:off x="621" y="2612"/>
                      <a:ext cx="649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17" name="Google Shape;2317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318" name="Google Shape;2318;p15"/>
                  <p:cNvGrpSpPr/>
                  <p:nvPr/>
                </p:nvGrpSpPr>
                <p:grpSpPr>
                  <a:xfrm>
                    <a:off x="4741" y="1329"/>
                    <a:ext cx="580" cy="163"/>
                    <a:chOff x="616" y="2570"/>
                    <a:chExt cx="723" cy="163"/>
                  </a:xfrm>
                </p:grpSpPr>
                <p:sp>
                  <p:nvSpPr>
                    <p:cNvPr id="2319" name="Google Shape;2319;p15"/>
                    <p:cNvSpPr/>
                    <p:nvPr/>
                  </p:nvSpPr>
                  <p:spPr>
                    <a:xfrm>
                      <a:off x="616" y="2570"/>
                      <a:ext cx="723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20" name="Google Shape;2320;p15"/>
                    <p:cNvSpPr/>
                    <p:nvPr/>
                  </p:nvSpPr>
                  <p:spPr>
                    <a:xfrm>
                      <a:off x="629" y="2589"/>
                      <a:ext cx="686" cy="135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21" name="Google Shape;2321;p15"/>
                  <p:cNvSpPr/>
                  <p:nvPr/>
                </p:nvSpPr>
                <p:spPr>
                  <a:xfrm>
                    <a:off x="5251" y="454"/>
                    <a:ext cx="60" cy="2267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2" name="Google Shape;2322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3" name="Google Shape;2323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4" name="Google Shape;2324;p15"/>
                  <p:cNvSpPr/>
                  <p:nvPr/>
                </p:nvSpPr>
                <p:spPr>
                  <a:xfrm>
                    <a:off x="5512" y="2616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5" name="Google Shape;2325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6" name="Google Shape;2326;p15"/>
                  <p:cNvSpPr/>
                  <p:nvPr/>
                </p:nvSpPr>
                <p:spPr>
                  <a:xfrm>
                    <a:off x="4140" y="2683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7" name="Google Shape;2327;p15"/>
                  <p:cNvSpPr/>
                  <p:nvPr/>
                </p:nvSpPr>
                <p:spPr>
                  <a:xfrm>
                    <a:off x="4200" y="2712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8" name="Google Shape;2328;p15"/>
                  <p:cNvSpPr/>
                  <p:nvPr/>
                </p:nvSpPr>
                <p:spPr>
                  <a:xfrm>
                    <a:off x="4310" y="2386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9" name="Google Shape;2329;p15"/>
                  <p:cNvSpPr/>
                  <p:nvPr/>
                </p:nvSpPr>
                <p:spPr>
                  <a:xfrm>
                    <a:off x="4480" y="2386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0" name="Google Shape;2330;p15"/>
                  <p:cNvSpPr/>
                  <p:nvPr/>
                </p:nvSpPr>
                <p:spPr>
                  <a:xfrm>
                    <a:off x="4661" y="2386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1" name="Google Shape;2331;p15"/>
                  <p:cNvSpPr/>
                  <p:nvPr/>
                </p:nvSpPr>
                <p:spPr>
                  <a:xfrm>
                    <a:off x="5061" y="1838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332" name="Google Shape;2332;p15"/>
              <p:cNvGrpSpPr/>
              <p:nvPr/>
            </p:nvGrpSpPr>
            <p:grpSpPr>
              <a:xfrm>
                <a:off x="7186941" y="573467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333" name="Google Shape;2333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34" name="Google Shape;2334;p15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335" name="Google Shape;2335;p15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2742" extrusionOk="0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6" name="Google Shape;2336;p15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7" name="Google Shape;2337;p15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537" extrusionOk="0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8" name="Google Shape;2338;p15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9" name="Google Shape;2339;p1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40" name="Google Shape;2340;p15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2341" name="Google Shape;2341;p15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42" name="Google Shape;2342;p15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43" name="Google Shape;2343;p15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44" name="Google Shape;2344;p15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2345" name="Google Shape;2345;p15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46" name="Google Shape;2346;p15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47" name="Google Shape;2347;p15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48" name="Google Shape;2348;p15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349" name="Google Shape;2349;p15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2350" name="Google Shape;2350;p15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51" name="Google Shape;2351;p15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52" name="Google Shape;2352;p15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 h="226" extrusionOk="0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353" name="Google Shape;2353;p15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2354" name="Google Shape;2354;p15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55" name="Google Shape;2355;p15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56" name="Google Shape;2356;p15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7" name="Google Shape;2357;p15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" h="256" extrusionOk="0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8" name="Google Shape;2358;p15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288" extrusionOk="0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9" name="Google Shape;2359;p1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0" name="Google Shape;2360;p1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" h="240" extrusionOk="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1" name="Google Shape;2361;p15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2" name="Google Shape;2362;p15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3" name="Google Shape;2363;p15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4" name="Google Shape;2364;p15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5" name="Google Shape;2365;p15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6" name="Google Shape;2366;p15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367" name="Google Shape;2367;p15"/>
              <p:cNvGrpSpPr/>
              <p:nvPr/>
            </p:nvGrpSpPr>
            <p:grpSpPr>
              <a:xfrm>
                <a:off x="439215" y="4826417"/>
                <a:ext cx="871949" cy="507508"/>
                <a:chOff x="439215" y="4826417"/>
                <a:chExt cx="871949" cy="507508"/>
              </a:xfrm>
            </p:grpSpPr>
            <p:grpSp>
              <p:nvGrpSpPr>
                <p:cNvPr id="2368" name="Google Shape;2368;p15"/>
                <p:cNvGrpSpPr/>
                <p:nvPr/>
              </p:nvGrpSpPr>
              <p:grpSpPr>
                <a:xfrm>
                  <a:off x="439215" y="4826417"/>
                  <a:ext cx="871949" cy="507508"/>
                  <a:chOff x="2889" y="1630"/>
                  <a:chExt cx="976" cy="744"/>
                </a:xfrm>
              </p:grpSpPr>
              <p:sp>
                <p:nvSpPr>
                  <p:cNvPr id="2369" name="Google Shape;2369;p15"/>
                  <p:cNvSpPr/>
                  <p:nvPr/>
                </p:nvSpPr>
                <p:spPr>
                  <a:xfrm>
                    <a:off x="3046" y="1841"/>
                    <a:ext cx="663" cy="533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0" name="Google Shape;2370;p15"/>
                  <p:cNvSpPr/>
                  <p:nvPr/>
                </p:nvSpPr>
                <p:spPr>
                  <a:xfrm>
                    <a:off x="2889" y="1630"/>
                    <a:ext cx="976" cy="25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CC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2371" name="Google Shape;2371;p1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83109" y="5014480"/>
                  <a:ext cx="405029" cy="2908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372" name="Google Shape;2372;p15"/>
          <p:cNvSpPr/>
          <p:nvPr/>
        </p:nvSpPr>
        <p:spPr>
          <a:xfrm>
            <a:off x="1459847" y="4108856"/>
            <a:ext cx="9037638" cy="2503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3" name="Google Shape;2373;p15"/>
          <p:cNvGrpSpPr/>
          <p:nvPr/>
        </p:nvGrpSpPr>
        <p:grpSpPr>
          <a:xfrm>
            <a:off x="1925639" y="4171941"/>
            <a:ext cx="8074025" cy="523220"/>
            <a:chOff x="379080" y="5456397"/>
            <a:chExt cx="8074239" cy="524687"/>
          </a:xfrm>
        </p:grpSpPr>
        <p:sp>
          <p:nvSpPr>
            <p:cNvPr id="2374" name="Google Shape;2374;p15"/>
            <p:cNvSpPr/>
            <p:nvPr/>
          </p:nvSpPr>
          <p:spPr>
            <a:xfrm>
              <a:off x="379080" y="5489828"/>
              <a:ext cx="8074239" cy="421866"/>
            </a:xfrm>
            <a:prstGeom prst="rect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15"/>
            <p:cNvSpPr txBox="1"/>
            <p:nvPr/>
          </p:nvSpPr>
          <p:spPr>
            <a:xfrm>
              <a:off x="1081801" y="5456397"/>
              <a:ext cx="6920219" cy="524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Internet host-host communication as a service</a:t>
              </a:r>
              <a:endParaRPr/>
            </a:p>
          </p:txBody>
        </p:sp>
      </p:grpSp>
      <p:sp>
        <p:nvSpPr>
          <p:cNvPr id="2376" name="Google Shape;2376;p15"/>
          <p:cNvSpPr txBox="1">
            <a:spLocks noGrp="1"/>
          </p:cNvSpPr>
          <p:nvPr>
            <p:ph type="body" idx="1"/>
          </p:nvPr>
        </p:nvSpPr>
        <p:spPr>
          <a:xfrm>
            <a:off x="925817" y="5070373"/>
            <a:ext cx="9700619" cy="134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None/>
            </a:pPr>
            <a:r>
              <a:rPr lang="en-US" i="1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OTT challenges: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coping with a congested Internet from the “edge”</a:t>
            </a:r>
            <a:endParaRPr/>
          </a:p>
          <a:p>
            <a:pPr marL="466725" lvl="1" indent="-2333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content to place in which CDN node?</a:t>
            </a:r>
            <a:endParaRPr/>
          </a:p>
          <a:p>
            <a:pPr marL="466725" lvl="1" indent="-2333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which CDN node to retrieve content? At which rate?</a:t>
            </a:r>
            <a:endParaRPr/>
          </a:p>
        </p:txBody>
      </p:sp>
      <p:sp>
        <p:nvSpPr>
          <p:cNvPr id="2377" name="Google Shape;2377;p15"/>
          <p:cNvSpPr txBox="1"/>
          <p:nvPr/>
        </p:nvSpPr>
        <p:spPr>
          <a:xfrm>
            <a:off x="3409501" y="2041781"/>
            <a:ext cx="457182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lang="en-US" sz="44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OTT: “over the top”</a:t>
            </a:r>
            <a:endParaRPr/>
          </a:p>
        </p:txBody>
      </p:sp>
      <p:sp>
        <p:nvSpPr>
          <p:cNvPr id="2378" name="Google Shape;2378;p15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Content distribution </a:t>
            </a:r>
            <a:r>
              <a:rPr lang="en-US"/>
              <a:t>n</a:t>
            </a:r>
            <a:r>
              <a:rPr lang="en-US" sz="4400"/>
              <a:t>etworks (CDNs)</a:t>
            </a:r>
            <a:endParaRPr/>
          </a:p>
        </p:txBody>
      </p:sp>
      <p:sp>
        <p:nvSpPr>
          <p:cNvPr id="2379" name="Google Shape;2379;p15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CDN content access: a closer look</a:t>
            </a:r>
            <a:endParaRPr/>
          </a:p>
        </p:txBody>
      </p:sp>
      <p:sp>
        <p:nvSpPr>
          <p:cNvPr id="2386" name="Google Shape;2386;p16"/>
          <p:cNvSpPr/>
          <p:nvPr/>
        </p:nvSpPr>
        <p:spPr>
          <a:xfrm rot="5400000">
            <a:off x="2597150" y="4305582"/>
            <a:ext cx="2554288" cy="14224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16"/>
          <p:cNvSpPr/>
          <p:nvPr/>
        </p:nvSpPr>
        <p:spPr>
          <a:xfrm>
            <a:off x="5650706" y="5181088"/>
            <a:ext cx="3467100" cy="14224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8" name="Google Shape;2388;p16"/>
          <p:cNvGrpSpPr/>
          <p:nvPr/>
        </p:nvGrpSpPr>
        <p:grpSpPr>
          <a:xfrm>
            <a:off x="3766344" y="3952363"/>
            <a:ext cx="460375" cy="638175"/>
            <a:chOff x="4140" y="429"/>
            <a:chExt cx="1425" cy="2396"/>
          </a:xfrm>
        </p:grpSpPr>
        <p:sp>
          <p:nvSpPr>
            <p:cNvPr id="2389" name="Google Shape;2389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4204" y="429"/>
              <a:ext cx="1047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4214" y="691"/>
              <a:ext cx="595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4" name="Google Shape;2394;p16"/>
            <p:cNvGrpSpPr/>
            <p:nvPr/>
          </p:nvGrpSpPr>
          <p:grpSpPr>
            <a:xfrm>
              <a:off x="4749" y="667"/>
              <a:ext cx="580" cy="131"/>
              <a:chOff x="614" y="2567"/>
              <a:chExt cx="724" cy="126"/>
            </a:xfrm>
          </p:grpSpPr>
          <p:sp>
            <p:nvSpPr>
              <p:cNvPr id="2395" name="Google Shape;2395;p16"/>
              <p:cNvSpPr/>
              <p:nvPr/>
            </p:nvSpPr>
            <p:spPr>
              <a:xfrm>
                <a:off x="614" y="2567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16"/>
              <p:cNvSpPr/>
              <p:nvPr/>
            </p:nvSpPr>
            <p:spPr>
              <a:xfrm>
                <a:off x="633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97" name="Google Shape;2397;p16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8" name="Google Shape;2398;p16"/>
            <p:cNvGrpSpPr/>
            <p:nvPr/>
          </p:nvGrpSpPr>
          <p:grpSpPr>
            <a:xfrm>
              <a:off x="4749" y="995"/>
              <a:ext cx="580" cy="131"/>
              <a:chOff x="617" y="2569"/>
              <a:chExt cx="724" cy="136"/>
            </a:xfrm>
          </p:grpSpPr>
          <p:sp>
            <p:nvSpPr>
              <p:cNvPr id="2399" name="Google Shape;2399;p16"/>
              <p:cNvSpPr/>
              <p:nvPr/>
            </p:nvSpPr>
            <p:spPr>
              <a:xfrm>
                <a:off x="617" y="2569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629" y="2588"/>
                <a:ext cx="693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1" name="Google Shape;2401;p16"/>
            <p:cNvSpPr/>
            <p:nvPr/>
          </p:nvSpPr>
          <p:spPr>
            <a:xfrm>
              <a:off x="4219" y="1359"/>
              <a:ext cx="595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4228" y="1657"/>
              <a:ext cx="595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3" name="Google Shape;2403;p16"/>
            <p:cNvGrpSpPr/>
            <p:nvPr/>
          </p:nvGrpSpPr>
          <p:grpSpPr>
            <a:xfrm>
              <a:off x="4734" y="1627"/>
              <a:ext cx="580" cy="149"/>
              <a:chOff x="613" y="2568"/>
              <a:chExt cx="722" cy="137"/>
            </a:xfrm>
          </p:grpSpPr>
          <p:sp>
            <p:nvSpPr>
              <p:cNvPr id="2404" name="Google Shape;2404;p16"/>
              <p:cNvSpPr/>
              <p:nvPr/>
            </p:nvSpPr>
            <p:spPr>
              <a:xfrm>
                <a:off x="613" y="2568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16"/>
              <p:cNvSpPr/>
              <p:nvPr/>
            </p:nvSpPr>
            <p:spPr>
              <a:xfrm>
                <a:off x="626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6" name="Google Shape;2406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7" name="Google Shape;2407;p16"/>
            <p:cNvGrpSpPr/>
            <p:nvPr/>
          </p:nvGrpSpPr>
          <p:grpSpPr>
            <a:xfrm>
              <a:off x="4740" y="1329"/>
              <a:ext cx="580" cy="137"/>
              <a:chOff x="615" y="2570"/>
              <a:chExt cx="722" cy="137"/>
            </a:xfrm>
          </p:grpSpPr>
          <p:sp>
            <p:nvSpPr>
              <p:cNvPr id="2408" name="Google Shape;2408;p16"/>
              <p:cNvSpPr/>
              <p:nvPr/>
            </p:nvSpPr>
            <p:spPr>
              <a:xfrm>
                <a:off x="615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16"/>
              <p:cNvSpPr/>
              <p:nvPr/>
            </p:nvSpPr>
            <p:spPr>
              <a:xfrm>
                <a:off x="633" y="2588"/>
                <a:ext cx="68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0" name="Google Shape;2410;p16"/>
            <p:cNvSpPr/>
            <p:nvPr/>
          </p:nvSpPr>
          <p:spPr>
            <a:xfrm>
              <a:off x="5246" y="429"/>
              <a:ext cx="69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16"/>
            <p:cNvSpPr/>
            <p:nvPr/>
          </p:nvSpPr>
          <p:spPr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16"/>
            <p:cNvSpPr/>
            <p:nvPr/>
          </p:nvSpPr>
          <p:spPr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16"/>
            <p:cNvSpPr/>
            <p:nvPr/>
          </p:nvSpPr>
          <p:spPr>
            <a:xfrm>
              <a:off x="4204" y="2712"/>
              <a:ext cx="1071" cy="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16"/>
            <p:cNvSpPr/>
            <p:nvPr/>
          </p:nvSpPr>
          <p:spPr>
            <a:xfrm>
              <a:off x="4307" y="2384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16"/>
            <p:cNvSpPr/>
            <p:nvPr/>
          </p:nvSpPr>
          <p:spPr>
            <a:xfrm>
              <a:off x="4484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16"/>
            <p:cNvSpPr/>
            <p:nvPr/>
          </p:nvSpPr>
          <p:spPr>
            <a:xfrm>
              <a:off x="4661" y="2378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16"/>
            <p:cNvSpPr/>
            <p:nvPr/>
          </p:nvSpPr>
          <p:spPr>
            <a:xfrm>
              <a:off x="5064" y="1836"/>
              <a:ext cx="84" cy="763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1" name="Google Shape;2421;p16"/>
          <p:cNvSpPr txBox="1"/>
          <p:nvPr/>
        </p:nvSpPr>
        <p:spPr>
          <a:xfrm>
            <a:off x="2982119" y="4527038"/>
            <a:ext cx="15049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netcinema.com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2422" name="Google Shape;2422;p16"/>
          <p:cNvGrpSpPr/>
          <p:nvPr/>
        </p:nvGrpSpPr>
        <p:grpSpPr>
          <a:xfrm>
            <a:off x="5838031" y="2339463"/>
            <a:ext cx="963613" cy="835025"/>
            <a:chOff x="-44" y="1473"/>
            <a:chExt cx="981" cy="1105"/>
          </a:xfrm>
        </p:grpSpPr>
        <p:pic>
          <p:nvPicPr>
            <p:cNvPr id="2423" name="Google Shape;2423;p16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4" name="Google Shape;2424;p1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5" name="Google Shape;2425;p16"/>
          <p:cNvGrpSpPr/>
          <p:nvPr/>
        </p:nvGrpSpPr>
        <p:grpSpPr>
          <a:xfrm>
            <a:off x="6063456" y="5498588"/>
            <a:ext cx="377825" cy="636588"/>
            <a:chOff x="4140" y="429"/>
            <a:chExt cx="1425" cy="2396"/>
          </a:xfrm>
        </p:grpSpPr>
        <p:sp>
          <p:nvSpPr>
            <p:cNvPr id="2426" name="Google Shape;2426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4206" y="429"/>
              <a:ext cx="1048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4212" y="692"/>
              <a:ext cx="599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1" name="Google Shape;2431;p16"/>
            <p:cNvGrpSpPr/>
            <p:nvPr/>
          </p:nvGrpSpPr>
          <p:grpSpPr>
            <a:xfrm>
              <a:off x="4751" y="668"/>
              <a:ext cx="581" cy="143"/>
              <a:chOff x="616" y="2568"/>
              <a:chExt cx="725" cy="137"/>
            </a:xfrm>
          </p:grpSpPr>
          <p:sp>
            <p:nvSpPr>
              <p:cNvPr id="2432" name="Google Shape;2432;p16"/>
              <p:cNvSpPr/>
              <p:nvPr/>
            </p:nvSpPr>
            <p:spPr>
              <a:xfrm>
                <a:off x="616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16"/>
              <p:cNvSpPr/>
              <p:nvPr/>
            </p:nvSpPr>
            <p:spPr>
              <a:xfrm>
                <a:off x="639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4" name="Google Shape;2434;p16"/>
            <p:cNvSpPr/>
            <p:nvPr/>
          </p:nvSpPr>
          <p:spPr>
            <a:xfrm>
              <a:off x="4224" y="1021"/>
              <a:ext cx="593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5" name="Google Shape;2435;p16"/>
            <p:cNvGrpSpPr/>
            <p:nvPr/>
          </p:nvGrpSpPr>
          <p:grpSpPr>
            <a:xfrm>
              <a:off x="4745" y="997"/>
              <a:ext cx="581" cy="131"/>
              <a:chOff x="611" y="2571"/>
              <a:chExt cx="725" cy="136"/>
            </a:xfrm>
          </p:grpSpPr>
          <p:sp>
            <p:nvSpPr>
              <p:cNvPr id="2436" name="Google Shape;2436;p16"/>
              <p:cNvSpPr/>
              <p:nvPr/>
            </p:nvSpPr>
            <p:spPr>
              <a:xfrm>
                <a:off x="611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16"/>
              <p:cNvSpPr/>
              <p:nvPr/>
            </p:nvSpPr>
            <p:spPr>
              <a:xfrm>
                <a:off x="619" y="2589"/>
                <a:ext cx="695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8" name="Google Shape;2438;p16"/>
            <p:cNvSpPr/>
            <p:nvPr/>
          </p:nvSpPr>
          <p:spPr>
            <a:xfrm>
              <a:off x="4218" y="1355"/>
              <a:ext cx="593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4230" y="1654"/>
              <a:ext cx="593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0" name="Google Shape;2440;p16"/>
            <p:cNvGrpSpPr/>
            <p:nvPr/>
          </p:nvGrpSpPr>
          <p:grpSpPr>
            <a:xfrm>
              <a:off x="4733" y="1636"/>
              <a:ext cx="580" cy="143"/>
              <a:chOff x="611" y="2576"/>
              <a:chExt cx="723" cy="132"/>
            </a:xfrm>
          </p:grpSpPr>
          <p:sp>
            <p:nvSpPr>
              <p:cNvPr id="2441" name="Google Shape;2441;p16"/>
              <p:cNvSpPr/>
              <p:nvPr/>
            </p:nvSpPr>
            <p:spPr>
              <a:xfrm>
                <a:off x="611" y="2576"/>
                <a:ext cx="723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16"/>
              <p:cNvSpPr/>
              <p:nvPr/>
            </p:nvSpPr>
            <p:spPr>
              <a:xfrm>
                <a:off x="626" y="2587"/>
                <a:ext cx="694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3" name="Google Shape;2443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4" name="Google Shape;2444;p16"/>
            <p:cNvGrpSpPr/>
            <p:nvPr/>
          </p:nvGrpSpPr>
          <p:grpSpPr>
            <a:xfrm>
              <a:off x="4739" y="1325"/>
              <a:ext cx="580" cy="143"/>
              <a:chOff x="614" y="2566"/>
              <a:chExt cx="723" cy="143"/>
            </a:xfrm>
          </p:grpSpPr>
          <p:sp>
            <p:nvSpPr>
              <p:cNvPr id="2445" name="Google Shape;2445;p16"/>
              <p:cNvSpPr/>
              <p:nvPr/>
            </p:nvSpPr>
            <p:spPr>
              <a:xfrm>
                <a:off x="614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16"/>
              <p:cNvSpPr/>
              <p:nvPr/>
            </p:nvSpPr>
            <p:spPr>
              <a:xfrm>
                <a:off x="636" y="2584"/>
                <a:ext cx="68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7" name="Google Shape;2447;p16"/>
            <p:cNvSpPr/>
            <p:nvPr/>
          </p:nvSpPr>
          <p:spPr>
            <a:xfrm>
              <a:off x="5248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6"/>
            <p:cNvSpPr/>
            <p:nvPr/>
          </p:nvSpPr>
          <p:spPr>
            <a:xfrm>
              <a:off x="4140" y="2682"/>
              <a:ext cx="1203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4206" y="2711"/>
              <a:ext cx="1072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4308" y="2383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4487" y="2383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4661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8" name="Google Shape;2458;p16"/>
          <p:cNvGrpSpPr/>
          <p:nvPr/>
        </p:nvGrpSpPr>
        <p:grpSpPr>
          <a:xfrm>
            <a:off x="3871119" y="5217601"/>
            <a:ext cx="420687" cy="636587"/>
            <a:chOff x="4140" y="429"/>
            <a:chExt cx="1425" cy="2396"/>
          </a:xfrm>
        </p:grpSpPr>
        <p:sp>
          <p:nvSpPr>
            <p:cNvPr id="2459" name="Google Shape;2459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6"/>
            <p:cNvSpPr/>
            <p:nvPr/>
          </p:nvSpPr>
          <p:spPr>
            <a:xfrm>
              <a:off x="4205" y="429"/>
              <a:ext cx="1049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6"/>
            <p:cNvSpPr/>
            <p:nvPr/>
          </p:nvSpPr>
          <p:spPr>
            <a:xfrm>
              <a:off x="4215" y="692"/>
              <a:ext cx="592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4" name="Google Shape;2464;p16"/>
            <p:cNvGrpSpPr/>
            <p:nvPr/>
          </p:nvGrpSpPr>
          <p:grpSpPr>
            <a:xfrm>
              <a:off x="4747" y="668"/>
              <a:ext cx="581" cy="143"/>
              <a:chOff x="612" y="2568"/>
              <a:chExt cx="725" cy="137"/>
            </a:xfrm>
          </p:grpSpPr>
          <p:sp>
            <p:nvSpPr>
              <p:cNvPr id="2465" name="Google Shape;2465;p16"/>
              <p:cNvSpPr/>
              <p:nvPr/>
            </p:nvSpPr>
            <p:spPr>
              <a:xfrm>
                <a:off x="612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16"/>
              <p:cNvSpPr/>
              <p:nvPr/>
            </p:nvSpPr>
            <p:spPr>
              <a:xfrm>
                <a:off x="632" y="2585"/>
                <a:ext cx="684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7" name="Google Shape;2467;p16"/>
            <p:cNvSpPr/>
            <p:nvPr/>
          </p:nvSpPr>
          <p:spPr>
            <a:xfrm>
              <a:off x="4221" y="1021"/>
              <a:ext cx="597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8" name="Google Shape;2468;p16"/>
            <p:cNvGrpSpPr/>
            <p:nvPr/>
          </p:nvGrpSpPr>
          <p:grpSpPr>
            <a:xfrm>
              <a:off x="4748" y="997"/>
              <a:ext cx="581" cy="131"/>
              <a:chOff x="615" y="2571"/>
              <a:chExt cx="725" cy="136"/>
            </a:xfrm>
          </p:grpSpPr>
          <p:sp>
            <p:nvSpPr>
              <p:cNvPr id="2469" name="Google Shape;2469;p16"/>
              <p:cNvSpPr/>
              <p:nvPr/>
            </p:nvSpPr>
            <p:spPr>
              <a:xfrm>
                <a:off x="615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16"/>
              <p:cNvSpPr/>
              <p:nvPr/>
            </p:nvSpPr>
            <p:spPr>
              <a:xfrm>
                <a:off x="622" y="2589"/>
                <a:ext cx="698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1" name="Google Shape;2471;p16"/>
            <p:cNvSpPr/>
            <p:nvPr/>
          </p:nvSpPr>
          <p:spPr>
            <a:xfrm>
              <a:off x="4221" y="1355"/>
              <a:ext cx="592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16"/>
            <p:cNvSpPr/>
            <p:nvPr/>
          </p:nvSpPr>
          <p:spPr>
            <a:xfrm>
              <a:off x="4226" y="1654"/>
              <a:ext cx="597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3" name="Google Shape;2473;p16"/>
            <p:cNvGrpSpPr/>
            <p:nvPr/>
          </p:nvGrpSpPr>
          <p:grpSpPr>
            <a:xfrm>
              <a:off x="4737" y="1636"/>
              <a:ext cx="576" cy="143"/>
              <a:chOff x="616" y="2576"/>
              <a:chExt cx="717" cy="132"/>
            </a:xfrm>
          </p:grpSpPr>
          <p:sp>
            <p:nvSpPr>
              <p:cNvPr id="2474" name="Google Shape;2474;p16"/>
              <p:cNvSpPr/>
              <p:nvPr/>
            </p:nvSpPr>
            <p:spPr>
              <a:xfrm>
                <a:off x="616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16"/>
              <p:cNvSpPr/>
              <p:nvPr/>
            </p:nvSpPr>
            <p:spPr>
              <a:xfrm>
                <a:off x="630" y="2587"/>
                <a:ext cx="683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6" name="Google Shape;2476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7" name="Google Shape;2477;p16"/>
            <p:cNvGrpSpPr/>
            <p:nvPr/>
          </p:nvGrpSpPr>
          <p:grpSpPr>
            <a:xfrm>
              <a:off x="4737" y="1325"/>
              <a:ext cx="586" cy="143"/>
              <a:chOff x="611" y="2566"/>
              <a:chExt cx="730" cy="143"/>
            </a:xfrm>
          </p:grpSpPr>
          <p:sp>
            <p:nvSpPr>
              <p:cNvPr id="2478" name="Google Shape;2478;p16"/>
              <p:cNvSpPr/>
              <p:nvPr/>
            </p:nvSpPr>
            <p:spPr>
              <a:xfrm>
                <a:off x="611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16"/>
              <p:cNvSpPr/>
              <p:nvPr/>
            </p:nvSpPr>
            <p:spPr>
              <a:xfrm>
                <a:off x="631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0" name="Google Shape;2480;p16"/>
            <p:cNvSpPr/>
            <p:nvPr/>
          </p:nvSpPr>
          <p:spPr>
            <a:xfrm>
              <a:off x="5248" y="429"/>
              <a:ext cx="70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16"/>
            <p:cNvSpPr/>
            <p:nvPr/>
          </p:nvSpPr>
          <p:spPr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16"/>
            <p:cNvSpPr/>
            <p:nvPr/>
          </p:nvSpPr>
          <p:spPr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16"/>
            <p:cNvSpPr/>
            <p:nvPr/>
          </p:nvSpPr>
          <p:spPr>
            <a:xfrm>
              <a:off x="4205" y="2711"/>
              <a:ext cx="1070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16"/>
            <p:cNvSpPr/>
            <p:nvPr/>
          </p:nvSpPr>
          <p:spPr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16"/>
            <p:cNvSpPr/>
            <p:nvPr/>
          </p:nvSpPr>
          <p:spPr>
            <a:xfrm>
              <a:off x="4484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16"/>
            <p:cNvSpPr/>
            <p:nvPr/>
          </p:nvSpPr>
          <p:spPr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16"/>
            <p:cNvSpPr/>
            <p:nvPr/>
          </p:nvSpPr>
          <p:spPr>
            <a:xfrm>
              <a:off x="5060" y="1833"/>
              <a:ext cx="86" cy="765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1" name="Google Shape;2491;p16"/>
          <p:cNvGrpSpPr/>
          <p:nvPr/>
        </p:nvGrpSpPr>
        <p:grpSpPr>
          <a:xfrm>
            <a:off x="8281194" y="5430326"/>
            <a:ext cx="344487" cy="638175"/>
            <a:chOff x="4140" y="429"/>
            <a:chExt cx="1425" cy="2396"/>
          </a:xfrm>
        </p:grpSpPr>
        <p:sp>
          <p:nvSpPr>
            <p:cNvPr id="2492" name="Google Shape;2492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16"/>
            <p:cNvSpPr/>
            <p:nvPr/>
          </p:nvSpPr>
          <p:spPr>
            <a:xfrm>
              <a:off x="4206" y="429"/>
              <a:ext cx="1044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16"/>
            <p:cNvSpPr/>
            <p:nvPr/>
          </p:nvSpPr>
          <p:spPr>
            <a:xfrm>
              <a:off x="4212" y="691"/>
              <a:ext cx="598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7" name="Google Shape;2497;p16"/>
            <p:cNvGrpSpPr/>
            <p:nvPr/>
          </p:nvGrpSpPr>
          <p:grpSpPr>
            <a:xfrm>
              <a:off x="4751" y="667"/>
              <a:ext cx="578" cy="131"/>
              <a:chOff x="616" y="2567"/>
              <a:chExt cx="721" cy="126"/>
            </a:xfrm>
          </p:grpSpPr>
          <p:sp>
            <p:nvSpPr>
              <p:cNvPr id="2498" name="Google Shape;2498;p16"/>
              <p:cNvSpPr/>
              <p:nvPr/>
            </p:nvSpPr>
            <p:spPr>
              <a:xfrm>
                <a:off x="616" y="2567"/>
                <a:ext cx="721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16"/>
              <p:cNvSpPr/>
              <p:nvPr/>
            </p:nvSpPr>
            <p:spPr>
              <a:xfrm>
                <a:off x="633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0" name="Google Shape;2500;p16"/>
            <p:cNvSpPr/>
            <p:nvPr/>
          </p:nvSpPr>
          <p:spPr>
            <a:xfrm>
              <a:off x="4225" y="1019"/>
              <a:ext cx="591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1" name="Google Shape;2501;p16"/>
            <p:cNvGrpSpPr/>
            <p:nvPr/>
          </p:nvGrpSpPr>
          <p:grpSpPr>
            <a:xfrm>
              <a:off x="4744" y="995"/>
              <a:ext cx="584" cy="131"/>
              <a:chOff x="610" y="2569"/>
              <a:chExt cx="729" cy="136"/>
            </a:xfrm>
          </p:grpSpPr>
          <p:sp>
            <p:nvSpPr>
              <p:cNvPr id="2502" name="Google Shape;2502;p16"/>
              <p:cNvSpPr/>
              <p:nvPr/>
            </p:nvSpPr>
            <p:spPr>
              <a:xfrm>
                <a:off x="610" y="2569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16"/>
              <p:cNvSpPr/>
              <p:nvPr/>
            </p:nvSpPr>
            <p:spPr>
              <a:xfrm>
                <a:off x="619" y="2588"/>
                <a:ext cx="697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4" name="Google Shape;2504;p16"/>
            <p:cNvSpPr/>
            <p:nvPr/>
          </p:nvSpPr>
          <p:spPr>
            <a:xfrm>
              <a:off x="4219" y="1359"/>
              <a:ext cx="591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16"/>
            <p:cNvSpPr/>
            <p:nvPr/>
          </p:nvSpPr>
          <p:spPr>
            <a:xfrm>
              <a:off x="4225" y="1657"/>
              <a:ext cx="598" cy="42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6" name="Google Shape;2506;p16"/>
            <p:cNvGrpSpPr/>
            <p:nvPr/>
          </p:nvGrpSpPr>
          <p:grpSpPr>
            <a:xfrm>
              <a:off x="4737" y="1627"/>
              <a:ext cx="572" cy="149"/>
              <a:chOff x="617" y="2568"/>
              <a:chExt cx="712" cy="137"/>
            </a:xfrm>
          </p:grpSpPr>
          <p:sp>
            <p:nvSpPr>
              <p:cNvPr id="2507" name="Google Shape;2507;p16"/>
              <p:cNvSpPr/>
              <p:nvPr/>
            </p:nvSpPr>
            <p:spPr>
              <a:xfrm>
                <a:off x="617" y="2568"/>
                <a:ext cx="712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16"/>
              <p:cNvSpPr/>
              <p:nvPr/>
            </p:nvSpPr>
            <p:spPr>
              <a:xfrm>
                <a:off x="634" y="2584"/>
                <a:ext cx="679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9" name="Google Shape;2509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0" name="Google Shape;2510;p16"/>
            <p:cNvGrpSpPr/>
            <p:nvPr/>
          </p:nvGrpSpPr>
          <p:grpSpPr>
            <a:xfrm>
              <a:off x="4737" y="1329"/>
              <a:ext cx="584" cy="137"/>
              <a:chOff x="612" y="2570"/>
              <a:chExt cx="728" cy="137"/>
            </a:xfrm>
          </p:grpSpPr>
          <p:sp>
            <p:nvSpPr>
              <p:cNvPr id="2511" name="Google Shape;2511;p16"/>
              <p:cNvSpPr/>
              <p:nvPr/>
            </p:nvSpPr>
            <p:spPr>
              <a:xfrm>
                <a:off x="612" y="2570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16"/>
              <p:cNvSpPr/>
              <p:nvPr/>
            </p:nvSpPr>
            <p:spPr>
              <a:xfrm>
                <a:off x="629" y="2588"/>
                <a:ext cx="695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13" name="Google Shape;2513;p16"/>
            <p:cNvSpPr/>
            <p:nvPr/>
          </p:nvSpPr>
          <p:spPr>
            <a:xfrm>
              <a:off x="5250" y="429"/>
              <a:ext cx="66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16"/>
            <p:cNvSpPr/>
            <p:nvPr/>
          </p:nvSpPr>
          <p:spPr>
            <a:xfrm>
              <a:off x="5519" y="2610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16"/>
            <p:cNvSpPr/>
            <p:nvPr/>
          </p:nvSpPr>
          <p:spPr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16"/>
            <p:cNvSpPr/>
            <p:nvPr/>
          </p:nvSpPr>
          <p:spPr>
            <a:xfrm>
              <a:off x="4206" y="2712"/>
              <a:ext cx="1070" cy="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16"/>
            <p:cNvSpPr/>
            <p:nvPr/>
          </p:nvSpPr>
          <p:spPr>
            <a:xfrm>
              <a:off x="4304" y="2384"/>
              <a:ext cx="16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16"/>
            <p:cNvSpPr/>
            <p:nvPr/>
          </p:nvSpPr>
          <p:spPr>
            <a:xfrm>
              <a:off x="4488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16"/>
            <p:cNvSpPr/>
            <p:nvPr/>
          </p:nvSpPr>
          <p:spPr>
            <a:xfrm>
              <a:off x="4659" y="2378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16"/>
            <p:cNvSpPr/>
            <p:nvPr/>
          </p:nvSpPr>
          <p:spPr>
            <a:xfrm>
              <a:off x="5059" y="1836"/>
              <a:ext cx="85" cy="763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4" name="Google Shape;2524;p16"/>
          <p:cNvGrpSpPr/>
          <p:nvPr/>
        </p:nvGrpSpPr>
        <p:grpSpPr>
          <a:xfrm>
            <a:off x="7550944" y="3671376"/>
            <a:ext cx="342900" cy="636587"/>
            <a:chOff x="4140" y="429"/>
            <a:chExt cx="1425" cy="2396"/>
          </a:xfrm>
        </p:grpSpPr>
        <p:sp>
          <p:nvSpPr>
            <p:cNvPr id="2525" name="Google Shape;2525;p1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16"/>
            <p:cNvSpPr/>
            <p:nvPr/>
          </p:nvSpPr>
          <p:spPr>
            <a:xfrm>
              <a:off x="4206" y="429"/>
              <a:ext cx="1049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16"/>
            <p:cNvSpPr/>
            <p:nvPr/>
          </p:nvSpPr>
          <p:spPr>
            <a:xfrm>
              <a:off x="4213" y="692"/>
              <a:ext cx="594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0" name="Google Shape;2530;p16"/>
            <p:cNvGrpSpPr/>
            <p:nvPr/>
          </p:nvGrpSpPr>
          <p:grpSpPr>
            <a:xfrm>
              <a:off x="4747" y="668"/>
              <a:ext cx="580" cy="143"/>
              <a:chOff x="611" y="2568"/>
              <a:chExt cx="724" cy="137"/>
            </a:xfrm>
          </p:grpSpPr>
          <p:sp>
            <p:nvSpPr>
              <p:cNvPr id="2531" name="Google Shape;2531;p16"/>
              <p:cNvSpPr/>
              <p:nvPr/>
            </p:nvSpPr>
            <p:spPr>
              <a:xfrm>
                <a:off x="611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16"/>
              <p:cNvSpPr/>
              <p:nvPr/>
            </p:nvSpPr>
            <p:spPr>
              <a:xfrm>
                <a:off x="628" y="2585"/>
                <a:ext cx="692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3" name="Google Shape;2533;p16"/>
            <p:cNvSpPr/>
            <p:nvPr/>
          </p:nvSpPr>
          <p:spPr>
            <a:xfrm>
              <a:off x="4226" y="1021"/>
              <a:ext cx="594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4" name="Google Shape;2534;p16"/>
            <p:cNvGrpSpPr/>
            <p:nvPr/>
          </p:nvGrpSpPr>
          <p:grpSpPr>
            <a:xfrm>
              <a:off x="4747" y="997"/>
              <a:ext cx="580" cy="131"/>
              <a:chOff x="614" y="2571"/>
              <a:chExt cx="724" cy="136"/>
            </a:xfrm>
          </p:grpSpPr>
          <p:sp>
            <p:nvSpPr>
              <p:cNvPr id="2535" name="Google Shape;2535;p16"/>
              <p:cNvSpPr/>
              <p:nvPr/>
            </p:nvSpPr>
            <p:spPr>
              <a:xfrm>
                <a:off x="614" y="2571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16"/>
              <p:cNvSpPr/>
              <p:nvPr/>
            </p:nvSpPr>
            <p:spPr>
              <a:xfrm>
                <a:off x="622" y="2589"/>
                <a:ext cx="692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7" name="Google Shape;2537;p16"/>
            <p:cNvSpPr/>
            <p:nvPr/>
          </p:nvSpPr>
          <p:spPr>
            <a:xfrm>
              <a:off x="4219" y="1355"/>
              <a:ext cx="594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16"/>
            <p:cNvSpPr/>
            <p:nvPr/>
          </p:nvSpPr>
          <p:spPr>
            <a:xfrm>
              <a:off x="4226" y="1654"/>
              <a:ext cx="600" cy="48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9" name="Google Shape;2539;p16"/>
            <p:cNvGrpSpPr/>
            <p:nvPr/>
          </p:nvGrpSpPr>
          <p:grpSpPr>
            <a:xfrm>
              <a:off x="4733" y="1636"/>
              <a:ext cx="574" cy="143"/>
              <a:chOff x="612" y="2576"/>
              <a:chExt cx="715" cy="132"/>
            </a:xfrm>
          </p:grpSpPr>
          <p:sp>
            <p:nvSpPr>
              <p:cNvPr id="2540" name="Google Shape;2540;p16"/>
              <p:cNvSpPr/>
              <p:nvPr/>
            </p:nvSpPr>
            <p:spPr>
              <a:xfrm>
                <a:off x="612" y="2576"/>
                <a:ext cx="715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16"/>
              <p:cNvSpPr/>
              <p:nvPr/>
            </p:nvSpPr>
            <p:spPr>
              <a:xfrm>
                <a:off x="629" y="2587"/>
                <a:ext cx="682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2" name="Google Shape;2542;p1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3" name="Google Shape;2543;p16"/>
            <p:cNvGrpSpPr/>
            <p:nvPr/>
          </p:nvGrpSpPr>
          <p:grpSpPr>
            <a:xfrm>
              <a:off x="4741" y="1325"/>
              <a:ext cx="580" cy="143"/>
              <a:chOff x="616" y="2566"/>
              <a:chExt cx="723" cy="143"/>
            </a:xfrm>
          </p:grpSpPr>
          <p:sp>
            <p:nvSpPr>
              <p:cNvPr id="2544" name="Google Shape;2544;p16"/>
              <p:cNvSpPr/>
              <p:nvPr/>
            </p:nvSpPr>
            <p:spPr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16"/>
              <p:cNvSpPr/>
              <p:nvPr/>
            </p:nvSpPr>
            <p:spPr>
              <a:xfrm>
                <a:off x="632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6" name="Google Shape;2546;p16"/>
            <p:cNvSpPr/>
            <p:nvPr/>
          </p:nvSpPr>
          <p:spPr>
            <a:xfrm>
              <a:off x="5248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1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1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16"/>
            <p:cNvSpPr/>
            <p:nvPr/>
          </p:nvSpPr>
          <p:spPr>
            <a:xfrm>
              <a:off x="5519" y="2610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1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16"/>
            <p:cNvSpPr/>
            <p:nvPr/>
          </p:nvSpPr>
          <p:spPr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16"/>
            <p:cNvSpPr/>
            <p:nvPr/>
          </p:nvSpPr>
          <p:spPr>
            <a:xfrm>
              <a:off x="4206" y="2711"/>
              <a:ext cx="1069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16"/>
            <p:cNvSpPr/>
            <p:nvPr/>
          </p:nvSpPr>
          <p:spPr>
            <a:xfrm>
              <a:off x="4305" y="2383"/>
              <a:ext cx="165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16"/>
            <p:cNvSpPr/>
            <p:nvPr/>
          </p:nvSpPr>
          <p:spPr>
            <a:xfrm>
              <a:off x="4483" y="2383"/>
              <a:ext cx="165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16"/>
            <p:cNvSpPr/>
            <p:nvPr/>
          </p:nvSpPr>
          <p:spPr>
            <a:xfrm>
              <a:off x="4661" y="2383"/>
              <a:ext cx="158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6"/>
            <p:cNvSpPr/>
            <p:nvPr/>
          </p:nvSpPr>
          <p:spPr>
            <a:xfrm>
              <a:off x="5064" y="1833"/>
              <a:ext cx="79" cy="765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7" name="Google Shape;2557;p16"/>
          <p:cNvSpPr txBox="1"/>
          <p:nvPr/>
        </p:nvSpPr>
        <p:spPr>
          <a:xfrm>
            <a:off x="5607844" y="6073263"/>
            <a:ext cx="14208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KingCDN.com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558" name="Google Shape;2558;p16" descr="Bo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7369" y="2274376"/>
            <a:ext cx="533400" cy="544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9" name="Google Shape;2559;p16"/>
          <p:cNvGrpSpPr/>
          <p:nvPr/>
        </p:nvGrpSpPr>
        <p:grpSpPr>
          <a:xfrm>
            <a:off x="4318794" y="2918901"/>
            <a:ext cx="1628775" cy="1063625"/>
            <a:chOff x="1490926" y="3037262"/>
            <a:chExt cx="1628976" cy="1063042"/>
          </a:xfrm>
        </p:grpSpPr>
        <p:cxnSp>
          <p:nvCxnSpPr>
            <p:cNvPr id="2560" name="Google Shape;2560;p16"/>
            <p:cNvCxnSpPr/>
            <p:nvPr/>
          </p:nvCxnSpPr>
          <p:spPr>
            <a:xfrm flipH="1">
              <a:off x="1490926" y="3037262"/>
              <a:ext cx="1628976" cy="1063042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2561" name="Google Shape;2561;p16"/>
            <p:cNvGrpSpPr/>
            <p:nvPr/>
          </p:nvGrpSpPr>
          <p:grpSpPr>
            <a:xfrm>
              <a:off x="2056927" y="3410016"/>
              <a:ext cx="317511" cy="345125"/>
              <a:chOff x="7454630" y="3313376"/>
              <a:chExt cx="317511" cy="345125"/>
            </a:xfrm>
          </p:grpSpPr>
          <p:sp>
            <p:nvSpPr>
              <p:cNvPr id="2562" name="Google Shape;2562;p16"/>
              <p:cNvSpPr/>
              <p:nvPr/>
            </p:nvSpPr>
            <p:spPr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16"/>
              <p:cNvSpPr txBox="1"/>
              <p:nvPr/>
            </p:nvSpPr>
            <p:spPr>
              <a:xfrm>
                <a:off x="7454630" y="3313376"/>
                <a:ext cx="298817" cy="338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36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</p:grpSp>
      <p:sp>
        <p:nvSpPr>
          <p:cNvPr id="2564" name="Google Shape;2564;p16"/>
          <p:cNvSpPr txBox="1"/>
          <p:nvPr/>
        </p:nvSpPr>
        <p:spPr>
          <a:xfrm>
            <a:off x="3091656" y="2344226"/>
            <a:ext cx="286226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1. Bob gets URL for video http://netcinema.com/6Y7B23V</a:t>
            </a:r>
            <a:endParaRPr/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from netcinema.com web page</a:t>
            </a:r>
            <a:endParaRPr/>
          </a:p>
        </p:txBody>
      </p:sp>
      <p:grpSp>
        <p:nvGrpSpPr>
          <p:cNvPr id="2565" name="Google Shape;2565;p16"/>
          <p:cNvGrpSpPr/>
          <p:nvPr/>
        </p:nvGrpSpPr>
        <p:grpSpPr>
          <a:xfrm>
            <a:off x="6747669" y="3107813"/>
            <a:ext cx="714375" cy="684213"/>
            <a:chOff x="3924463" y="3239045"/>
            <a:chExt cx="713539" cy="684908"/>
          </a:xfrm>
        </p:grpSpPr>
        <p:cxnSp>
          <p:nvCxnSpPr>
            <p:cNvPr id="2566" name="Google Shape;2566;p16"/>
            <p:cNvCxnSpPr/>
            <p:nvPr/>
          </p:nvCxnSpPr>
          <p:spPr>
            <a:xfrm>
              <a:off x="3924463" y="3239045"/>
              <a:ext cx="713539" cy="684908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567" name="Google Shape;2567;p16"/>
            <p:cNvGrpSpPr/>
            <p:nvPr/>
          </p:nvGrpSpPr>
          <p:grpSpPr>
            <a:xfrm>
              <a:off x="4061324" y="3293627"/>
              <a:ext cx="322117" cy="358925"/>
              <a:chOff x="7408615" y="3244352"/>
              <a:chExt cx="322117" cy="358925"/>
            </a:xfrm>
          </p:grpSpPr>
          <p:sp>
            <p:nvSpPr>
              <p:cNvPr id="2568" name="Google Shape;2568;p16"/>
              <p:cNvSpPr/>
              <p:nvPr/>
            </p:nvSpPr>
            <p:spPr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16"/>
              <p:cNvSpPr txBox="1"/>
              <p:nvPr/>
            </p:nvSpPr>
            <p:spPr>
              <a:xfrm>
                <a:off x="7408615" y="3244352"/>
                <a:ext cx="298431" cy="3388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36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</p:grpSp>
      </p:grpSp>
      <p:sp>
        <p:nvSpPr>
          <p:cNvPr id="2570" name="Google Shape;2570;p16"/>
          <p:cNvSpPr txBox="1"/>
          <p:nvPr/>
        </p:nvSpPr>
        <p:spPr>
          <a:xfrm>
            <a:off x="7200106" y="2863338"/>
            <a:ext cx="3849688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2. resolve http://netcinema.com/6Y7B23V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via Bob’s local DNS</a:t>
            </a:r>
            <a:endParaRPr/>
          </a:p>
        </p:txBody>
      </p:sp>
      <p:sp>
        <p:nvSpPr>
          <p:cNvPr id="2571" name="Google Shape;2571;p16"/>
          <p:cNvSpPr txBox="1"/>
          <p:nvPr/>
        </p:nvSpPr>
        <p:spPr>
          <a:xfrm>
            <a:off x="3183731" y="5809738"/>
            <a:ext cx="1768475" cy="5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netcinema’s</a:t>
            </a:r>
            <a:endParaRPr sz="1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authoratative DNS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572" name="Google Shape;2572;p16"/>
          <p:cNvCxnSpPr/>
          <p:nvPr/>
        </p:nvCxnSpPr>
        <p:spPr>
          <a:xfrm flipH="1">
            <a:off x="4441031" y="4041263"/>
            <a:ext cx="3100388" cy="1376363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3" name="Google Shape;2573;p16"/>
          <p:cNvCxnSpPr/>
          <p:nvPr/>
        </p:nvCxnSpPr>
        <p:spPr>
          <a:xfrm flipH="1">
            <a:off x="4421981" y="4150801"/>
            <a:ext cx="3100388" cy="13763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574" name="Google Shape;2574;p16"/>
          <p:cNvGrpSpPr/>
          <p:nvPr/>
        </p:nvGrpSpPr>
        <p:grpSpPr>
          <a:xfrm>
            <a:off x="4666456" y="5100126"/>
            <a:ext cx="317500" cy="344487"/>
            <a:chOff x="7454630" y="3313376"/>
            <a:chExt cx="317511" cy="345125"/>
          </a:xfrm>
        </p:grpSpPr>
        <p:sp>
          <p:nvSpPr>
            <p:cNvPr id="2575" name="Google Shape;2575;p16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16"/>
            <p:cNvSpPr txBox="1"/>
            <p:nvPr/>
          </p:nvSpPr>
          <p:spPr>
            <a:xfrm>
              <a:off x="7454630" y="3313376"/>
              <a:ext cx="298790" cy="339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36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577" name="Google Shape;2577;p16"/>
          <p:cNvSpPr txBox="1"/>
          <p:nvPr/>
        </p:nvSpPr>
        <p:spPr>
          <a:xfrm>
            <a:off x="4636294" y="4474651"/>
            <a:ext cx="3200400" cy="569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3. netcinema’s DNS returns CNAME for </a:t>
            </a:r>
            <a:endParaRPr/>
          </a:p>
          <a:p>
            <a:pPr marL="0" marR="0" lvl="0" indent="0" algn="l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http://KingCDN.com/NetC6y&amp;B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23V</a:t>
            </a:r>
            <a:endParaRPr/>
          </a:p>
        </p:txBody>
      </p:sp>
      <p:cxnSp>
        <p:nvCxnSpPr>
          <p:cNvPr id="2578" name="Google Shape;2578;p16"/>
          <p:cNvCxnSpPr/>
          <p:nvPr/>
        </p:nvCxnSpPr>
        <p:spPr>
          <a:xfrm>
            <a:off x="7860506" y="4357176"/>
            <a:ext cx="447675" cy="9620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9" name="Google Shape;2579;p16"/>
          <p:cNvCxnSpPr/>
          <p:nvPr/>
        </p:nvCxnSpPr>
        <p:spPr>
          <a:xfrm>
            <a:off x="7955756" y="4368288"/>
            <a:ext cx="447675" cy="96043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580" name="Google Shape;2580;p16"/>
          <p:cNvGrpSpPr/>
          <p:nvPr/>
        </p:nvGrpSpPr>
        <p:grpSpPr>
          <a:xfrm>
            <a:off x="7944644" y="4609588"/>
            <a:ext cx="317500" cy="346075"/>
            <a:chOff x="7454630" y="3313376"/>
            <a:chExt cx="317511" cy="345125"/>
          </a:xfrm>
        </p:grpSpPr>
        <p:sp>
          <p:nvSpPr>
            <p:cNvPr id="2581" name="Google Shape;2581;p16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16"/>
            <p:cNvSpPr txBox="1"/>
            <p:nvPr/>
          </p:nvSpPr>
          <p:spPr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36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cxnSp>
        <p:nvCxnSpPr>
          <p:cNvPr id="2583" name="Google Shape;2583;p16"/>
          <p:cNvCxnSpPr/>
          <p:nvPr/>
        </p:nvCxnSpPr>
        <p:spPr>
          <a:xfrm>
            <a:off x="6611144" y="3204651"/>
            <a:ext cx="812800" cy="8223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584" name="Google Shape;2584;p16"/>
          <p:cNvGrpSpPr/>
          <p:nvPr/>
        </p:nvGrpSpPr>
        <p:grpSpPr>
          <a:xfrm>
            <a:off x="6982619" y="3549138"/>
            <a:ext cx="317500" cy="346075"/>
            <a:chOff x="7454630" y="3313376"/>
            <a:chExt cx="317511" cy="345125"/>
          </a:xfrm>
        </p:grpSpPr>
        <p:sp>
          <p:nvSpPr>
            <p:cNvPr id="2585" name="Google Shape;2585;p16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53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16"/>
            <p:cNvSpPr txBox="1"/>
            <p:nvPr/>
          </p:nvSpPr>
          <p:spPr>
            <a:xfrm>
              <a:off x="7454630" y="3313376"/>
              <a:ext cx="298790" cy="338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36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cxnSp>
        <p:nvCxnSpPr>
          <p:cNvPr id="2587" name="Google Shape;2587;p16"/>
          <p:cNvCxnSpPr/>
          <p:nvPr/>
        </p:nvCxnSpPr>
        <p:spPr>
          <a:xfrm flipH="1">
            <a:off x="6139656" y="3084001"/>
            <a:ext cx="4763" cy="2362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8" name="Google Shape;2588;p16"/>
          <p:cNvSpPr/>
          <p:nvPr/>
        </p:nvSpPr>
        <p:spPr>
          <a:xfrm>
            <a:off x="6168231" y="3077651"/>
            <a:ext cx="298450" cy="2284412"/>
          </a:xfrm>
          <a:prstGeom prst="upArrow">
            <a:avLst>
              <a:gd name="adj1" fmla="val 50000"/>
              <a:gd name="adj2" fmla="val 50249"/>
            </a:avLst>
          </a:prstGeom>
          <a:gradFill>
            <a:gsLst>
              <a:gs pos="0">
                <a:srgbClr val="000090"/>
              </a:gs>
              <a:gs pos="64000">
                <a:srgbClr val="000090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16"/>
          <p:cNvSpPr txBox="1"/>
          <p:nvPr/>
        </p:nvSpPr>
        <p:spPr>
          <a:xfrm>
            <a:off x="5082381" y="3614226"/>
            <a:ext cx="2027238" cy="81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6. request video from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KINGCDN server,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streamed via HTTP</a:t>
            </a:r>
            <a:endParaRPr/>
          </a:p>
        </p:txBody>
      </p:sp>
      <p:sp>
        <p:nvSpPr>
          <p:cNvPr id="2590" name="Google Shape;2590;p16"/>
          <p:cNvSpPr txBox="1"/>
          <p:nvPr/>
        </p:nvSpPr>
        <p:spPr>
          <a:xfrm>
            <a:off x="7631906" y="6035163"/>
            <a:ext cx="1706563" cy="56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KingCDN</a:t>
            </a:r>
            <a:endParaRPr sz="18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authoritative DNS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91" name="Google Shape;2591;p16"/>
          <p:cNvSpPr txBox="1"/>
          <p:nvPr/>
        </p:nvSpPr>
        <p:spPr>
          <a:xfrm>
            <a:off x="7862094" y="3595176"/>
            <a:ext cx="10255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Bob’s </a:t>
            </a:r>
            <a:endParaRPr/>
          </a:p>
          <a:p>
            <a:pPr marL="0" marR="0" lvl="0" indent="0" algn="l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local DNS</a:t>
            </a:r>
            <a:endParaRPr/>
          </a:p>
          <a:p>
            <a:pPr marL="0" marR="0" lvl="0" indent="0" algn="l" rtl="0">
              <a:lnSpc>
                <a:spcPct val="88888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 sz="18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92" name="Google Shape;2592;p16"/>
          <p:cNvSpPr txBox="1"/>
          <p:nvPr/>
        </p:nvSpPr>
        <p:spPr>
          <a:xfrm>
            <a:off x="1143000" y="1238532"/>
            <a:ext cx="818352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(client) requests video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http://netcinema.com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6Y7B23V</a:t>
            </a:r>
            <a:endParaRPr/>
          </a:p>
          <a:p>
            <a:pPr marL="457200" marR="0" lvl="0" indent="-230188" algn="l" rtl="0"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stored in CDN at http://KingCDN.com/NetC6y&amp;B23V</a:t>
            </a:r>
            <a:endParaRPr/>
          </a:p>
        </p:txBody>
      </p:sp>
      <p:sp>
        <p:nvSpPr>
          <p:cNvPr id="2593" name="Google Shape;2593;p16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Case study: Netflix</a:t>
            </a:r>
            <a:endParaRPr/>
          </a:p>
        </p:txBody>
      </p:sp>
      <p:grpSp>
        <p:nvGrpSpPr>
          <p:cNvPr id="2600" name="Google Shape;2600;p17"/>
          <p:cNvGrpSpPr/>
          <p:nvPr/>
        </p:nvGrpSpPr>
        <p:grpSpPr>
          <a:xfrm>
            <a:off x="2638476" y="3253801"/>
            <a:ext cx="463550" cy="638175"/>
            <a:chOff x="4140" y="429"/>
            <a:chExt cx="1425" cy="2396"/>
          </a:xfrm>
        </p:grpSpPr>
        <p:sp>
          <p:nvSpPr>
            <p:cNvPr id="2601" name="Google Shape;2601;p1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17"/>
            <p:cNvSpPr/>
            <p:nvPr/>
          </p:nvSpPr>
          <p:spPr>
            <a:xfrm>
              <a:off x="4203" y="429"/>
              <a:ext cx="1049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1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1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17"/>
            <p:cNvSpPr/>
            <p:nvPr/>
          </p:nvSpPr>
          <p:spPr>
            <a:xfrm>
              <a:off x="4213" y="691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6" name="Google Shape;2606;p17"/>
            <p:cNvGrpSpPr/>
            <p:nvPr/>
          </p:nvGrpSpPr>
          <p:grpSpPr>
            <a:xfrm>
              <a:off x="4750" y="667"/>
              <a:ext cx="581" cy="131"/>
              <a:chOff x="615" y="2567"/>
              <a:chExt cx="725" cy="126"/>
            </a:xfrm>
          </p:grpSpPr>
          <p:sp>
            <p:nvSpPr>
              <p:cNvPr id="2607" name="Google Shape;2607;p17"/>
              <p:cNvSpPr/>
              <p:nvPr/>
            </p:nvSpPr>
            <p:spPr>
              <a:xfrm>
                <a:off x="615" y="2567"/>
                <a:ext cx="725" cy="12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17"/>
              <p:cNvSpPr/>
              <p:nvPr/>
            </p:nvSpPr>
            <p:spPr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9" name="Google Shape;2609;p17"/>
            <p:cNvSpPr/>
            <p:nvPr/>
          </p:nvSpPr>
          <p:spPr>
            <a:xfrm>
              <a:off x="4223" y="1019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0" name="Google Shape;2610;p17"/>
            <p:cNvGrpSpPr/>
            <p:nvPr/>
          </p:nvGrpSpPr>
          <p:grpSpPr>
            <a:xfrm>
              <a:off x="4745" y="995"/>
              <a:ext cx="581" cy="131"/>
              <a:chOff x="612" y="2569"/>
              <a:chExt cx="725" cy="136"/>
            </a:xfrm>
          </p:grpSpPr>
          <p:sp>
            <p:nvSpPr>
              <p:cNvPr id="2611" name="Google Shape;2611;p17"/>
              <p:cNvSpPr/>
              <p:nvPr/>
            </p:nvSpPr>
            <p:spPr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17"/>
              <p:cNvSpPr/>
              <p:nvPr/>
            </p:nvSpPr>
            <p:spPr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3" name="Google Shape;2613;p17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17"/>
            <p:cNvSpPr/>
            <p:nvPr/>
          </p:nvSpPr>
          <p:spPr>
            <a:xfrm>
              <a:off x="4228" y="1657"/>
              <a:ext cx="595" cy="42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5" name="Google Shape;2615;p17"/>
            <p:cNvGrpSpPr/>
            <p:nvPr/>
          </p:nvGrpSpPr>
          <p:grpSpPr>
            <a:xfrm>
              <a:off x="4735" y="1627"/>
              <a:ext cx="576" cy="149"/>
              <a:chOff x="614" y="2568"/>
              <a:chExt cx="717" cy="137"/>
            </a:xfrm>
          </p:grpSpPr>
          <p:sp>
            <p:nvSpPr>
              <p:cNvPr id="2616" name="Google Shape;2616;p17"/>
              <p:cNvSpPr/>
              <p:nvPr/>
            </p:nvSpPr>
            <p:spPr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17"/>
              <p:cNvSpPr/>
              <p:nvPr/>
            </p:nvSpPr>
            <p:spPr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8" name="Google Shape;2618;p1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9" name="Google Shape;2619;p17"/>
            <p:cNvGrpSpPr/>
            <p:nvPr/>
          </p:nvGrpSpPr>
          <p:grpSpPr>
            <a:xfrm>
              <a:off x="4741" y="1329"/>
              <a:ext cx="580" cy="137"/>
              <a:chOff x="616" y="2570"/>
              <a:chExt cx="723" cy="137"/>
            </a:xfrm>
          </p:grpSpPr>
          <p:sp>
            <p:nvSpPr>
              <p:cNvPr id="2620" name="Google Shape;2620;p17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17"/>
              <p:cNvSpPr/>
              <p:nvPr/>
            </p:nvSpPr>
            <p:spPr>
              <a:xfrm>
                <a:off x="640" y="2588"/>
                <a:ext cx="681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2" name="Google Shape;2622;p17"/>
            <p:cNvSpPr/>
            <p:nvPr/>
          </p:nvSpPr>
          <p:spPr>
            <a:xfrm>
              <a:off x="5248" y="429"/>
              <a:ext cx="68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1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1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17"/>
            <p:cNvSpPr/>
            <p:nvPr/>
          </p:nvSpPr>
          <p:spPr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1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17"/>
            <p:cNvSpPr/>
            <p:nvPr/>
          </p:nvSpPr>
          <p:spPr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17"/>
            <p:cNvSpPr/>
            <p:nvPr/>
          </p:nvSpPr>
          <p:spPr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17"/>
            <p:cNvSpPr/>
            <p:nvPr/>
          </p:nvSpPr>
          <p:spPr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17"/>
            <p:cNvSpPr/>
            <p:nvPr/>
          </p:nvSpPr>
          <p:spPr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17"/>
            <p:cNvSpPr/>
            <p:nvPr/>
          </p:nvSpPr>
          <p:spPr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17"/>
            <p:cNvSpPr/>
            <p:nvPr/>
          </p:nvSpPr>
          <p:spPr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3" name="Google Shape;2633;p17"/>
          <p:cNvGrpSpPr/>
          <p:nvPr/>
        </p:nvGrpSpPr>
        <p:grpSpPr>
          <a:xfrm>
            <a:off x="4670476" y="5093714"/>
            <a:ext cx="963612" cy="835025"/>
            <a:chOff x="-44" y="1473"/>
            <a:chExt cx="981" cy="1105"/>
          </a:xfrm>
        </p:grpSpPr>
        <p:pic>
          <p:nvPicPr>
            <p:cNvPr id="2634" name="Google Shape;2634;p17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5" name="Google Shape;2635;p1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36" name="Google Shape;2636;p17" descr="Bo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4026" y="5898576"/>
            <a:ext cx="533400" cy="5445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7" name="Google Shape;2637;p17"/>
          <p:cNvGrpSpPr/>
          <p:nvPr/>
        </p:nvGrpSpPr>
        <p:grpSpPr>
          <a:xfrm>
            <a:off x="3016301" y="3906264"/>
            <a:ext cx="1804987" cy="1489075"/>
            <a:chOff x="3016301" y="3906264"/>
            <a:chExt cx="1804987" cy="1489075"/>
          </a:xfrm>
        </p:grpSpPr>
        <p:cxnSp>
          <p:nvCxnSpPr>
            <p:cNvPr id="2638" name="Google Shape;2638;p17"/>
            <p:cNvCxnSpPr/>
            <p:nvPr/>
          </p:nvCxnSpPr>
          <p:spPr>
            <a:xfrm>
              <a:off x="3016301" y="3906264"/>
              <a:ext cx="1804987" cy="1489075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2639" name="Google Shape;2639;p17"/>
            <p:cNvGrpSpPr/>
            <p:nvPr/>
          </p:nvGrpSpPr>
          <p:grpSpPr>
            <a:xfrm>
              <a:off x="3403651" y="4149151"/>
              <a:ext cx="317500" cy="368300"/>
              <a:chOff x="1614533" y="4280420"/>
              <a:chExt cx="317511" cy="369332"/>
            </a:xfrm>
          </p:grpSpPr>
          <p:sp>
            <p:nvSpPr>
              <p:cNvPr id="2640" name="Google Shape;2640;p17"/>
              <p:cNvSpPr/>
              <p:nvPr/>
            </p:nvSpPr>
            <p:spPr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17"/>
              <p:cNvSpPr txBox="1"/>
              <p:nvPr/>
            </p:nvSpPr>
            <p:spPr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</p:grpSp>
      <p:sp>
        <p:nvSpPr>
          <p:cNvPr id="2642" name="Google Shape;2642;p17"/>
          <p:cNvSpPr txBox="1"/>
          <p:nvPr/>
        </p:nvSpPr>
        <p:spPr>
          <a:xfrm>
            <a:off x="2317984" y="4489458"/>
            <a:ext cx="2033587" cy="56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manages      Netflix account</a:t>
            </a:r>
            <a:endParaRPr/>
          </a:p>
        </p:txBody>
      </p:sp>
      <p:sp>
        <p:nvSpPr>
          <p:cNvPr id="2643" name="Google Shape;2643;p17"/>
          <p:cNvSpPr txBox="1"/>
          <p:nvPr/>
        </p:nvSpPr>
        <p:spPr>
          <a:xfrm>
            <a:off x="1932038" y="2701351"/>
            <a:ext cx="203358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Netflix registration,</a:t>
            </a:r>
            <a:endParaRPr/>
          </a:p>
          <a:p>
            <a:pPr marL="0" marR="0" lvl="0" indent="0" algn="ctr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accounting servers</a:t>
            </a:r>
            <a:endParaRPr/>
          </a:p>
        </p:txBody>
      </p:sp>
      <p:sp>
        <p:nvSpPr>
          <p:cNvPr id="2644" name="Google Shape;2644;p17"/>
          <p:cNvSpPr/>
          <p:nvPr/>
        </p:nvSpPr>
        <p:spPr>
          <a:xfrm>
            <a:off x="4197401" y="1571051"/>
            <a:ext cx="3133725" cy="1508125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5" name="Google Shape;2645;p17"/>
          <p:cNvGrpSpPr/>
          <p:nvPr/>
        </p:nvGrpSpPr>
        <p:grpSpPr>
          <a:xfrm>
            <a:off x="4443463" y="1937239"/>
            <a:ext cx="365125" cy="635525"/>
            <a:chOff x="4140" y="433"/>
            <a:chExt cx="1425" cy="2392"/>
          </a:xfrm>
        </p:grpSpPr>
        <p:sp>
          <p:nvSpPr>
            <p:cNvPr id="2646" name="Google Shape;2646;p1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17"/>
            <p:cNvSpPr/>
            <p:nvPr/>
          </p:nvSpPr>
          <p:spPr>
            <a:xfrm>
              <a:off x="4202" y="435"/>
              <a:ext cx="1053" cy="227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1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1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17"/>
            <p:cNvSpPr/>
            <p:nvPr/>
          </p:nvSpPr>
          <p:spPr>
            <a:xfrm>
              <a:off x="4214" y="692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1" name="Google Shape;2651;p17"/>
            <p:cNvGrpSpPr/>
            <p:nvPr/>
          </p:nvGrpSpPr>
          <p:grpSpPr>
            <a:xfrm>
              <a:off x="4747" y="668"/>
              <a:ext cx="583" cy="143"/>
              <a:chOff x="612" y="2568"/>
              <a:chExt cx="727" cy="137"/>
            </a:xfrm>
          </p:grpSpPr>
          <p:sp>
            <p:nvSpPr>
              <p:cNvPr id="2652" name="Google Shape;2652;p17"/>
              <p:cNvSpPr/>
              <p:nvPr/>
            </p:nvSpPr>
            <p:spPr>
              <a:xfrm>
                <a:off x="612" y="2568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17"/>
              <p:cNvSpPr/>
              <p:nvPr/>
            </p:nvSpPr>
            <p:spPr>
              <a:xfrm>
                <a:off x="627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4" name="Google Shape;2654;p17"/>
            <p:cNvSpPr/>
            <p:nvPr/>
          </p:nvSpPr>
          <p:spPr>
            <a:xfrm>
              <a:off x="4227" y="1021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5" name="Google Shape;2655;p17"/>
            <p:cNvGrpSpPr/>
            <p:nvPr/>
          </p:nvGrpSpPr>
          <p:grpSpPr>
            <a:xfrm>
              <a:off x="4747" y="1003"/>
              <a:ext cx="583" cy="125"/>
              <a:chOff x="614" y="2577"/>
              <a:chExt cx="727" cy="130"/>
            </a:xfrm>
          </p:grpSpPr>
          <p:sp>
            <p:nvSpPr>
              <p:cNvPr id="2656" name="Google Shape;2656;p17"/>
              <p:cNvSpPr/>
              <p:nvPr/>
            </p:nvSpPr>
            <p:spPr>
              <a:xfrm>
                <a:off x="614" y="2577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17"/>
              <p:cNvSpPr/>
              <p:nvPr/>
            </p:nvSpPr>
            <p:spPr>
              <a:xfrm>
                <a:off x="630" y="2596"/>
                <a:ext cx="696" cy="9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8" name="Google Shape;2658;p17"/>
            <p:cNvSpPr/>
            <p:nvPr/>
          </p:nvSpPr>
          <p:spPr>
            <a:xfrm>
              <a:off x="4214" y="1355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17"/>
            <p:cNvSpPr/>
            <p:nvPr/>
          </p:nvSpPr>
          <p:spPr>
            <a:xfrm>
              <a:off x="4227" y="1654"/>
              <a:ext cx="601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0" name="Google Shape;2660;p17"/>
            <p:cNvGrpSpPr/>
            <p:nvPr/>
          </p:nvGrpSpPr>
          <p:grpSpPr>
            <a:xfrm>
              <a:off x="4735" y="1636"/>
              <a:ext cx="576" cy="143"/>
              <a:chOff x="614" y="2576"/>
              <a:chExt cx="718" cy="132"/>
            </a:xfrm>
          </p:grpSpPr>
          <p:sp>
            <p:nvSpPr>
              <p:cNvPr id="2661" name="Google Shape;2661;p17"/>
              <p:cNvSpPr/>
              <p:nvPr/>
            </p:nvSpPr>
            <p:spPr>
              <a:xfrm>
                <a:off x="614" y="2576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17"/>
              <p:cNvSpPr/>
              <p:nvPr/>
            </p:nvSpPr>
            <p:spPr>
              <a:xfrm>
                <a:off x="629" y="2593"/>
                <a:ext cx="687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3" name="Google Shape;2663;p1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64" name="Google Shape;2664;p17"/>
            <p:cNvGrpSpPr/>
            <p:nvPr/>
          </p:nvGrpSpPr>
          <p:grpSpPr>
            <a:xfrm>
              <a:off x="4741" y="1325"/>
              <a:ext cx="582" cy="149"/>
              <a:chOff x="616" y="2566"/>
              <a:chExt cx="725" cy="149"/>
            </a:xfrm>
          </p:grpSpPr>
          <p:sp>
            <p:nvSpPr>
              <p:cNvPr id="2665" name="Google Shape;2665;p17"/>
              <p:cNvSpPr/>
              <p:nvPr/>
            </p:nvSpPr>
            <p:spPr>
              <a:xfrm>
                <a:off x="616" y="2566"/>
                <a:ext cx="725" cy="14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17"/>
              <p:cNvSpPr/>
              <p:nvPr/>
            </p:nvSpPr>
            <p:spPr>
              <a:xfrm>
                <a:off x="632" y="2584"/>
                <a:ext cx="695" cy="1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7" name="Google Shape;2667;p17"/>
            <p:cNvSpPr/>
            <p:nvPr/>
          </p:nvSpPr>
          <p:spPr>
            <a:xfrm>
              <a:off x="5249" y="435"/>
              <a:ext cx="68" cy="228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1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1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17"/>
            <p:cNvSpPr/>
            <p:nvPr/>
          </p:nvSpPr>
          <p:spPr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1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17"/>
            <p:cNvSpPr/>
            <p:nvPr/>
          </p:nvSpPr>
          <p:spPr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17"/>
            <p:cNvSpPr/>
            <p:nvPr/>
          </p:nvSpPr>
          <p:spPr>
            <a:xfrm>
              <a:off x="4202" y="2711"/>
              <a:ext cx="1078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17"/>
            <p:cNvSpPr/>
            <p:nvPr/>
          </p:nvSpPr>
          <p:spPr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17"/>
            <p:cNvSpPr/>
            <p:nvPr/>
          </p:nvSpPr>
          <p:spPr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17"/>
            <p:cNvSpPr/>
            <p:nvPr/>
          </p:nvSpPr>
          <p:spPr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17"/>
            <p:cNvSpPr/>
            <p:nvPr/>
          </p:nvSpPr>
          <p:spPr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8" name="Google Shape;2678;p17"/>
          <p:cNvGrpSpPr/>
          <p:nvPr/>
        </p:nvGrpSpPr>
        <p:grpSpPr>
          <a:xfrm>
            <a:off x="5880151" y="2103927"/>
            <a:ext cx="365125" cy="635524"/>
            <a:chOff x="4140" y="433"/>
            <a:chExt cx="1425" cy="2392"/>
          </a:xfrm>
        </p:grpSpPr>
        <p:sp>
          <p:nvSpPr>
            <p:cNvPr id="2679" name="Google Shape;2679;p1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17"/>
            <p:cNvSpPr/>
            <p:nvPr/>
          </p:nvSpPr>
          <p:spPr>
            <a:xfrm>
              <a:off x="4202" y="435"/>
              <a:ext cx="1053" cy="227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1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1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17"/>
            <p:cNvSpPr/>
            <p:nvPr/>
          </p:nvSpPr>
          <p:spPr>
            <a:xfrm>
              <a:off x="4214" y="692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4" name="Google Shape;2684;p17"/>
            <p:cNvGrpSpPr/>
            <p:nvPr/>
          </p:nvGrpSpPr>
          <p:grpSpPr>
            <a:xfrm>
              <a:off x="4741" y="674"/>
              <a:ext cx="588" cy="138"/>
              <a:chOff x="604" y="2574"/>
              <a:chExt cx="734" cy="132"/>
            </a:xfrm>
          </p:grpSpPr>
          <p:sp>
            <p:nvSpPr>
              <p:cNvPr id="2685" name="Google Shape;2685;p17"/>
              <p:cNvSpPr/>
              <p:nvPr/>
            </p:nvSpPr>
            <p:spPr>
              <a:xfrm>
                <a:off x="604" y="2574"/>
                <a:ext cx="734" cy="13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17"/>
              <p:cNvSpPr/>
              <p:nvPr/>
            </p:nvSpPr>
            <p:spPr>
              <a:xfrm>
                <a:off x="627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7" name="Google Shape;2687;p17"/>
            <p:cNvSpPr/>
            <p:nvPr/>
          </p:nvSpPr>
          <p:spPr>
            <a:xfrm>
              <a:off x="4227" y="1021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8" name="Google Shape;2688;p17"/>
            <p:cNvGrpSpPr/>
            <p:nvPr/>
          </p:nvGrpSpPr>
          <p:grpSpPr>
            <a:xfrm>
              <a:off x="4747" y="1003"/>
              <a:ext cx="583" cy="125"/>
              <a:chOff x="614" y="2577"/>
              <a:chExt cx="727" cy="130"/>
            </a:xfrm>
          </p:grpSpPr>
          <p:sp>
            <p:nvSpPr>
              <p:cNvPr id="2689" name="Google Shape;2689;p17"/>
              <p:cNvSpPr/>
              <p:nvPr/>
            </p:nvSpPr>
            <p:spPr>
              <a:xfrm>
                <a:off x="614" y="2577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17"/>
              <p:cNvSpPr/>
              <p:nvPr/>
            </p:nvSpPr>
            <p:spPr>
              <a:xfrm>
                <a:off x="630" y="2596"/>
                <a:ext cx="696" cy="9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1" name="Google Shape;2691;p17"/>
            <p:cNvSpPr/>
            <p:nvPr/>
          </p:nvSpPr>
          <p:spPr>
            <a:xfrm>
              <a:off x="4214" y="1355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17"/>
            <p:cNvSpPr/>
            <p:nvPr/>
          </p:nvSpPr>
          <p:spPr>
            <a:xfrm>
              <a:off x="4227" y="1654"/>
              <a:ext cx="601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3" name="Google Shape;2693;p17"/>
            <p:cNvGrpSpPr/>
            <p:nvPr/>
          </p:nvGrpSpPr>
          <p:grpSpPr>
            <a:xfrm>
              <a:off x="4735" y="1636"/>
              <a:ext cx="576" cy="143"/>
              <a:chOff x="614" y="2576"/>
              <a:chExt cx="718" cy="132"/>
            </a:xfrm>
          </p:grpSpPr>
          <p:sp>
            <p:nvSpPr>
              <p:cNvPr id="2694" name="Google Shape;2694;p17"/>
              <p:cNvSpPr/>
              <p:nvPr/>
            </p:nvSpPr>
            <p:spPr>
              <a:xfrm>
                <a:off x="614" y="2576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17"/>
              <p:cNvSpPr/>
              <p:nvPr/>
            </p:nvSpPr>
            <p:spPr>
              <a:xfrm>
                <a:off x="629" y="2593"/>
                <a:ext cx="687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6" name="Google Shape;2696;p1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7" name="Google Shape;2697;p17"/>
            <p:cNvGrpSpPr/>
            <p:nvPr/>
          </p:nvGrpSpPr>
          <p:grpSpPr>
            <a:xfrm>
              <a:off x="4741" y="1325"/>
              <a:ext cx="582" cy="149"/>
              <a:chOff x="616" y="2566"/>
              <a:chExt cx="725" cy="149"/>
            </a:xfrm>
          </p:grpSpPr>
          <p:sp>
            <p:nvSpPr>
              <p:cNvPr id="2698" name="Google Shape;2698;p17"/>
              <p:cNvSpPr/>
              <p:nvPr/>
            </p:nvSpPr>
            <p:spPr>
              <a:xfrm>
                <a:off x="616" y="2566"/>
                <a:ext cx="725" cy="14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17"/>
              <p:cNvSpPr/>
              <p:nvPr/>
            </p:nvSpPr>
            <p:spPr>
              <a:xfrm>
                <a:off x="632" y="2584"/>
                <a:ext cx="695" cy="1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00" name="Google Shape;2700;p17"/>
            <p:cNvSpPr/>
            <p:nvPr/>
          </p:nvSpPr>
          <p:spPr>
            <a:xfrm>
              <a:off x="5249" y="435"/>
              <a:ext cx="68" cy="228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1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1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17"/>
            <p:cNvSpPr/>
            <p:nvPr/>
          </p:nvSpPr>
          <p:spPr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1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17"/>
            <p:cNvSpPr/>
            <p:nvPr/>
          </p:nvSpPr>
          <p:spPr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17"/>
            <p:cNvSpPr/>
            <p:nvPr/>
          </p:nvSpPr>
          <p:spPr>
            <a:xfrm>
              <a:off x="4202" y="2711"/>
              <a:ext cx="1078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17"/>
            <p:cNvSpPr/>
            <p:nvPr/>
          </p:nvSpPr>
          <p:spPr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17"/>
            <p:cNvSpPr/>
            <p:nvPr/>
          </p:nvSpPr>
          <p:spPr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17"/>
            <p:cNvSpPr/>
            <p:nvPr/>
          </p:nvSpPr>
          <p:spPr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17"/>
            <p:cNvSpPr/>
            <p:nvPr/>
          </p:nvSpPr>
          <p:spPr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1" name="Google Shape;2711;p17"/>
          <p:cNvGrpSpPr/>
          <p:nvPr/>
        </p:nvGrpSpPr>
        <p:grpSpPr>
          <a:xfrm>
            <a:off x="6418313" y="2367976"/>
            <a:ext cx="365125" cy="638175"/>
            <a:chOff x="4140" y="429"/>
            <a:chExt cx="1425" cy="2396"/>
          </a:xfrm>
        </p:grpSpPr>
        <p:sp>
          <p:nvSpPr>
            <p:cNvPr id="2712" name="Google Shape;2712;p1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17"/>
            <p:cNvSpPr/>
            <p:nvPr/>
          </p:nvSpPr>
          <p:spPr>
            <a:xfrm>
              <a:off x="4202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1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1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17"/>
            <p:cNvSpPr/>
            <p:nvPr/>
          </p:nvSpPr>
          <p:spPr>
            <a:xfrm>
              <a:off x="4214" y="691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17" name="Google Shape;2717;p17"/>
            <p:cNvGrpSpPr/>
            <p:nvPr/>
          </p:nvGrpSpPr>
          <p:grpSpPr>
            <a:xfrm>
              <a:off x="4747" y="662"/>
              <a:ext cx="583" cy="143"/>
              <a:chOff x="612" y="2562"/>
              <a:chExt cx="727" cy="137"/>
            </a:xfrm>
          </p:grpSpPr>
          <p:sp>
            <p:nvSpPr>
              <p:cNvPr id="2718" name="Google Shape;2718;p17"/>
              <p:cNvSpPr/>
              <p:nvPr/>
            </p:nvSpPr>
            <p:spPr>
              <a:xfrm>
                <a:off x="612" y="2562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17"/>
              <p:cNvSpPr/>
              <p:nvPr/>
            </p:nvSpPr>
            <p:spPr>
              <a:xfrm>
                <a:off x="627" y="2585"/>
                <a:ext cx="696" cy="9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0" name="Google Shape;2720;p17"/>
            <p:cNvSpPr/>
            <p:nvPr/>
          </p:nvSpPr>
          <p:spPr>
            <a:xfrm>
              <a:off x="4227" y="1019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1" name="Google Shape;2721;p17"/>
            <p:cNvGrpSpPr/>
            <p:nvPr/>
          </p:nvGrpSpPr>
          <p:grpSpPr>
            <a:xfrm>
              <a:off x="4747" y="995"/>
              <a:ext cx="583" cy="125"/>
              <a:chOff x="614" y="2569"/>
              <a:chExt cx="727" cy="130"/>
            </a:xfrm>
          </p:grpSpPr>
          <p:sp>
            <p:nvSpPr>
              <p:cNvPr id="2722" name="Google Shape;2722;p17"/>
              <p:cNvSpPr/>
              <p:nvPr/>
            </p:nvSpPr>
            <p:spPr>
              <a:xfrm>
                <a:off x="614" y="2569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17"/>
              <p:cNvSpPr/>
              <p:nvPr/>
            </p:nvSpPr>
            <p:spPr>
              <a:xfrm>
                <a:off x="630" y="2588"/>
                <a:ext cx="696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4" name="Google Shape;2724;p17"/>
            <p:cNvSpPr/>
            <p:nvPr/>
          </p:nvSpPr>
          <p:spPr>
            <a:xfrm>
              <a:off x="4214" y="1359"/>
              <a:ext cx="595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17"/>
            <p:cNvSpPr/>
            <p:nvPr/>
          </p:nvSpPr>
          <p:spPr>
            <a:xfrm>
              <a:off x="4227" y="1657"/>
              <a:ext cx="601" cy="42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6" name="Google Shape;2726;p17"/>
            <p:cNvGrpSpPr/>
            <p:nvPr/>
          </p:nvGrpSpPr>
          <p:grpSpPr>
            <a:xfrm>
              <a:off x="4735" y="1627"/>
              <a:ext cx="576" cy="143"/>
              <a:chOff x="614" y="2568"/>
              <a:chExt cx="718" cy="132"/>
            </a:xfrm>
          </p:grpSpPr>
          <p:sp>
            <p:nvSpPr>
              <p:cNvPr id="2727" name="Google Shape;2727;p17"/>
              <p:cNvSpPr/>
              <p:nvPr/>
            </p:nvSpPr>
            <p:spPr>
              <a:xfrm>
                <a:off x="614" y="2568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17"/>
              <p:cNvSpPr/>
              <p:nvPr/>
            </p:nvSpPr>
            <p:spPr>
              <a:xfrm>
                <a:off x="629" y="2584"/>
                <a:ext cx="687" cy="9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9" name="Google Shape;2729;p1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30" name="Google Shape;2730;p17"/>
            <p:cNvGrpSpPr/>
            <p:nvPr/>
          </p:nvGrpSpPr>
          <p:grpSpPr>
            <a:xfrm>
              <a:off x="4741" y="1329"/>
              <a:ext cx="582" cy="137"/>
              <a:chOff x="616" y="2570"/>
              <a:chExt cx="725" cy="137"/>
            </a:xfrm>
          </p:grpSpPr>
          <p:sp>
            <p:nvSpPr>
              <p:cNvPr id="2731" name="Google Shape;2731;p17"/>
              <p:cNvSpPr/>
              <p:nvPr/>
            </p:nvSpPr>
            <p:spPr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17"/>
              <p:cNvSpPr/>
              <p:nvPr/>
            </p:nvSpPr>
            <p:spPr>
              <a:xfrm>
                <a:off x="632" y="2588"/>
                <a:ext cx="695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3" name="Google Shape;2733;p17"/>
            <p:cNvSpPr/>
            <p:nvPr/>
          </p:nvSpPr>
          <p:spPr>
            <a:xfrm>
              <a:off x="5249" y="429"/>
              <a:ext cx="68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1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1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17"/>
            <p:cNvSpPr/>
            <p:nvPr/>
          </p:nvSpPr>
          <p:spPr>
            <a:xfrm>
              <a:off x="5515" y="2610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1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17"/>
            <p:cNvSpPr/>
            <p:nvPr/>
          </p:nvSpPr>
          <p:spPr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17"/>
            <p:cNvSpPr/>
            <p:nvPr/>
          </p:nvSpPr>
          <p:spPr>
            <a:xfrm>
              <a:off x="4202" y="2712"/>
              <a:ext cx="1078" cy="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17"/>
            <p:cNvSpPr/>
            <p:nvPr/>
          </p:nvSpPr>
          <p:spPr>
            <a:xfrm>
              <a:off x="4307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17"/>
            <p:cNvSpPr/>
            <p:nvPr/>
          </p:nvSpPr>
          <p:spPr>
            <a:xfrm>
              <a:off x="4487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17"/>
            <p:cNvSpPr/>
            <p:nvPr/>
          </p:nvSpPr>
          <p:spPr>
            <a:xfrm>
              <a:off x="4660" y="2378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17"/>
            <p:cNvSpPr/>
            <p:nvPr/>
          </p:nvSpPr>
          <p:spPr>
            <a:xfrm>
              <a:off x="5063" y="1836"/>
              <a:ext cx="87" cy="763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4" name="Google Shape;2744;p17"/>
          <p:cNvSpPr txBox="1"/>
          <p:nvPr/>
        </p:nvSpPr>
        <p:spPr>
          <a:xfrm>
            <a:off x="5026076" y="1707576"/>
            <a:ext cx="1501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Amazon cloud</a:t>
            </a:r>
            <a:endParaRPr/>
          </a:p>
        </p:txBody>
      </p:sp>
      <p:grpSp>
        <p:nvGrpSpPr>
          <p:cNvPr id="2745" name="Google Shape;2745;p17"/>
          <p:cNvGrpSpPr/>
          <p:nvPr/>
        </p:nvGrpSpPr>
        <p:grpSpPr>
          <a:xfrm>
            <a:off x="8856713" y="1799651"/>
            <a:ext cx="1376363" cy="1355725"/>
            <a:chOff x="7030938" y="1184076"/>
            <a:chExt cx="1375947" cy="1355492"/>
          </a:xfrm>
        </p:grpSpPr>
        <p:sp>
          <p:nvSpPr>
            <p:cNvPr id="2746" name="Google Shape;2746;p17"/>
            <p:cNvSpPr/>
            <p:nvPr/>
          </p:nvSpPr>
          <p:spPr>
            <a:xfrm rot="10800000">
              <a:off x="7030938" y="1184076"/>
              <a:ext cx="1300345" cy="1355492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7" name="Google Shape;2747;p17"/>
            <p:cNvGrpSpPr/>
            <p:nvPr/>
          </p:nvGrpSpPr>
          <p:grpSpPr>
            <a:xfrm>
              <a:off x="7191141" y="1666633"/>
              <a:ext cx="365020" cy="636487"/>
              <a:chOff x="4140" y="433"/>
              <a:chExt cx="1423" cy="2392"/>
            </a:xfrm>
          </p:grpSpPr>
          <p:sp>
            <p:nvSpPr>
              <p:cNvPr id="2748" name="Google Shape;2748;p1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9" name="Google Shape;2749;p17"/>
              <p:cNvSpPr/>
              <p:nvPr/>
            </p:nvSpPr>
            <p:spPr>
              <a:xfrm>
                <a:off x="4202" y="433"/>
                <a:ext cx="1052" cy="2279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1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1" name="Google Shape;2751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17"/>
              <p:cNvSpPr/>
              <p:nvPr/>
            </p:nvSpPr>
            <p:spPr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3" name="Google Shape;2753;p17"/>
              <p:cNvGrpSpPr/>
              <p:nvPr/>
            </p:nvGrpSpPr>
            <p:grpSpPr>
              <a:xfrm>
                <a:off x="4747" y="671"/>
                <a:ext cx="582" cy="131"/>
                <a:chOff x="611" y="2571"/>
                <a:chExt cx="726" cy="126"/>
              </a:xfrm>
            </p:grpSpPr>
            <p:sp>
              <p:nvSpPr>
                <p:cNvPr id="2754" name="Google Shape;2754;p17"/>
                <p:cNvSpPr/>
                <p:nvPr/>
              </p:nvSpPr>
              <p:spPr>
                <a:xfrm>
                  <a:off x="611" y="2571"/>
                  <a:ext cx="726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5" name="Google Shape;2755;p17"/>
                <p:cNvSpPr/>
                <p:nvPr/>
              </p:nvSpPr>
              <p:spPr>
                <a:xfrm>
                  <a:off x="627" y="2583"/>
                  <a:ext cx="695" cy="9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56" name="Google Shape;2756;p17"/>
              <p:cNvSpPr/>
              <p:nvPr/>
            </p:nvSpPr>
            <p:spPr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7" name="Google Shape;2757;p17"/>
              <p:cNvGrpSpPr/>
              <p:nvPr/>
            </p:nvGrpSpPr>
            <p:grpSpPr>
              <a:xfrm>
                <a:off x="4747" y="1000"/>
                <a:ext cx="582" cy="125"/>
                <a:chOff x="614" y="2574"/>
                <a:chExt cx="726" cy="130"/>
              </a:xfrm>
            </p:grpSpPr>
            <p:sp>
              <p:nvSpPr>
                <p:cNvPr id="2758" name="Google Shape;2758;p17"/>
                <p:cNvSpPr/>
                <p:nvPr/>
              </p:nvSpPr>
              <p:spPr>
                <a:xfrm>
                  <a:off x="614" y="2574"/>
                  <a:ext cx="726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9" name="Google Shape;2759;p17"/>
                <p:cNvSpPr/>
                <p:nvPr/>
              </p:nvSpPr>
              <p:spPr>
                <a:xfrm>
                  <a:off x="629" y="2592"/>
                  <a:ext cx="695" cy="9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60" name="Google Shape;2760;p17"/>
              <p:cNvSpPr/>
              <p:nvPr/>
            </p:nvSpPr>
            <p:spPr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17"/>
              <p:cNvSpPr/>
              <p:nvPr/>
            </p:nvSpPr>
            <p:spPr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62" name="Google Shape;2762;p17"/>
              <p:cNvGrpSpPr/>
              <p:nvPr/>
            </p:nvGrpSpPr>
            <p:grpSpPr>
              <a:xfrm>
                <a:off x="4734" y="1631"/>
                <a:ext cx="576" cy="137"/>
                <a:chOff x="613" y="2572"/>
                <a:chExt cx="717" cy="126"/>
              </a:xfrm>
            </p:grpSpPr>
            <p:sp>
              <p:nvSpPr>
                <p:cNvPr id="2763" name="Google Shape;2763;p17"/>
                <p:cNvSpPr/>
                <p:nvPr/>
              </p:nvSpPr>
              <p:spPr>
                <a:xfrm>
                  <a:off x="613" y="2572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4" name="Google Shape;2764;p17"/>
                <p:cNvSpPr/>
                <p:nvPr/>
              </p:nvSpPr>
              <p:spPr>
                <a:xfrm>
                  <a:off x="629" y="2589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65" name="Google Shape;2765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66" name="Google Shape;2766;p17"/>
              <p:cNvGrpSpPr/>
              <p:nvPr/>
            </p:nvGrpSpPr>
            <p:grpSpPr>
              <a:xfrm>
                <a:off x="4741" y="1328"/>
                <a:ext cx="581" cy="143"/>
                <a:chOff x="616" y="2569"/>
                <a:chExt cx="724" cy="143"/>
              </a:xfrm>
            </p:grpSpPr>
            <p:sp>
              <p:nvSpPr>
                <p:cNvPr id="2767" name="Google Shape;2767;p17"/>
                <p:cNvSpPr/>
                <p:nvPr/>
              </p:nvSpPr>
              <p:spPr>
                <a:xfrm>
                  <a:off x="616" y="2569"/>
                  <a:ext cx="724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8" name="Google Shape;2768;p17"/>
                <p:cNvSpPr/>
                <p:nvPr/>
              </p:nvSpPr>
              <p:spPr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69" name="Google Shape;2769;p17"/>
              <p:cNvSpPr/>
              <p:nvPr/>
            </p:nvSpPr>
            <p:spPr>
              <a:xfrm>
                <a:off x="5248" y="433"/>
                <a:ext cx="68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1" name="Google Shape;2771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17"/>
              <p:cNvSpPr/>
              <p:nvPr/>
            </p:nvSpPr>
            <p:spPr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4" name="Google Shape;2774;p17"/>
              <p:cNvSpPr/>
              <p:nvPr/>
            </p:nvSpPr>
            <p:spPr>
              <a:xfrm>
                <a:off x="4140" y="2682"/>
                <a:ext cx="1200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17"/>
              <p:cNvSpPr/>
              <p:nvPr/>
            </p:nvSpPr>
            <p:spPr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17"/>
              <p:cNvSpPr/>
              <p:nvPr/>
            </p:nvSpPr>
            <p:spPr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p17"/>
              <p:cNvSpPr/>
              <p:nvPr/>
            </p:nvSpPr>
            <p:spPr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17"/>
              <p:cNvSpPr/>
              <p:nvPr/>
            </p:nvSpPr>
            <p:spPr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17"/>
              <p:cNvSpPr/>
              <p:nvPr/>
            </p:nvSpPr>
            <p:spPr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80" name="Google Shape;2780;p17"/>
            <p:cNvSpPr txBox="1"/>
            <p:nvPr/>
          </p:nvSpPr>
          <p:spPr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CDN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  <a:endParaRPr/>
            </a:p>
          </p:txBody>
        </p:sp>
      </p:grpSp>
      <p:cxnSp>
        <p:nvCxnSpPr>
          <p:cNvPr id="2781" name="Google Shape;2781;p17"/>
          <p:cNvCxnSpPr/>
          <p:nvPr/>
        </p:nvCxnSpPr>
        <p:spPr>
          <a:xfrm flipH="1">
            <a:off x="5170538" y="2728339"/>
            <a:ext cx="7938" cy="23764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782" name="Google Shape;2782;p17"/>
          <p:cNvGrpSpPr/>
          <p:nvPr/>
        </p:nvGrpSpPr>
        <p:grpSpPr>
          <a:xfrm>
            <a:off x="5011788" y="3701476"/>
            <a:ext cx="317500" cy="369888"/>
            <a:chOff x="1614533" y="4280420"/>
            <a:chExt cx="317511" cy="369332"/>
          </a:xfrm>
        </p:grpSpPr>
        <p:sp>
          <p:nvSpPr>
            <p:cNvPr id="2783" name="Google Shape;2783;p17"/>
            <p:cNvSpPr/>
            <p:nvPr/>
          </p:nvSpPr>
          <p:spPr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17"/>
            <p:cNvSpPr txBox="1"/>
            <p:nvPr/>
          </p:nvSpPr>
          <p:spPr>
            <a:xfrm>
              <a:off x="1614533" y="4280420"/>
              <a:ext cx="313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2785" name="Google Shape;2785;p17"/>
          <p:cNvSpPr txBox="1"/>
          <p:nvPr/>
        </p:nvSpPr>
        <p:spPr>
          <a:xfrm>
            <a:off x="3710826" y="3221785"/>
            <a:ext cx="2033587" cy="61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browses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Netflix video</a:t>
            </a:r>
            <a:endParaRPr/>
          </a:p>
        </p:txBody>
      </p:sp>
      <p:cxnSp>
        <p:nvCxnSpPr>
          <p:cNvPr id="2786" name="Google Shape;2786;p17"/>
          <p:cNvCxnSpPr/>
          <p:nvPr/>
        </p:nvCxnSpPr>
        <p:spPr>
          <a:xfrm flipH="1">
            <a:off x="5603035" y="2752151"/>
            <a:ext cx="3175" cy="23526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7" name="Google Shape;2787;p17"/>
          <p:cNvSpPr txBox="1"/>
          <p:nvPr/>
        </p:nvSpPr>
        <p:spPr>
          <a:xfrm>
            <a:off x="5730631" y="3620486"/>
            <a:ext cx="17859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 file, requested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returned for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video</a:t>
            </a:r>
            <a:endParaRPr/>
          </a:p>
        </p:txBody>
      </p:sp>
      <p:sp>
        <p:nvSpPr>
          <p:cNvPr id="2788" name="Google Shape;2788;p17"/>
          <p:cNvSpPr/>
          <p:nvPr/>
        </p:nvSpPr>
        <p:spPr>
          <a:xfrm rot="10543217">
            <a:off x="5647410" y="5245456"/>
            <a:ext cx="2215511" cy="39143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90"/>
              </a:gs>
              <a:gs pos="100000">
                <a:srgbClr val="FFFFFF"/>
              </a:gs>
            </a:gsLst>
            <a:lin ang="10260000" scaled="0"/>
          </a:gradFill>
          <a:ln w="15875" cap="flat" cmpd="sng">
            <a:solidFill>
              <a:srgbClr val="000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89" name="Google Shape;2789;p17"/>
          <p:cNvCxnSpPr/>
          <p:nvPr/>
        </p:nvCxnSpPr>
        <p:spPr>
          <a:xfrm rot="10800000" flipH="1">
            <a:off x="5830938" y="5106414"/>
            <a:ext cx="1892300" cy="1476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0" name="Google Shape;2790;p17"/>
          <p:cNvSpPr txBox="1"/>
          <p:nvPr/>
        </p:nvSpPr>
        <p:spPr>
          <a:xfrm>
            <a:off x="6094462" y="5619176"/>
            <a:ext cx="2354263" cy="83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 server selected, contacted, streaming begins</a:t>
            </a:r>
            <a:endParaRPr/>
          </a:p>
        </p:txBody>
      </p:sp>
      <p:cxnSp>
        <p:nvCxnSpPr>
          <p:cNvPr id="2791" name="Google Shape;2791;p17"/>
          <p:cNvCxnSpPr/>
          <p:nvPr/>
        </p:nvCxnSpPr>
        <p:spPr>
          <a:xfrm>
            <a:off x="6897738" y="2493389"/>
            <a:ext cx="2049463" cy="269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792" name="Google Shape;2792;p17"/>
          <p:cNvCxnSpPr/>
          <p:nvPr/>
        </p:nvCxnSpPr>
        <p:spPr>
          <a:xfrm>
            <a:off x="6907263" y="2536251"/>
            <a:ext cx="1541463" cy="11334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793" name="Google Shape;2793;p17"/>
          <p:cNvCxnSpPr/>
          <p:nvPr/>
        </p:nvCxnSpPr>
        <p:spPr>
          <a:xfrm>
            <a:off x="6897738" y="2550539"/>
            <a:ext cx="2019300" cy="27066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794" name="Google Shape;2794;p17"/>
          <p:cNvSpPr txBox="1"/>
          <p:nvPr/>
        </p:nvSpPr>
        <p:spPr>
          <a:xfrm>
            <a:off x="6645326" y="1640901"/>
            <a:ext cx="203358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upload copies of multiple versions of video to CDN servers</a:t>
            </a:r>
            <a:endParaRPr/>
          </a:p>
        </p:txBody>
      </p:sp>
      <p:grpSp>
        <p:nvGrpSpPr>
          <p:cNvPr id="2795" name="Google Shape;2795;p17"/>
          <p:cNvGrpSpPr/>
          <p:nvPr/>
        </p:nvGrpSpPr>
        <p:grpSpPr>
          <a:xfrm>
            <a:off x="8329663" y="3056951"/>
            <a:ext cx="1374775" cy="1354138"/>
            <a:chOff x="7030938" y="1184076"/>
            <a:chExt cx="1375947" cy="1355492"/>
          </a:xfrm>
        </p:grpSpPr>
        <p:sp>
          <p:nvSpPr>
            <p:cNvPr id="2796" name="Google Shape;2796;p17"/>
            <p:cNvSpPr/>
            <p:nvPr/>
          </p:nvSpPr>
          <p:spPr>
            <a:xfrm rot="10800000">
              <a:off x="7030938" y="1184076"/>
              <a:ext cx="1300345" cy="1355492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97" name="Google Shape;2797;p17"/>
            <p:cNvGrpSpPr/>
            <p:nvPr/>
          </p:nvGrpSpPr>
          <p:grpSpPr>
            <a:xfrm>
              <a:off x="7191398" y="1666633"/>
              <a:ext cx="365533" cy="635954"/>
              <a:chOff x="4141" y="433"/>
              <a:chExt cx="1425" cy="2390"/>
            </a:xfrm>
          </p:grpSpPr>
          <p:sp>
            <p:nvSpPr>
              <p:cNvPr id="2798" name="Google Shape;2798;p1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9" name="Google Shape;2799;p17"/>
              <p:cNvSpPr/>
              <p:nvPr/>
            </p:nvSpPr>
            <p:spPr>
              <a:xfrm>
                <a:off x="4203" y="435"/>
                <a:ext cx="1053" cy="227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1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1" name="Google Shape;2801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2" name="Google Shape;2802;p17"/>
              <p:cNvSpPr/>
              <p:nvPr/>
            </p:nvSpPr>
            <p:spPr>
              <a:xfrm>
                <a:off x="4215" y="698"/>
                <a:ext cx="595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03" name="Google Shape;2803;p17"/>
              <p:cNvGrpSpPr/>
              <p:nvPr/>
            </p:nvGrpSpPr>
            <p:grpSpPr>
              <a:xfrm>
                <a:off x="4748" y="674"/>
                <a:ext cx="583" cy="138"/>
                <a:chOff x="613" y="2574"/>
                <a:chExt cx="727" cy="132"/>
              </a:xfrm>
            </p:grpSpPr>
            <p:sp>
              <p:nvSpPr>
                <p:cNvPr id="2804" name="Google Shape;2804;p17"/>
                <p:cNvSpPr/>
                <p:nvPr/>
              </p:nvSpPr>
              <p:spPr>
                <a:xfrm>
                  <a:off x="613" y="2574"/>
                  <a:ext cx="727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5" name="Google Shape;2805;p17"/>
                <p:cNvSpPr/>
                <p:nvPr/>
              </p:nvSpPr>
              <p:spPr>
                <a:xfrm>
                  <a:off x="628" y="2585"/>
                  <a:ext cx="696" cy="10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06" name="Google Shape;2806;p17"/>
              <p:cNvSpPr/>
              <p:nvPr/>
            </p:nvSpPr>
            <p:spPr>
              <a:xfrm>
                <a:off x="4228" y="1020"/>
                <a:ext cx="595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07" name="Google Shape;2807;p17"/>
              <p:cNvGrpSpPr/>
              <p:nvPr/>
            </p:nvGrpSpPr>
            <p:grpSpPr>
              <a:xfrm>
                <a:off x="4748" y="1003"/>
                <a:ext cx="583" cy="125"/>
                <a:chOff x="615" y="2577"/>
                <a:chExt cx="727" cy="130"/>
              </a:xfrm>
            </p:grpSpPr>
            <p:sp>
              <p:nvSpPr>
                <p:cNvPr id="2808" name="Google Shape;2808;p17"/>
                <p:cNvSpPr/>
                <p:nvPr/>
              </p:nvSpPr>
              <p:spPr>
                <a:xfrm>
                  <a:off x="615" y="2577"/>
                  <a:ext cx="727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9" name="Google Shape;2809;p17"/>
                <p:cNvSpPr/>
                <p:nvPr/>
              </p:nvSpPr>
              <p:spPr>
                <a:xfrm>
                  <a:off x="631" y="2595"/>
                  <a:ext cx="696" cy="9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10" name="Google Shape;2810;p17"/>
              <p:cNvSpPr/>
              <p:nvPr/>
            </p:nvSpPr>
            <p:spPr>
              <a:xfrm>
                <a:off x="4215" y="1355"/>
                <a:ext cx="595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17"/>
              <p:cNvSpPr/>
              <p:nvPr/>
            </p:nvSpPr>
            <p:spPr>
              <a:xfrm>
                <a:off x="4228" y="1653"/>
                <a:ext cx="601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12" name="Google Shape;2812;p17"/>
              <p:cNvGrpSpPr/>
              <p:nvPr/>
            </p:nvGrpSpPr>
            <p:grpSpPr>
              <a:xfrm>
                <a:off x="4736" y="1636"/>
                <a:ext cx="576" cy="143"/>
                <a:chOff x="615" y="2576"/>
                <a:chExt cx="718" cy="132"/>
              </a:xfrm>
            </p:grpSpPr>
            <p:sp>
              <p:nvSpPr>
                <p:cNvPr id="2813" name="Google Shape;2813;p17"/>
                <p:cNvSpPr/>
                <p:nvPr/>
              </p:nvSpPr>
              <p:spPr>
                <a:xfrm>
                  <a:off x="615" y="2576"/>
                  <a:ext cx="718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4" name="Google Shape;2814;p17"/>
                <p:cNvSpPr/>
                <p:nvPr/>
              </p:nvSpPr>
              <p:spPr>
                <a:xfrm>
                  <a:off x="630" y="2592"/>
                  <a:ext cx="687" cy="9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15" name="Google Shape;2815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6" name="Google Shape;2816;p17"/>
              <p:cNvGrpSpPr/>
              <p:nvPr/>
            </p:nvGrpSpPr>
            <p:grpSpPr>
              <a:xfrm>
                <a:off x="4748" y="1325"/>
                <a:ext cx="582" cy="149"/>
                <a:chOff x="625" y="2566"/>
                <a:chExt cx="725" cy="149"/>
              </a:xfrm>
            </p:grpSpPr>
            <p:sp>
              <p:nvSpPr>
                <p:cNvPr id="2817" name="Google Shape;2817;p17"/>
                <p:cNvSpPr/>
                <p:nvPr/>
              </p:nvSpPr>
              <p:spPr>
                <a:xfrm>
                  <a:off x="625" y="2566"/>
                  <a:ext cx="725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8" name="Google Shape;2818;p17"/>
                <p:cNvSpPr/>
                <p:nvPr/>
              </p:nvSpPr>
              <p:spPr>
                <a:xfrm>
                  <a:off x="633" y="2584"/>
                  <a:ext cx="694" cy="11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19" name="Google Shape;2819;p17"/>
              <p:cNvSpPr/>
              <p:nvPr/>
            </p:nvSpPr>
            <p:spPr>
              <a:xfrm>
                <a:off x="5250" y="435"/>
                <a:ext cx="68" cy="2281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1" name="Google Shape;2821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2" name="Google Shape;2822;p17"/>
              <p:cNvSpPr/>
              <p:nvPr/>
            </p:nvSpPr>
            <p:spPr>
              <a:xfrm>
                <a:off x="5516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4" name="Google Shape;2824;p17"/>
              <p:cNvSpPr/>
              <p:nvPr/>
            </p:nvSpPr>
            <p:spPr>
              <a:xfrm>
                <a:off x="4141" y="2680"/>
                <a:ext cx="1202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p17"/>
              <p:cNvSpPr/>
              <p:nvPr/>
            </p:nvSpPr>
            <p:spPr>
              <a:xfrm>
                <a:off x="4203" y="2710"/>
                <a:ext cx="1078" cy="7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17"/>
              <p:cNvSpPr/>
              <p:nvPr/>
            </p:nvSpPr>
            <p:spPr>
              <a:xfrm>
                <a:off x="4308" y="2382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17"/>
              <p:cNvSpPr/>
              <p:nvPr/>
            </p:nvSpPr>
            <p:spPr>
              <a:xfrm>
                <a:off x="4488" y="2382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17"/>
              <p:cNvSpPr/>
              <p:nvPr/>
            </p:nvSpPr>
            <p:spPr>
              <a:xfrm>
                <a:off x="4661" y="2382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17"/>
              <p:cNvSpPr/>
              <p:nvPr/>
            </p:nvSpPr>
            <p:spPr>
              <a:xfrm>
                <a:off x="5064" y="1832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0" name="Google Shape;2830;p17"/>
            <p:cNvSpPr txBox="1"/>
            <p:nvPr/>
          </p:nvSpPr>
          <p:spPr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CDN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  <a:endParaRPr/>
            </a:p>
          </p:txBody>
        </p:sp>
      </p:grpSp>
      <p:grpSp>
        <p:nvGrpSpPr>
          <p:cNvPr id="2831" name="Google Shape;2831;p17"/>
          <p:cNvGrpSpPr/>
          <p:nvPr/>
        </p:nvGrpSpPr>
        <p:grpSpPr>
          <a:xfrm>
            <a:off x="7966126" y="4447601"/>
            <a:ext cx="1376362" cy="1355725"/>
            <a:chOff x="7030938" y="1184076"/>
            <a:chExt cx="1375947" cy="1355492"/>
          </a:xfrm>
        </p:grpSpPr>
        <p:sp>
          <p:nvSpPr>
            <p:cNvPr id="2832" name="Google Shape;2832;p17"/>
            <p:cNvSpPr/>
            <p:nvPr/>
          </p:nvSpPr>
          <p:spPr>
            <a:xfrm rot="10800000">
              <a:off x="7030938" y="1184076"/>
              <a:ext cx="1300345" cy="1355492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33" name="Google Shape;2833;p17"/>
            <p:cNvGrpSpPr/>
            <p:nvPr/>
          </p:nvGrpSpPr>
          <p:grpSpPr>
            <a:xfrm>
              <a:off x="7191141" y="1666633"/>
              <a:ext cx="365020" cy="636487"/>
              <a:chOff x="4140" y="433"/>
              <a:chExt cx="1423" cy="2392"/>
            </a:xfrm>
          </p:grpSpPr>
          <p:sp>
            <p:nvSpPr>
              <p:cNvPr id="2834" name="Google Shape;2834;p1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17"/>
              <p:cNvSpPr/>
              <p:nvPr/>
            </p:nvSpPr>
            <p:spPr>
              <a:xfrm>
                <a:off x="4202" y="433"/>
                <a:ext cx="1052" cy="2279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1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17"/>
              <p:cNvSpPr/>
              <p:nvPr/>
            </p:nvSpPr>
            <p:spPr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39" name="Google Shape;2839;p17"/>
              <p:cNvGrpSpPr/>
              <p:nvPr/>
            </p:nvGrpSpPr>
            <p:grpSpPr>
              <a:xfrm>
                <a:off x="4747" y="671"/>
                <a:ext cx="582" cy="131"/>
                <a:chOff x="611" y="2571"/>
                <a:chExt cx="726" cy="126"/>
              </a:xfrm>
            </p:grpSpPr>
            <p:sp>
              <p:nvSpPr>
                <p:cNvPr id="2840" name="Google Shape;2840;p17"/>
                <p:cNvSpPr/>
                <p:nvPr/>
              </p:nvSpPr>
              <p:spPr>
                <a:xfrm>
                  <a:off x="611" y="2571"/>
                  <a:ext cx="726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1" name="Google Shape;2841;p17"/>
                <p:cNvSpPr/>
                <p:nvPr/>
              </p:nvSpPr>
              <p:spPr>
                <a:xfrm>
                  <a:off x="627" y="2583"/>
                  <a:ext cx="695" cy="9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42" name="Google Shape;2842;p17"/>
              <p:cNvSpPr/>
              <p:nvPr/>
            </p:nvSpPr>
            <p:spPr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43" name="Google Shape;2843;p17"/>
              <p:cNvGrpSpPr/>
              <p:nvPr/>
            </p:nvGrpSpPr>
            <p:grpSpPr>
              <a:xfrm>
                <a:off x="4747" y="1000"/>
                <a:ext cx="582" cy="125"/>
                <a:chOff x="614" y="2574"/>
                <a:chExt cx="726" cy="130"/>
              </a:xfrm>
            </p:grpSpPr>
            <p:sp>
              <p:nvSpPr>
                <p:cNvPr id="2844" name="Google Shape;2844;p17"/>
                <p:cNvSpPr/>
                <p:nvPr/>
              </p:nvSpPr>
              <p:spPr>
                <a:xfrm>
                  <a:off x="614" y="2574"/>
                  <a:ext cx="726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5" name="Google Shape;2845;p17"/>
                <p:cNvSpPr/>
                <p:nvPr/>
              </p:nvSpPr>
              <p:spPr>
                <a:xfrm>
                  <a:off x="629" y="2592"/>
                  <a:ext cx="695" cy="9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46" name="Google Shape;2846;p17"/>
              <p:cNvSpPr/>
              <p:nvPr/>
            </p:nvSpPr>
            <p:spPr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17"/>
              <p:cNvSpPr/>
              <p:nvPr/>
            </p:nvSpPr>
            <p:spPr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48" name="Google Shape;2848;p17"/>
              <p:cNvGrpSpPr/>
              <p:nvPr/>
            </p:nvGrpSpPr>
            <p:grpSpPr>
              <a:xfrm>
                <a:off x="4734" y="1631"/>
                <a:ext cx="576" cy="137"/>
                <a:chOff x="613" y="2572"/>
                <a:chExt cx="717" cy="126"/>
              </a:xfrm>
            </p:grpSpPr>
            <p:sp>
              <p:nvSpPr>
                <p:cNvPr id="2849" name="Google Shape;2849;p17"/>
                <p:cNvSpPr/>
                <p:nvPr/>
              </p:nvSpPr>
              <p:spPr>
                <a:xfrm>
                  <a:off x="613" y="2572"/>
                  <a:ext cx="717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0" name="Google Shape;2850;p17"/>
                <p:cNvSpPr/>
                <p:nvPr/>
              </p:nvSpPr>
              <p:spPr>
                <a:xfrm>
                  <a:off x="629" y="2589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51" name="Google Shape;2851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52" name="Google Shape;2852;p17"/>
              <p:cNvGrpSpPr/>
              <p:nvPr/>
            </p:nvGrpSpPr>
            <p:grpSpPr>
              <a:xfrm>
                <a:off x="4741" y="1328"/>
                <a:ext cx="581" cy="143"/>
                <a:chOff x="616" y="2569"/>
                <a:chExt cx="724" cy="143"/>
              </a:xfrm>
            </p:grpSpPr>
            <p:sp>
              <p:nvSpPr>
                <p:cNvPr id="2853" name="Google Shape;2853;p17"/>
                <p:cNvSpPr/>
                <p:nvPr/>
              </p:nvSpPr>
              <p:spPr>
                <a:xfrm>
                  <a:off x="616" y="2569"/>
                  <a:ext cx="724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4" name="Google Shape;2854;p17"/>
                <p:cNvSpPr/>
                <p:nvPr/>
              </p:nvSpPr>
              <p:spPr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55" name="Google Shape;2855;p17"/>
              <p:cNvSpPr/>
              <p:nvPr/>
            </p:nvSpPr>
            <p:spPr>
              <a:xfrm>
                <a:off x="5248" y="433"/>
                <a:ext cx="68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7" name="Google Shape;2857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8" name="Google Shape;2858;p17"/>
              <p:cNvSpPr/>
              <p:nvPr/>
            </p:nvSpPr>
            <p:spPr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0" name="Google Shape;2860;p17"/>
              <p:cNvSpPr/>
              <p:nvPr/>
            </p:nvSpPr>
            <p:spPr>
              <a:xfrm>
                <a:off x="4140" y="2682"/>
                <a:ext cx="1200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17"/>
              <p:cNvSpPr/>
              <p:nvPr/>
            </p:nvSpPr>
            <p:spPr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17"/>
              <p:cNvSpPr/>
              <p:nvPr/>
            </p:nvSpPr>
            <p:spPr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17"/>
              <p:cNvSpPr/>
              <p:nvPr/>
            </p:nvSpPr>
            <p:spPr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17"/>
              <p:cNvSpPr/>
              <p:nvPr/>
            </p:nvSpPr>
            <p:spPr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17"/>
              <p:cNvSpPr/>
              <p:nvPr/>
            </p:nvSpPr>
            <p:spPr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6" name="Google Shape;2866;p17"/>
            <p:cNvSpPr txBox="1"/>
            <p:nvPr/>
          </p:nvSpPr>
          <p:spPr>
            <a:xfrm>
              <a:off x="7600043" y="1655943"/>
              <a:ext cx="806842" cy="617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CDN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  <a:endParaRPr/>
            </a:p>
          </p:txBody>
        </p:sp>
      </p:grpSp>
      <p:cxnSp>
        <p:nvCxnSpPr>
          <p:cNvPr id="2867" name="Google Shape;2867;p17"/>
          <p:cNvCxnSpPr/>
          <p:nvPr/>
        </p:nvCxnSpPr>
        <p:spPr>
          <a:xfrm rot="10800000">
            <a:off x="5509310" y="2754538"/>
            <a:ext cx="3175" cy="23526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868" name="Google Shape;2868;p17"/>
          <p:cNvGrpSpPr/>
          <p:nvPr/>
        </p:nvGrpSpPr>
        <p:grpSpPr>
          <a:xfrm>
            <a:off x="5403711" y="4070974"/>
            <a:ext cx="313443" cy="369887"/>
            <a:chOff x="1628337" y="4280420"/>
            <a:chExt cx="313454" cy="369332"/>
          </a:xfrm>
        </p:grpSpPr>
        <p:sp>
          <p:nvSpPr>
            <p:cNvPr id="2869" name="Google Shape;2869;p17"/>
            <p:cNvSpPr/>
            <p:nvPr/>
          </p:nvSpPr>
          <p:spPr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17"/>
            <p:cNvSpPr txBox="1"/>
            <p:nvPr/>
          </p:nvSpPr>
          <p:spPr>
            <a:xfrm>
              <a:off x="1628747" y="4280420"/>
              <a:ext cx="313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2871" name="Google Shape;2871;p17"/>
          <p:cNvGrpSpPr/>
          <p:nvPr/>
        </p:nvGrpSpPr>
        <p:grpSpPr>
          <a:xfrm>
            <a:off x="6589730" y="5116123"/>
            <a:ext cx="313033" cy="368300"/>
            <a:chOff x="1624009" y="4280420"/>
            <a:chExt cx="313044" cy="369332"/>
          </a:xfrm>
        </p:grpSpPr>
        <p:sp>
          <p:nvSpPr>
            <p:cNvPr id="2872" name="Google Shape;2872;p17"/>
            <p:cNvSpPr/>
            <p:nvPr/>
          </p:nvSpPr>
          <p:spPr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17"/>
            <p:cNvSpPr txBox="1"/>
            <p:nvPr/>
          </p:nvSpPr>
          <p:spPr>
            <a:xfrm>
              <a:off x="1624009" y="4280420"/>
              <a:ext cx="313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2874" name="Google Shape;2874;p17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Video Streaming and CDNs: context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03683" y="1457742"/>
            <a:ext cx="8448901" cy="89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99123" y="1492538"/>
            <a:ext cx="6164385" cy="482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video traffic: major consumer of Internet bandwidth</a:t>
            </a:r>
            <a:endParaRPr/>
          </a:p>
          <a:p>
            <a:pPr marL="681038" marR="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Netflix, YouTube, Amazon Prime: 80% of residential ISP traffic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(2020)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challenge: 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scale - how to reach ~1B users?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8502619" y="3784268"/>
            <a:ext cx="3689381" cy="2624305"/>
            <a:chOff x="8502619" y="4539639"/>
            <a:chExt cx="3689381" cy="2624305"/>
          </a:xfrm>
        </p:grpSpPr>
        <p:pic>
          <p:nvPicPr>
            <p:cNvPr id="99" name="Google Shape;99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30975" y="6101881"/>
              <a:ext cx="1710592" cy="1062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0238" y="4539639"/>
              <a:ext cx="2671762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502619" y="4874389"/>
              <a:ext cx="1227138" cy="569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972122" y="5629397"/>
              <a:ext cx="1501775" cy="70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"/>
          <p:cNvSpPr/>
          <p:nvPr/>
        </p:nvSpPr>
        <p:spPr>
          <a:xfrm>
            <a:off x="857738" y="4177497"/>
            <a:ext cx="934133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challenge: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heterogeneity</a:t>
            </a:r>
            <a:endParaRPr/>
          </a:p>
          <a:p>
            <a:pPr marL="681038" marR="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users have different capabilities (e.g., wired versus mobile; bandwidth rich versus bandwidth poor)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distributed, application-level infrastructure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Multimedia: video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864007" y="1452894"/>
            <a:ext cx="5710237" cy="490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video: sequence of images displayed at constant rate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24 images/sec</a:t>
            </a:r>
            <a:endParaRPr/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 image: array of pixels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pixel represented by bits</a:t>
            </a:r>
            <a:endParaRPr/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coding: use redundancy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to decrease # bits used to encode image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spatial (within image)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temporal (from one image to next)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60" y="2016918"/>
            <a:ext cx="1642671" cy="1860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7728905" y="562768"/>
            <a:ext cx="3274430" cy="1730347"/>
            <a:chOff x="5345311" y="524250"/>
            <a:chExt cx="3274238" cy="1730214"/>
          </a:xfrm>
        </p:grpSpPr>
        <p:sp>
          <p:nvSpPr>
            <p:cNvPr id="114" name="Google Shape;114;p3"/>
            <p:cNvSpPr txBox="1"/>
            <p:nvPr/>
          </p:nvSpPr>
          <p:spPr>
            <a:xfrm>
              <a:off x="5345311" y="1789936"/>
              <a:ext cx="1856071" cy="369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 Narrow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……………………..</a:t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spatial coding example: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instead of sending</a:t>
              </a:r>
              <a:r>
                <a:rPr lang="en-US" sz="14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N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values of same color (all purple), send only two values: color  value (</a:t>
              </a:r>
              <a:r>
                <a:rPr lang="en-US" sz="14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purple)  and number of repeated values (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N)</a:t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5354771" y="1885160"/>
              <a:ext cx="1803448" cy="369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 Narrow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……………….…….</a:t>
              </a:r>
              <a:endParaRPr/>
            </a:p>
          </p:txBody>
        </p:sp>
        <p:cxnSp>
          <p:nvCxnSpPr>
            <p:cNvPr id="117" name="Google Shape;117;p3"/>
            <p:cNvCxnSpPr/>
            <p:nvPr/>
          </p:nvCxnSpPr>
          <p:spPr>
            <a:xfrm flipH="1">
              <a:off x="5565603" y="756253"/>
              <a:ext cx="313958" cy="115578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8" name="Google Shape;118;p3"/>
          <p:cNvSpPr txBox="1"/>
          <p:nvPr/>
        </p:nvSpPr>
        <p:spPr>
          <a:xfrm>
            <a:off x="7707517" y="3922158"/>
            <a:ext cx="933284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lang="en-US" sz="1800" b="0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9435347" y="5878584"/>
            <a:ext cx="11967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lang="en-US" sz="1800" b="0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i+1</a:t>
            </a:r>
            <a:endParaRPr/>
          </a:p>
        </p:txBody>
      </p:sp>
      <p:grpSp>
        <p:nvGrpSpPr>
          <p:cNvPr id="120" name="Google Shape;120;p3"/>
          <p:cNvGrpSpPr/>
          <p:nvPr/>
        </p:nvGrpSpPr>
        <p:grpSpPr>
          <a:xfrm>
            <a:off x="6722609" y="4288938"/>
            <a:ext cx="2646470" cy="2006293"/>
            <a:chOff x="6722609" y="4288938"/>
            <a:chExt cx="2646470" cy="2006293"/>
          </a:xfrm>
        </p:grpSpPr>
        <p:sp>
          <p:nvSpPr>
            <p:cNvPr id="121" name="Google Shape;121;p3"/>
            <p:cNvSpPr txBox="1"/>
            <p:nvPr/>
          </p:nvSpPr>
          <p:spPr>
            <a:xfrm>
              <a:off x="6722609" y="5125243"/>
              <a:ext cx="2277657" cy="1169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temporal coding example: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instead of sending complete frame at i+1, send only differences from frame i</a:t>
              </a:r>
              <a:endParaRPr/>
            </a:p>
          </p:txBody>
        </p:sp>
        <p:cxnSp>
          <p:nvCxnSpPr>
            <p:cNvPr id="122" name="Google Shape;122;p3"/>
            <p:cNvCxnSpPr/>
            <p:nvPr/>
          </p:nvCxnSpPr>
          <p:spPr>
            <a:xfrm>
              <a:off x="8356199" y="4288938"/>
              <a:ext cx="1012880" cy="1783949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6363" y="4074213"/>
            <a:ext cx="1642671" cy="186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Multimedia: video</a:t>
            </a: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6722609" y="562768"/>
            <a:ext cx="4416425" cy="5732463"/>
            <a:chOff x="4338638" y="295275"/>
            <a:chExt cx="4417210" cy="5732463"/>
          </a:xfrm>
        </p:grpSpPr>
        <p:pic>
          <p:nvPicPr>
            <p:cNvPr id="132" name="Google Shape;13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87975" y="1749425"/>
              <a:ext cx="1642963" cy="18605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" name="Google Shape;133;p4"/>
            <p:cNvGrpSpPr/>
            <p:nvPr/>
          </p:nvGrpSpPr>
          <p:grpSpPr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134" name="Google Shape;134;p4"/>
              <p:cNvSpPr txBox="1"/>
              <p:nvPr/>
            </p:nvSpPr>
            <p:spPr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 Narrow"/>
                  <a:buNone/>
                </a:pPr>
                <a:r>
                  <a:rPr lang="en-US" sz="1800" b="0" i="0" u="none" strike="noStrike" cap="none">
                    <a:solidFill>
                      <a:srgbClr val="CC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……………………..</a:t>
                </a:r>
                <a:endParaRPr/>
              </a:p>
            </p:txBody>
          </p:sp>
          <p:sp>
            <p:nvSpPr>
              <p:cNvPr id="135" name="Google Shape;135;p4"/>
              <p:cNvSpPr txBox="1"/>
              <p:nvPr/>
            </p:nvSpPr>
            <p:spPr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lang="en-US" sz="1400" b="0" i="1" u="none" strike="noStrike" cap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spatial coding example: </a:t>
                </a: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instead of sending</a:t>
                </a:r>
                <a:r>
                  <a:rPr lang="en-US" sz="1400" b="0" i="1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N </a:t>
                </a: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values of same color (all purple), send only two values: color  value (</a:t>
                </a:r>
                <a:r>
                  <a:rPr lang="en-US" sz="1400" b="0" i="1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purple)  and number of repeated values (</a:t>
                </a: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N)</a:t>
                </a:r>
                <a:endParaRPr/>
              </a:p>
            </p:txBody>
          </p:sp>
          <p:sp>
            <p:nvSpPr>
              <p:cNvPr id="136" name="Google Shape;136;p4"/>
              <p:cNvSpPr txBox="1"/>
              <p:nvPr/>
            </p:nvSpPr>
            <p:spPr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 Narrow"/>
                  <a:buNone/>
                </a:pPr>
                <a:r>
                  <a:rPr lang="en-US" sz="1800" b="0" i="0" u="none" strike="noStrike" cap="none">
                    <a:solidFill>
                      <a:srgbClr val="CC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……………….…….</a:t>
                </a:r>
                <a:endParaRPr/>
              </a:p>
            </p:txBody>
          </p:sp>
          <p:cxnSp>
            <p:nvCxnSpPr>
              <p:cNvPr id="137" name="Google Shape;137;p4"/>
              <p:cNvCxnSpPr/>
              <p:nvPr/>
            </p:nvCxnSpPr>
            <p:spPr>
              <a:xfrm flipH="1">
                <a:off x="5565603" y="756253"/>
                <a:ext cx="313958" cy="115578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" name="Google Shape;138;p4"/>
            <p:cNvSpPr txBox="1"/>
            <p:nvPr/>
          </p:nvSpPr>
          <p:spPr>
            <a:xfrm>
              <a:off x="5323721" y="3654665"/>
              <a:ext cx="933450" cy="3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r>
                <a:rPr lang="en-US" sz="18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</a:t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051858" y="5611091"/>
              <a:ext cx="11969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r>
                <a:rPr lang="en-US" sz="18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i+1</a:t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4338638" y="4857750"/>
              <a:ext cx="2278062" cy="1169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temporal coding example: 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instead of sending complete frame at i+1, send only differences from frame i</a:t>
              </a:r>
              <a:endParaRPr/>
            </a:p>
          </p:txBody>
        </p:sp>
        <p:cxnSp>
          <p:nvCxnSpPr>
            <p:cNvPr id="141" name="Google Shape;141;p4"/>
            <p:cNvCxnSpPr/>
            <p:nvPr/>
          </p:nvCxnSpPr>
          <p:spPr>
            <a:xfrm>
              <a:off x="5972518" y="4021445"/>
              <a:ext cx="1013060" cy="1783949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42" name="Google Shape;14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12885" y="3806720"/>
              <a:ext cx="1642963" cy="18605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4"/>
          <p:cNvSpPr txBox="1"/>
          <p:nvPr/>
        </p:nvSpPr>
        <p:spPr>
          <a:xfrm>
            <a:off x="1033466" y="1458684"/>
            <a:ext cx="5254061" cy="490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CBR: (constant bit rate):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 encoding rate fixed</a:t>
            </a:r>
            <a:endParaRPr/>
          </a:p>
          <a:p>
            <a:pPr marL="342900" marR="0" lvl="0" indent="-34290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VBR:  (variable bit rate):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 encoding rate changes as amount of spatial, temporal coding changes </a:t>
            </a:r>
            <a:endParaRPr/>
          </a:p>
          <a:p>
            <a:pPr marL="342900" marR="0" lvl="0" indent="-34290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MPEG 1 (CD-ROM) 1.5 Mbps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MPEG2 (DVD) 3-6 Mbps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MPEG4 (often used in Internet,  64Kbps – 12 Mbps)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847142" y="4099627"/>
            <a:ext cx="10923837" cy="254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58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Main challenges: </a:t>
            </a:r>
            <a:endParaRPr/>
          </a:p>
          <a:p>
            <a:pPr marL="471488" lvl="0" indent="-2936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server-to-client bandwidth will </a:t>
            </a:r>
            <a:r>
              <a:rPr lang="en-US" i="1">
                <a:solidFill>
                  <a:srgbClr val="C00000"/>
                </a:solidFill>
              </a:rPr>
              <a:t>vary</a:t>
            </a:r>
            <a:r>
              <a:rPr lang="en-US"/>
              <a:t> over time, with changing network congestion levels (in house, access network, network core, video server)</a:t>
            </a:r>
            <a:endParaRPr/>
          </a:p>
          <a:p>
            <a:pPr marL="471488" lvl="0" indent="-2936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packet loss, delay due to congestion will delay playout, or result in poor video quality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Streaming stored </a:t>
            </a:r>
            <a:r>
              <a:rPr lang="en-US"/>
              <a:t>v</a:t>
            </a:r>
            <a:r>
              <a:rPr lang="en-US" sz="4400"/>
              <a:t>ideo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885242" y="1331912"/>
            <a:ext cx="2749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scenario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923341" y="3132138"/>
            <a:ext cx="165258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server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(stored video)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5"/>
          <p:cNvGrpSpPr/>
          <p:nvPr/>
        </p:nvGrpSpPr>
        <p:grpSpPr>
          <a:xfrm>
            <a:off x="4485341" y="1757362"/>
            <a:ext cx="1815446" cy="1481575"/>
            <a:chOff x="1842724" y="2867233"/>
            <a:chExt cx="5649912" cy="3416300"/>
          </a:xfrm>
        </p:grpSpPr>
        <p:sp>
          <p:nvSpPr>
            <p:cNvPr id="155" name="Google Shape;155;p5"/>
            <p:cNvSpPr/>
            <p:nvPr/>
          </p:nvSpPr>
          <p:spPr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1538452" y="2381945"/>
            <a:ext cx="367460" cy="735587"/>
            <a:chOff x="4140" y="429"/>
            <a:chExt cx="1425" cy="2396"/>
          </a:xfrm>
        </p:grpSpPr>
        <p:sp>
          <p:nvSpPr>
            <p:cNvPr id="158" name="Google Shape;158;p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5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5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" name="Google Shape;167;p5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" name="Google Shape;170;p5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76;p5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Google Shape;179;p5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5"/>
          <p:cNvGrpSpPr/>
          <p:nvPr/>
        </p:nvGrpSpPr>
        <p:grpSpPr>
          <a:xfrm>
            <a:off x="1170991" y="2037185"/>
            <a:ext cx="1102382" cy="340302"/>
            <a:chOff x="3621" y="3265"/>
            <a:chExt cx="1776" cy="744"/>
          </a:xfrm>
        </p:grpSpPr>
        <p:pic>
          <p:nvPicPr>
            <p:cNvPr id="191" name="Google Shape;191;p5" descr="reel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5"/>
            <p:cNvSpPr/>
            <p:nvPr/>
          </p:nvSpPr>
          <p:spPr>
            <a:xfrm>
              <a:off x="3971" y="3288"/>
              <a:ext cx="1402" cy="439"/>
            </a:xfrm>
            <a:custGeom>
              <a:avLst/>
              <a:gdLst/>
              <a:ahLst/>
              <a:cxnLst/>
              <a:rect l="l" t="t" r="r" b="b"/>
              <a:pathLst>
                <a:path w="1401" h="438" extrusionOk="0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242" y="3860"/>
              <a:ext cx="999" cy="120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4" name="Google Shape;194;p5" descr="video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5"/>
          <p:cNvGrpSpPr/>
          <p:nvPr/>
        </p:nvGrpSpPr>
        <p:grpSpPr>
          <a:xfrm>
            <a:off x="5138301" y="2487004"/>
            <a:ext cx="583292" cy="621162"/>
            <a:chOff x="4437" y="1472"/>
            <a:chExt cx="427" cy="418"/>
          </a:xfrm>
        </p:grpSpPr>
        <p:sp>
          <p:nvSpPr>
            <p:cNvPr id="196" name="Google Shape;196;p5"/>
            <p:cNvSpPr/>
            <p:nvPr/>
          </p:nvSpPr>
          <p:spPr>
            <a:xfrm>
              <a:off x="4443" y="1475"/>
              <a:ext cx="421" cy="361"/>
            </a:xfrm>
            <a:prstGeom prst="rect">
              <a:avLst/>
            </a:prstGeom>
            <a:gradFill>
              <a:gsLst>
                <a:gs pos="0">
                  <a:srgbClr val="6B8FB3"/>
                </a:gs>
                <a:gs pos="50000">
                  <a:srgbClr val="99CCFF"/>
                </a:gs>
                <a:gs pos="100000">
                  <a:srgbClr val="6B8FB3"/>
                </a:gs>
              </a:gsLst>
              <a:lin ang="5400000" scaled="0"/>
            </a:gra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42" y="1866"/>
              <a:ext cx="414" cy="24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437" y="1472"/>
              <a:ext cx="423" cy="35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5"/>
          <p:cNvSpPr/>
          <p:nvPr/>
        </p:nvSpPr>
        <p:spPr>
          <a:xfrm>
            <a:off x="2405877" y="2063933"/>
            <a:ext cx="1997127" cy="1150190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5"/>
          <p:cNvCxnSpPr/>
          <p:nvPr/>
        </p:nvCxnSpPr>
        <p:spPr>
          <a:xfrm>
            <a:off x="2097155" y="2592961"/>
            <a:ext cx="1068231" cy="0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5"/>
          <p:cNvCxnSpPr/>
          <p:nvPr/>
        </p:nvCxnSpPr>
        <p:spPr>
          <a:xfrm>
            <a:off x="3827908" y="2621196"/>
            <a:ext cx="1044130" cy="0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5"/>
          <p:cNvSpPr txBox="1"/>
          <p:nvPr/>
        </p:nvSpPr>
        <p:spPr>
          <a:xfrm>
            <a:off x="5065901" y="3249340"/>
            <a:ext cx="659790" cy="34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2968679" y="2839643"/>
            <a:ext cx="790928" cy="31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Streaming stored </a:t>
            </a:r>
            <a:r>
              <a:rPr lang="en-US"/>
              <a:t>v</a:t>
            </a:r>
            <a:r>
              <a:rPr lang="en-US" sz="4400"/>
              <a:t>ideo: challenges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1047801" y="1389828"/>
            <a:ext cx="8553400" cy="448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continuous playout constraint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during client video playout, playout timing must match original timing </a:t>
            </a:r>
            <a:endParaRPr/>
          </a:p>
          <a:p>
            <a:pPr marL="682625" marR="0" lvl="1" indent="-2254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but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network delays are variable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(jitter), so will need </a:t>
            </a:r>
            <a:r>
              <a:rPr lang="en-US" sz="28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client-side buffer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match continuous playout constraint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7" descr="Image result for netflix rebuffer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5393" y="3044149"/>
            <a:ext cx="2124226" cy="11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1047801" y="4167220"/>
            <a:ext cx="8171815" cy="116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challenges:</a:t>
            </a:r>
            <a:endParaRPr/>
          </a:p>
          <a:p>
            <a:pPr marL="682625" marR="0" lvl="1" indent="-2254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interactivity: pause, fast-forward, rewind, jump through video</a:t>
            </a:r>
            <a:endParaRPr/>
          </a:p>
          <a:p>
            <a:pPr marL="682625" marR="0" lvl="1" indent="-2254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 packets may be lost, retransmitted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Streaming multimedia: DASH</a:t>
            </a:r>
            <a:endParaRPr/>
          </a:p>
        </p:txBody>
      </p:sp>
      <p:sp>
        <p:nvSpPr>
          <p:cNvPr id="368" name="Google Shape;368;p9"/>
          <p:cNvSpPr txBox="1"/>
          <p:nvPr/>
        </p:nvSpPr>
        <p:spPr>
          <a:xfrm>
            <a:off x="822435" y="1484670"/>
            <a:ext cx="10369274" cy="50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server: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divides video file into multiple chunks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chunk encoded at multiple different rates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rate encodings stored in different files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replicated in various CDN nodes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manifest file: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URLs for different chunks</a:t>
            </a:r>
            <a:endParaRPr/>
          </a:p>
        </p:txBody>
      </p:sp>
      <p:grpSp>
        <p:nvGrpSpPr>
          <p:cNvPr id="369" name="Google Shape;369;p9"/>
          <p:cNvGrpSpPr/>
          <p:nvPr/>
        </p:nvGrpSpPr>
        <p:grpSpPr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370" name="Google Shape;370;p9"/>
            <p:cNvSpPr/>
            <p:nvPr/>
          </p:nvSpPr>
          <p:spPr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9"/>
          <p:cNvGrpSpPr/>
          <p:nvPr/>
        </p:nvGrpSpPr>
        <p:grpSpPr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373" name="Google Shape;373;p9"/>
            <p:cNvSpPr/>
            <p:nvPr/>
          </p:nvSpPr>
          <p:spPr>
            <a:xfrm>
              <a:off x="4443" y="1475"/>
              <a:ext cx="421" cy="361"/>
            </a:xfrm>
            <a:prstGeom prst="rect">
              <a:avLst/>
            </a:prstGeom>
            <a:gradFill>
              <a:gsLst>
                <a:gs pos="0">
                  <a:srgbClr val="6B8FB3"/>
                </a:gs>
                <a:gs pos="50000">
                  <a:srgbClr val="99CCFF"/>
                </a:gs>
                <a:gs pos="100000">
                  <a:srgbClr val="6B8FB3"/>
                </a:gs>
              </a:gsLst>
              <a:lin ang="5400000" scaled="0"/>
            </a:gra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442" y="1866"/>
              <a:ext cx="414" cy="24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437" y="1472"/>
              <a:ext cx="423" cy="35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9"/>
          <p:cNvSpPr/>
          <p:nvPr/>
        </p:nvSpPr>
        <p:spPr>
          <a:xfrm>
            <a:off x="8707673" y="2598154"/>
            <a:ext cx="1464890" cy="840879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9"/>
          <p:cNvCxnSpPr/>
          <p:nvPr/>
        </p:nvCxnSpPr>
        <p:spPr>
          <a:xfrm>
            <a:off x="8593059" y="3030964"/>
            <a:ext cx="2202124" cy="0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p9"/>
          <p:cNvSpPr txBox="1"/>
          <p:nvPr/>
        </p:nvSpPr>
        <p:spPr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9433447" y="2723465"/>
            <a:ext cx="1348576" cy="190774"/>
          </a:xfrm>
          <a:custGeom>
            <a:avLst/>
            <a:gdLst/>
            <a:ahLst/>
            <a:cxnLst/>
            <a:rect l="l" t="t" r="r" b="b"/>
            <a:pathLst>
              <a:path w="1348576" h="190774" extrusionOk="0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 cap="flat" cmpd="sng">
            <a:solidFill>
              <a:srgbClr val="CD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9"/>
          <p:cNvSpPr/>
          <p:nvPr/>
        </p:nvSpPr>
        <p:spPr>
          <a:xfrm rot="10800000" flipH="1">
            <a:off x="9441126" y="3152158"/>
            <a:ext cx="1348576" cy="190774"/>
          </a:xfrm>
          <a:custGeom>
            <a:avLst/>
            <a:gdLst/>
            <a:ahLst/>
            <a:cxnLst/>
            <a:rect l="l" t="t" r="r" b="b"/>
            <a:pathLst>
              <a:path w="1348576" h="190774" extrusionOk="0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 cap="flat" cmpd="sng">
            <a:solidFill>
              <a:srgbClr val="CD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9"/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383" name="Google Shape;383;p9"/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C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CD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385" name="Google Shape;385;p9"/>
          <p:cNvSpPr txBox="1"/>
          <p:nvPr/>
        </p:nvSpPr>
        <p:spPr>
          <a:xfrm>
            <a:off x="857469" y="4086563"/>
            <a:ext cx="10369274" cy="256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client: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periodically estimates server-to-client bandwidth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consulting manifest, requests one chunk at a time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chooses maximum coding rate sustainable given current bandwidth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choose different coding rates at different points in time (depending on available bandwidth at time), and from different servers</a:t>
            </a:r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387" name="Google Shape;387;p9"/>
            <p:cNvGrpSpPr/>
            <p:nvPr/>
          </p:nvGrpSpPr>
          <p:grpSpPr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388" name="Google Shape;388;p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4204" y="429"/>
                <a:ext cx="1049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3" name="Google Shape;393;p9"/>
              <p:cNvGrpSpPr/>
              <p:nvPr/>
            </p:nvGrpSpPr>
            <p:grpSpPr>
              <a:xfrm>
                <a:off x="4749" y="666"/>
                <a:ext cx="583" cy="145"/>
                <a:chOff x="614" y="2566"/>
                <a:chExt cx="727" cy="139"/>
              </a:xfrm>
            </p:grpSpPr>
            <p:sp>
              <p:nvSpPr>
                <p:cNvPr id="394" name="Google Shape;394;p9"/>
                <p:cNvSpPr/>
                <p:nvPr/>
              </p:nvSpPr>
              <p:spPr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6" name="Google Shape;396;p9"/>
              <p:cNvSpPr/>
              <p:nvPr/>
            </p:nvSpPr>
            <p:spPr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7" name="Google Shape;397;p9"/>
              <p:cNvGrpSpPr/>
              <p:nvPr/>
            </p:nvGrpSpPr>
            <p:grpSpPr>
              <a:xfrm>
                <a:off x="4749" y="995"/>
                <a:ext cx="578" cy="131"/>
                <a:chOff x="617" y="2569"/>
                <a:chExt cx="721" cy="136"/>
              </a:xfrm>
            </p:grpSpPr>
            <p:sp>
              <p:nvSpPr>
                <p:cNvPr id="398" name="Google Shape;398;p9"/>
                <p:cNvSpPr/>
                <p:nvPr/>
              </p:nvSpPr>
              <p:spPr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0" name="Google Shape;400;p9"/>
              <p:cNvSpPr/>
              <p:nvPr/>
            </p:nvSpPr>
            <p:spPr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2" name="Google Shape;402;p9"/>
              <p:cNvGrpSpPr/>
              <p:nvPr/>
            </p:nvGrpSpPr>
            <p:grpSpPr>
              <a:xfrm>
                <a:off x="4733" y="1629"/>
                <a:ext cx="577" cy="150"/>
                <a:chOff x="612" y="2570"/>
                <a:chExt cx="719" cy="138"/>
              </a:xfrm>
            </p:grpSpPr>
            <p:sp>
              <p:nvSpPr>
                <p:cNvPr id="403" name="Google Shape;403;p9"/>
                <p:cNvSpPr/>
                <p:nvPr/>
              </p:nvSpPr>
              <p:spPr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5" name="Google Shape;405;p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6" name="Google Shape;406;p9"/>
              <p:cNvGrpSpPr/>
              <p:nvPr/>
            </p:nvGrpSpPr>
            <p:grpSpPr>
              <a:xfrm>
                <a:off x="4739" y="1329"/>
                <a:ext cx="583" cy="136"/>
                <a:chOff x="614" y="2570"/>
                <a:chExt cx="726" cy="136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9" name="Google Shape;409;p9"/>
              <p:cNvSpPr/>
              <p:nvPr/>
            </p:nvSpPr>
            <p:spPr>
              <a:xfrm>
                <a:off x="5252" y="429"/>
                <a:ext cx="64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0" name="Google Shape;420;p9"/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421" name="Google Shape;421;p9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" name="Google Shape;422;p9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3" name="Google Shape;423;p9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" name="Google Shape;424;p9"/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...</a:t>
                </a:r>
                <a:endParaRPr/>
              </a:p>
            </p:txBody>
          </p:sp>
        </p:grpSp>
      </p:grpSp>
      <p:grpSp>
        <p:nvGrpSpPr>
          <p:cNvPr id="425" name="Google Shape;425;p9"/>
          <p:cNvGrpSpPr/>
          <p:nvPr/>
        </p:nvGrpSpPr>
        <p:grpSpPr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426" name="Google Shape;426;p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9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432" name="Google Shape;432;p9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9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9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436" name="Google Shape;436;p9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" name="Google Shape;438;p9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p9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441" name="Google Shape;441;p9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" name="Google Shape;443;p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9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445" name="Google Shape;445;p9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7" name="Google Shape;447;p9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9"/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459" name="Google Shape;459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9"/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</p:grpSp>
      <p:grpSp>
        <p:nvGrpSpPr>
          <p:cNvPr id="463" name="Google Shape;463;p9"/>
          <p:cNvGrpSpPr/>
          <p:nvPr/>
        </p:nvGrpSpPr>
        <p:grpSpPr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464" name="Google Shape;464;p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9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470" name="Google Shape;470;p9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2" name="Google Shape;472;p9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" name="Google Shape;473;p9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474" name="Google Shape;474;p9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" name="Google Shape;476;p9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" name="Google Shape;478;p9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479" name="Google Shape;479;p9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p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2" name="Google Shape;482;p9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483" name="Google Shape;483;p9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5" name="Google Shape;485;p9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497" name="Google Shape;497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9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9"/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</p:grpSp>
      <p:sp>
        <p:nvSpPr>
          <p:cNvPr id="501" name="Google Shape;501;p9"/>
          <p:cNvSpPr txBox="1"/>
          <p:nvPr/>
        </p:nvSpPr>
        <p:spPr>
          <a:xfrm>
            <a:off x="8056179" y="362607"/>
            <a:ext cx="334229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ynamic,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daptive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treaming over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TTP</a:t>
            </a:r>
            <a:endParaRPr/>
          </a:p>
        </p:txBody>
      </p:sp>
      <p:sp>
        <p:nvSpPr>
          <p:cNvPr id="502" name="Google Shape;502;p9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playout buffering</a:t>
            </a:r>
          </a:p>
        </p:txBody>
      </p:sp>
      <p:sp>
        <p:nvSpPr>
          <p:cNvPr id="195" name="Line 9">
            <a:extLst>
              <a:ext uri="{FF2B5EF4-FFF2-40B4-BE49-F238E27FC236}">
                <a16:creationId xmlns:a16="http://schemas.microsoft.com/office/drawing/2014/main" id="{A2879A06-676B-2645-9200-7687B4C31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774" y="166764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6" name="Line 10">
            <a:extLst>
              <a:ext uri="{FF2B5EF4-FFF2-40B4-BE49-F238E27FC236}">
                <a16:creationId xmlns:a16="http://schemas.microsoft.com/office/drawing/2014/main" id="{0C277100-E592-BE4A-81BB-FCEE0F16D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249" y="4510856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7" name="Text Box 58">
            <a:extLst>
              <a:ext uri="{FF2B5EF4-FFF2-40B4-BE49-F238E27FC236}">
                <a16:creationId xmlns:a16="http://schemas.microsoft.com/office/drawing/2014/main" id="{28926672-6078-6B4D-A3A9-0F8C03FF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99" y="1770831"/>
            <a:ext cx="18845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 constant bit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rate video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transmission</a:t>
            </a:r>
          </a:p>
        </p:txBody>
      </p:sp>
      <p:grpSp>
        <p:nvGrpSpPr>
          <p:cNvPr id="198" name="Group 60">
            <a:extLst>
              <a:ext uri="{FF2B5EF4-FFF2-40B4-BE49-F238E27FC236}">
                <a16:creationId xmlns:a16="http://schemas.microsoft.com/office/drawing/2014/main" id="{6210DD39-CD82-1A47-A671-C6E1E92DF70E}"/>
              </a:ext>
            </a:extLst>
          </p:cNvPr>
          <p:cNvGrpSpPr>
            <a:grpSpLocks/>
          </p:cNvGrpSpPr>
          <p:nvPr/>
        </p:nvGrpSpPr>
        <p:grpSpPr bwMode="auto">
          <a:xfrm>
            <a:off x="2826774" y="1997844"/>
            <a:ext cx="2552700" cy="2525712"/>
            <a:chOff x="648" y="1147"/>
            <a:chExt cx="1608" cy="1591"/>
          </a:xfrm>
        </p:grpSpPr>
        <p:grpSp>
          <p:nvGrpSpPr>
            <p:cNvPr id="199" name="Group 61">
              <a:extLst>
                <a:ext uri="{FF2B5EF4-FFF2-40B4-BE49-F238E27FC236}">
                  <a16:creationId xmlns:a16="http://schemas.microsoft.com/office/drawing/2014/main" id="{ABD85516-4FF1-C344-BFB9-73A3F6FA6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15" name="Group 62">
                <a:extLst>
                  <a:ext uri="{FF2B5EF4-FFF2-40B4-BE49-F238E27FC236}">
                    <a16:creationId xmlns:a16="http://schemas.microsoft.com/office/drawing/2014/main" id="{086027DC-6B25-C241-B8C9-FEBDD311A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26" name="Group 63">
                  <a:extLst>
                    <a:ext uri="{FF2B5EF4-FFF2-40B4-BE49-F238E27FC236}">
                      <a16:creationId xmlns:a16="http://schemas.microsoft.com/office/drawing/2014/main" id="{28E8BE44-A8E6-2B43-940A-815DCEC4C3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34" name="Group 64">
                    <a:extLst>
                      <a:ext uri="{FF2B5EF4-FFF2-40B4-BE49-F238E27FC236}">
                        <a16:creationId xmlns:a16="http://schemas.microsoft.com/office/drawing/2014/main" id="{6B9BE568-EF77-CD4A-9005-22142300C8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8" name="Line 65">
                      <a:extLst>
                        <a:ext uri="{FF2B5EF4-FFF2-40B4-BE49-F238E27FC236}">
                          <a16:creationId xmlns:a16="http://schemas.microsoft.com/office/drawing/2014/main" id="{0687693B-9E3C-F04D-9053-65D5D8F93D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9" name="Line 66">
                      <a:extLst>
                        <a:ext uri="{FF2B5EF4-FFF2-40B4-BE49-F238E27FC236}">
                          <a16:creationId xmlns:a16="http://schemas.microsoft.com/office/drawing/2014/main" id="{DD417D04-76E1-A948-AC8A-D4CA4D6CB3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35" name="Group 67">
                    <a:extLst>
                      <a:ext uri="{FF2B5EF4-FFF2-40B4-BE49-F238E27FC236}">
                        <a16:creationId xmlns:a16="http://schemas.microsoft.com/office/drawing/2014/main" id="{A7A42189-5DDA-0545-BE4F-EFA25AAF3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6" name="Line 68">
                      <a:extLst>
                        <a:ext uri="{FF2B5EF4-FFF2-40B4-BE49-F238E27FC236}">
                          <a16:creationId xmlns:a16="http://schemas.microsoft.com/office/drawing/2014/main" id="{50AC0BCB-A3E3-AB4C-A202-1D77C93E17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7" name="Line 69">
                      <a:extLst>
                        <a:ext uri="{FF2B5EF4-FFF2-40B4-BE49-F238E27FC236}">
                          <a16:creationId xmlns:a16="http://schemas.microsoft.com/office/drawing/2014/main" id="{BE6AC399-19AF-C649-B200-4C0B9FF64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227" name="Group 70">
                  <a:extLst>
                    <a:ext uri="{FF2B5EF4-FFF2-40B4-BE49-F238E27FC236}">
                      <a16:creationId xmlns:a16="http://schemas.microsoft.com/office/drawing/2014/main" id="{2CB93727-C3F2-764D-92C8-69C0B80B29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8" name="Group 71">
                    <a:extLst>
                      <a:ext uri="{FF2B5EF4-FFF2-40B4-BE49-F238E27FC236}">
                        <a16:creationId xmlns:a16="http://schemas.microsoft.com/office/drawing/2014/main" id="{A186A73E-EB20-7248-8BB6-E12926A2D0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2" name="Line 72">
                      <a:extLst>
                        <a:ext uri="{FF2B5EF4-FFF2-40B4-BE49-F238E27FC236}">
                          <a16:creationId xmlns:a16="http://schemas.microsoft.com/office/drawing/2014/main" id="{294595A7-42B6-F544-BABC-C613EC7218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3" name="Line 73">
                      <a:extLst>
                        <a:ext uri="{FF2B5EF4-FFF2-40B4-BE49-F238E27FC236}">
                          <a16:creationId xmlns:a16="http://schemas.microsoft.com/office/drawing/2014/main" id="{103FB363-2880-8749-B505-9206119219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29" name="Group 74">
                    <a:extLst>
                      <a:ext uri="{FF2B5EF4-FFF2-40B4-BE49-F238E27FC236}">
                        <a16:creationId xmlns:a16="http://schemas.microsoft.com/office/drawing/2014/main" id="{0C2A5C19-D154-BA4B-B77F-BAC13B85C4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0" name="Line 75">
                      <a:extLst>
                        <a:ext uri="{FF2B5EF4-FFF2-40B4-BE49-F238E27FC236}">
                          <a16:creationId xmlns:a16="http://schemas.microsoft.com/office/drawing/2014/main" id="{AA436D38-A4BD-9F48-ACB6-71E3584679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1" name="Line 76">
                      <a:extLst>
                        <a:ext uri="{FF2B5EF4-FFF2-40B4-BE49-F238E27FC236}">
                          <a16:creationId xmlns:a16="http://schemas.microsoft.com/office/drawing/2014/main" id="{AD5E16CE-9C60-924E-AEA8-771C8F7BE9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216" name="Group 77">
                <a:extLst>
                  <a:ext uri="{FF2B5EF4-FFF2-40B4-BE49-F238E27FC236}">
                    <a16:creationId xmlns:a16="http://schemas.microsoft.com/office/drawing/2014/main" id="{590906C3-8438-564F-A18A-B01F4CBAC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20" name="Group 78">
                  <a:extLst>
                    <a:ext uri="{FF2B5EF4-FFF2-40B4-BE49-F238E27FC236}">
                      <a16:creationId xmlns:a16="http://schemas.microsoft.com/office/drawing/2014/main" id="{90B7B172-FE74-474A-860F-950A4E5E2F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" name="Line 79">
                    <a:extLst>
                      <a:ext uri="{FF2B5EF4-FFF2-40B4-BE49-F238E27FC236}">
                        <a16:creationId xmlns:a16="http://schemas.microsoft.com/office/drawing/2014/main" id="{DA98A219-B383-CD4D-8C19-E7062BA1CB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5" name="Line 80">
                    <a:extLst>
                      <a:ext uri="{FF2B5EF4-FFF2-40B4-BE49-F238E27FC236}">
                        <a16:creationId xmlns:a16="http://schemas.microsoft.com/office/drawing/2014/main" id="{99DDF2C7-4BB4-444F-88C9-EC97B73784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21" name="Group 81">
                  <a:extLst>
                    <a:ext uri="{FF2B5EF4-FFF2-40B4-BE49-F238E27FC236}">
                      <a16:creationId xmlns:a16="http://schemas.microsoft.com/office/drawing/2014/main" id="{9E407ECB-B0DD-2542-84E4-67E112276A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" name="Line 82">
                    <a:extLst>
                      <a:ext uri="{FF2B5EF4-FFF2-40B4-BE49-F238E27FC236}">
                        <a16:creationId xmlns:a16="http://schemas.microsoft.com/office/drawing/2014/main" id="{7A966565-D20D-BC4D-BFEF-684E75D823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3" name="Line 83">
                    <a:extLst>
                      <a:ext uri="{FF2B5EF4-FFF2-40B4-BE49-F238E27FC236}">
                        <a16:creationId xmlns:a16="http://schemas.microsoft.com/office/drawing/2014/main" id="{DE790389-F96F-3645-8B5C-56C99B7A62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17" name="Group 84">
                <a:extLst>
                  <a:ext uri="{FF2B5EF4-FFF2-40B4-BE49-F238E27FC236}">
                    <a16:creationId xmlns:a16="http://schemas.microsoft.com/office/drawing/2014/main" id="{B44615B9-9107-AE4B-B6B2-5C8842A57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18" name="Line 85">
                  <a:extLst>
                    <a:ext uri="{FF2B5EF4-FFF2-40B4-BE49-F238E27FC236}">
                      <a16:creationId xmlns:a16="http://schemas.microsoft.com/office/drawing/2014/main" id="{3A621BC4-A685-9B4E-914E-9C7F23251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19" name="Line 86">
                  <a:extLst>
                    <a:ext uri="{FF2B5EF4-FFF2-40B4-BE49-F238E27FC236}">
                      <a16:creationId xmlns:a16="http://schemas.microsoft.com/office/drawing/2014/main" id="{71296EA3-B1E3-434E-B779-CC6E8E612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200" name="Group 87">
              <a:extLst>
                <a:ext uri="{FF2B5EF4-FFF2-40B4-BE49-F238E27FC236}">
                  <a16:creationId xmlns:a16="http://schemas.microsoft.com/office/drawing/2014/main" id="{B2EFB5FC-1592-8042-A1C0-0B36516D6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01" name="Group 88">
                <a:extLst>
                  <a:ext uri="{FF2B5EF4-FFF2-40B4-BE49-F238E27FC236}">
                    <a16:creationId xmlns:a16="http://schemas.microsoft.com/office/drawing/2014/main" id="{32E73C25-B702-224F-854F-9E057ECBE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09" name="Group 89">
                  <a:extLst>
                    <a:ext uri="{FF2B5EF4-FFF2-40B4-BE49-F238E27FC236}">
                      <a16:creationId xmlns:a16="http://schemas.microsoft.com/office/drawing/2014/main" id="{1B7CB7E1-B153-E14D-8D8A-11207424B6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13" name="Line 90">
                    <a:extLst>
                      <a:ext uri="{FF2B5EF4-FFF2-40B4-BE49-F238E27FC236}">
                        <a16:creationId xmlns:a16="http://schemas.microsoft.com/office/drawing/2014/main" id="{27A6C125-E096-AC4A-9964-A490991328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4" name="Line 91">
                    <a:extLst>
                      <a:ext uri="{FF2B5EF4-FFF2-40B4-BE49-F238E27FC236}">
                        <a16:creationId xmlns:a16="http://schemas.microsoft.com/office/drawing/2014/main" id="{DE0BE3B6-14E9-DF42-B4CC-2E8405F58F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10" name="Group 92">
                  <a:extLst>
                    <a:ext uri="{FF2B5EF4-FFF2-40B4-BE49-F238E27FC236}">
                      <a16:creationId xmlns:a16="http://schemas.microsoft.com/office/drawing/2014/main" id="{877C2484-7A5E-604F-9B08-1724B41CAC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11" name="Line 93">
                    <a:extLst>
                      <a:ext uri="{FF2B5EF4-FFF2-40B4-BE49-F238E27FC236}">
                        <a16:creationId xmlns:a16="http://schemas.microsoft.com/office/drawing/2014/main" id="{D9C04E3F-D0AB-1745-91FE-A097CA11D7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2" name="Line 94">
                    <a:extLst>
                      <a:ext uri="{FF2B5EF4-FFF2-40B4-BE49-F238E27FC236}">
                        <a16:creationId xmlns:a16="http://schemas.microsoft.com/office/drawing/2014/main" id="{EDC1866B-DE17-3A44-A7FF-A42ACFA6A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02" name="Group 95">
                <a:extLst>
                  <a:ext uri="{FF2B5EF4-FFF2-40B4-BE49-F238E27FC236}">
                    <a16:creationId xmlns:a16="http://schemas.microsoft.com/office/drawing/2014/main" id="{B3FD2508-1A3B-F545-BB35-F836D08E5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03" name="Group 96">
                  <a:extLst>
                    <a:ext uri="{FF2B5EF4-FFF2-40B4-BE49-F238E27FC236}">
                      <a16:creationId xmlns:a16="http://schemas.microsoft.com/office/drawing/2014/main" id="{63FA1812-A241-CA46-94C2-4E003FA31F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07" name="Line 97">
                    <a:extLst>
                      <a:ext uri="{FF2B5EF4-FFF2-40B4-BE49-F238E27FC236}">
                        <a16:creationId xmlns:a16="http://schemas.microsoft.com/office/drawing/2014/main" id="{5DD14580-BC6A-434D-9D65-4334BD0BCF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8" name="Line 98">
                    <a:extLst>
                      <a:ext uri="{FF2B5EF4-FFF2-40B4-BE49-F238E27FC236}">
                        <a16:creationId xmlns:a16="http://schemas.microsoft.com/office/drawing/2014/main" id="{A48F997B-99F2-154D-9314-2BC629216B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04" name="Group 99">
                  <a:extLst>
                    <a:ext uri="{FF2B5EF4-FFF2-40B4-BE49-F238E27FC236}">
                      <a16:creationId xmlns:a16="http://schemas.microsoft.com/office/drawing/2014/main" id="{F8264A2E-19A3-B54A-AAE8-CE725258FF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05" name="Line 100">
                    <a:extLst>
                      <a:ext uri="{FF2B5EF4-FFF2-40B4-BE49-F238E27FC236}">
                        <a16:creationId xmlns:a16="http://schemas.microsoft.com/office/drawing/2014/main" id="{BF8CE0C4-18BD-2D42-A867-062C10FB60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6" name="Line 101">
                    <a:extLst>
                      <a:ext uri="{FF2B5EF4-FFF2-40B4-BE49-F238E27FC236}">
                        <a16:creationId xmlns:a16="http://schemas.microsoft.com/office/drawing/2014/main" id="{1417D3B3-BCF8-4444-B762-8DA06CB37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40" name="Text Box 150">
            <a:extLst>
              <a:ext uri="{FF2B5EF4-FFF2-40B4-BE49-F238E27FC236}">
                <a16:creationId xmlns:a16="http://schemas.microsoft.com/office/drawing/2014/main" id="{F48E0A72-EE06-8747-9412-C085A5FC1DC0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194824" y="2814097"/>
            <a:ext cx="1957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Video blocks</a:t>
            </a:r>
          </a:p>
        </p:txBody>
      </p:sp>
      <p:sp>
        <p:nvSpPr>
          <p:cNvPr id="241" name="Text Box 154">
            <a:extLst>
              <a:ext uri="{FF2B5EF4-FFF2-40B4-BE49-F238E27FC236}">
                <a16:creationId xmlns:a16="http://schemas.microsoft.com/office/drawing/2014/main" id="{8132C866-C3A3-F54B-8107-0983C1BB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999" y="4533081"/>
            <a:ext cx="663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time</a:t>
            </a:r>
          </a:p>
        </p:txBody>
      </p:sp>
      <p:grpSp>
        <p:nvGrpSpPr>
          <p:cNvPr id="242" name="Group 201">
            <a:extLst>
              <a:ext uri="{FF2B5EF4-FFF2-40B4-BE49-F238E27FC236}">
                <a16:creationId xmlns:a16="http://schemas.microsoft.com/office/drawing/2014/main" id="{98B35B39-6845-B44A-A9E2-DDF3A24FBA05}"/>
              </a:ext>
            </a:extLst>
          </p:cNvPr>
          <p:cNvGrpSpPr>
            <a:grpSpLocks/>
          </p:cNvGrpSpPr>
          <p:nvPr/>
        </p:nvGrpSpPr>
        <p:grpSpPr bwMode="auto">
          <a:xfrm>
            <a:off x="4103124" y="2012131"/>
            <a:ext cx="3500438" cy="2520950"/>
            <a:chOff x="1572" y="1156"/>
            <a:chExt cx="2205" cy="1588"/>
          </a:xfrm>
        </p:grpSpPr>
        <p:grpSp>
          <p:nvGrpSpPr>
            <p:cNvPr id="243" name="Group 198">
              <a:extLst>
                <a:ext uri="{FF2B5EF4-FFF2-40B4-BE49-F238E27FC236}">
                  <a16:creationId xmlns:a16="http://schemas.microsoft.com/office/drawing/2014/main" id="{03EED693-FDB3-0940-BE24-338512144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247" name="Group 106">
                <a:extLst>
                  <a:ext uri="{FF2B5EF4-FFF2-40B4-BE49-F238E27FC236}">
                    <a16:creationId xmlns:a16="http://schemas.microsoft.com/office/drawing/2014/main" id="{249BAAF5-FA7A-D147-ABC6-E05F52DB1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469" name="Line 107">
                  <a:extLst>
                    <a:ext uri="{FF2B5EF4-FFF2-40B4-BE49-F238E27FC236}">
                      <a16:creationId xmlns:a16="http://schemas.microsoft.com/office/drawing/2014/main" id="{BCEB014D-84F6-CC4F-B058-2BB9795CA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70" name="Line 108">
                  <a:extLst>
                    <a:ext uri="{FF2B5EF4-FFF2-40B4-BE49-F238E27FC236}">
                      <a16:creationId xmlns:a16="http://schemas.microsoft.com/office/drawing/2014/main" id="{A731394B-CB70-DC48-82B7-B15FFCD67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8" name="Group 109">
                <a:extLst>
                  <a:ext uri="{FF2B5EF4-FFF2-40B4-BE49-F238E27FC236}">
                    <a16:creationId xmlns:a16="http://schemas.microsoft.com/office/drawing/2014/main" id="{ABBCE7F6-E0A4-9C46-85D9-7B00EE2A1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467" name="Line 110">
                  <a:extLst>
                    <a:ext uri="{FF2B5EF4-FFF2-40B4-BE49-F238E27FC236}">
                      <a16:creationId xmlns:a16="http://schemas.microsoft.com/office/drawing/2014/main" id="{413794F4-A4DC-BA41-B5A9-710F6654F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68" name="Line 111">
                  <a:extLst>
                    <a:ext uri="{FF2B5EF4-FFF2-40B4-BE49-F238E27FC236}">
                      <a16:creationId xmlns:a16="http://schemas.microsoft.com/office/drawing/2014/main" id="{C1AA099D-2573-154E-82E2-DCE650510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9" name="Group 112">
                <a:extLst>
                  <a:ext uri="{FF2B5EF4-FFF2-40B4-BE49-F238E27FC236}">
                    <a16:creationId xmlns:a16="http://schemas.microsoft.com/office/drawing/2014/main" id="{C42BB911-E80C-A34F-974F-1C46657BB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461" name="Group 113">
                  <a:extLst>
                    <a:ext uri="{FF2B5EF4-FFF2-40B4-BE49-F238E27FC236}">
                      <a16:creationId xmlns:a16="http://schemas.microsoft.com/office/drawing/2014/main" id="{0DFA3004-ECFE-DC44-A8A1-99A4A7737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65" name="Line 114">
                    <a:extLst>
                      <a:ext uri="{FF2B5EF4-FFF2-40B4-BE49-F238E27FC236}">
                        <a16:creationId xmlns:a16="http://schemas.microsoft.com/office/drawing/2014/main" id="{3DEB4882-8A2F-A547-B051-38774E3138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6" name="Line 115">
                    <a:extLst>
                      <a:ext uri="{FF2B5EF4-FFF2-40B4-BE49-F238E27FC236}">
                        <a16:creationId xmlns:a16="http://schemas.microsoft.com/office/drawing/2014/main" id="{B6148270-BC4A-FE49-89B7-92782BEE02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62" name="Group 116">
                  <a:extLst>
                    <a:ext uri="{FF2B5EF4-FFF2-40B4-BE49-F238E27FC236}">
                      <a16:creationId xmlns:a16="http://schemas.microsoft.com/office/drawing/2014/main" id="{8586C9B8-424B-834D-869E-BC829A7C5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63" name="Line 117">
                    <a:extLst>
                      <a:ext uri="{FF2B5EF4-FFF2-40B4-BE49-F238E27FC236}">
                        <a16:creationId xmlns:a16="http://schemas.microsoft.com/office/drawing/2014/main" id="{1FD5AE65-BCFC-EC43-865A-187EBD2DD2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4" name="Line 118">
                    <a:extLst>
                      <a:ext uri="{FF2B5EF4-FFF2-40B4-BE49-F238E27FC236}">
                        <a16:creationId xmlns:a16="http://schemas.microsoft.com/office/drawing/2014/main" id="{33DFFECE-C171-2749-A0BE-91786BD553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0" name="Group 119">
                <a:extLst>
                  <a:ext uri="{FF2B5EF4-FFF2-40B4-BE49-F238E27FC236}">
                    <a16:creationId xmlns:a16="http://schemas.microsoft.com/office/drawing/2014/main" id="{1F5518E3-719F-B14E-B055-6113FFA0D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455" name="Group 120">
                  <a:extLst>
                    <a:ext uri="{FF2B5EF4-FFF2-40B4-BE49-F238E27FC236}">
                      <a16:creationId xmlns:a16="http://schemas.microsoft.com/office/drawing/2014/main" id="{20B31051-705E-9542-AFFC-72559BB0F9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59" name="Line 121">
                    <a:extLst>
                      <a:ext uri="{FF2B5EF4-FFF2-40B4-BE49-F238E27FC236}">
                        <a16:creationId xmlns:a16="http://schemas.microsoft.com/office/drawing/2014/main" id="{01BB5816-7204-6647-BB2C-26310485E1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0" name="Line 122">
                    <a:extLst>
                      <a:ext uri="{FF2B5EF4-FFF2-40B4-BE49-F238E27FC236}">
                        <a16:creationId xmlns:a16="http://schemas.microsoft.com/office/drawing/2014/main" id="{4F4B0D82-EAE7-2242-8DF1-F7B4FFACA8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56" name="Group 123">
                  <a:extLst>
                    <a:ext uri="{FF2B5EF4-FFF2-40B4-BE49-F238E27FC236}">
                      <a16:creationId xmlns:a16="http://schemas.microsoft.com/office/drawing/2014/main" id="{83006F75-5500-5748-938E-5D5C5F1A94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57" name="Line 124">
                    <a:extLst>
                      <a:ext uri="{FF2B5EF4-FFF2-40B4-BE49-F238E27FC236}">
                        <a16:creationId xmlns:a16="http://schemas.microsoft.com/office/drawing/2014/main" id="{A2CE2AD8-EED8-BB46-AAA0-229AB680F9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58" name="Line 125">
                    <a:extLst>
                      <a:ext uri="{FF2B5EF4-FFF2-40B4-BE49-F238E27FC236}">
                        <a16:creationId xmlns:a16="http://schemas.microsoft.com/office/drawing/2014/main" id="{9CA3C61B-AAE4-644C-902C-0FB0031DD0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1" name="Group 126">
                <a:extLst>
                  <a:ext uri="{FF2B5EF4-FFF2-40B4-BE49-F238E27FC236}">
                    <a16:creationId xmlns:a16="http://schemas.microsoft.com/office/drawing/2014/main" id="{0D5BD217-3E68-D04C-A046-D2DF3EC87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65" name="Line 127">
                  <a:extLst>
                    <a:ext uri="{FF2B5EF4-FFF2-40B4-BE49-F238E27FC236}">
                      <a16:creationId xmlns:a16="http://schemas.microsoft.com/office/drawing/2014/main" id="{63421A91-A260-604C-B7EF-CE53173E9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54" name="Line 128">
                  <a:extLst>
                    <a:ext uri="{FF2B5EF4-FFF2-40B4-BE49-F238E27FC236}">
                      <a16:creationId xmlns:a16="http://schemas.microsoft.com/office/drawing/2014/main" id="{5ACCDE26-4AE7-474C-B0E6-D4317E90F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2" name="Group 131">
                <a:extLst>
                  <a:ext uri="{FF2B5EF4-FFF2-40B4-BE49-F238E27FC236}">
                    <a16:creationId xmlns:a16="http://schemas.microsoft.com/office/drawing/2014/main" id="{C1AC9525-5797-124E-A677-A0A962D77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63" name="Line 132">
                  <a:extLst>
                    <a:ext uri="{FF2B5EF4-FFF2-40B4-BE49-F238E27FC236}">
                      <a16:creationId xmlns:a16="http://schemas.microsoft.com/office/drawing/2014/main" id="{1B85E59A-4AA2-5647-9EEB-87D45C3C9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4" name="Line 133">
                  <a:extLst>
                    <a:ext uri="{FF2B5EF4-FFF2-40B4-BE49-F238E27FC236}">
                      <a16:creationId xmlns:a16="http://schemas.microsoft.com/office/drawing/2014/main" id="{82EE49D4-A79D-D041-AF79-59F7DB573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3" name="Group 134">
                <a:extLst>
                  <a:ext uri="{FF2B5EF4-FFF2-40B4-BE49-F238E27FC236}">
                    <a16:creationId xmlns:a16="http://schemas.microsoft.com/office/drawing/2014/main" id="{514EDBAD-45E8-C341-9B6D-21A7A489F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61" name="Line 135">
                  <a:extLst>
                    <a:ext uri="{FF2B5EF4-FFF2-40B4-BE49-F238E27FC236}">
                      <a16:creationId xmlns:a16="http://schemas.microsoft.com/office/drawing/2014/main" id="{C48631F1-3B13-5F46-8A45-26547347B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2" name="Line 136">
                  <a:extLst>
                    <a:ext uri="{FF2B5EF4-FFF2-40B4-BE49-F238E27FC236}">
                      <a16:creationId xmlns:a16="http://schemas.microsoft.com/office/drawing/2014/main" id="{2650A6FC-C4D0-F54D-8D69-65B6EC19F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4" name="Group 137">
                <a:extLst>
                  <a:ext uri="{FF2B5EF4-FFF2-40B4-BE49-F238E27FC236}">
                    <a16:creationId xmlns:a16="http://schemas.microsoft.com/office/drawing/2014/main" id="{E11AEF40-3AE5-6745-964C-3A95695364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255" name="Group 138">
                  <a:extLst>
                    <a:ext uri="{FF2B5EF4-FFF2-40B4-BE49-F238E27FC236}">
                      <a16:creationId xmlns:a16="http://schemas.microsoft.com/office/drawing/2014/main" id="{1A362898-74D2-1544-8CB1-95EA79C25F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59" name="Line 139">
                    <a:extLst>
                      <a:ext uri="{FF2B5EF4-FFF2-40B4-BE49-F238E27FC236}">
                        <a16:creationId xmlns:a16="http://schemas.microsoft.com/office/drawing/2014/main" id="{5C955EC5-AEF2-C840-94BF-ECDF7E721E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0" name="Line 140">
                    <a:extLst>
                      <a:ext uri="{FF2B5EF4-FFF2-40B4-BE49-F238E27FC236}">
                        <a16:creationId xmlns:a16="http://schemas.microsoft.com/office/drawing/2014/main" id="{6DD8161A-D076-C84B-81F0-0A52F1549D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56" name="Group 141">
                  <a:extLst>
                    <a:ext uri="{FF2B5EF4-FFF2-40B4-BE49-F238E27FC236}">
                      <a16:creationId xmlns:a16="http://schemas.microsoft.com/office/drawing/2014/main" id="{C22A4CBA-7C11-AD40-BFCC-9555A0FC6E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57" name="Line 142">
                    <a:extLst>
                      <a:ext uri="{FF2B5EF4-FFF2-40B4-BE49-F238E27FC236}">
                        <a16:creationId xmlns:a16="http://schemas.microsoft.com/office/drawing/2014/main" id="{D34B9002-AD10-5D4B-93B9-4CB7E3CFC3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8" name="Line 143">
                    <a:extLst>
                      <a:ext uri="{FF2B5EF4-FFF2-40B4-BE49-F238E27FC236}">
                        <a16:creationId xmlns:a16="http://schemas.microsoft.com/office/drawing/2014/main" id="{80DF59F4-160E-D045-8986-77B568B3A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44" name="Text Box 152">
              <a:extLst>
                <a:ext uri="{FF2B5EF4-FFF2-40B4-BE49-F238E27FC236}">
                  <a16:creationId xmlns:a16="http://schemas.microsoft.com/office/drawing/2014/main" id="{7EB75F6E-9A0B-7248-957A-DF95A2A9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724"/>
              <a:ext cx="66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variable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delay</a:t>
              </a:r>
            </a:p>
          </p:txBody>
        </p:sp>
        <p:sp>
          <p:nvSpPr>
            <p:cNvPr id="245" name="Line 153">
              <a:extLst>
                <a:ext uri="{FF2B5EF4-FFF2-40B4-BE49-F238E27FC236}">
                  <a16:creationId xmlns:a16="http://schemas.microsoft.com/office/drawing/2014/main" id="{A758800A-7C03-9644-8754-5F8514AC7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246" name="Text Box 197">
              <a:extLst>
                <a:ext uri="{FF2B5EF4-FFF2-40B4-BE49-F238E27FC236}">
                  <a16:creationId xmlns:a16="http://schemas.microsoft.com/office/drawing/2014/main" id="{E2D57BCC-95D4-B846-8D60-506181360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196"/>
              <a:ext cx="8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client video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reception</a:t>
              </a:r>
            </a:p>
          </p:txBody>
        </p:sp>
      </p:grpSp>
      <p:grpSp>
        <p:nvGrpSpPr>
          <p:cNvPr id="471" name="Group 203">
            <a:extLst>
              <a:ext uri="{FF2B5EF4-FFF2-40B4-BE49-F238E27FC236}">
                <a16:creationId xmlns:a16="http://schemas.microsoft.com/office/drawing/2014/main" id="{0A5D4D99-D2D3-5145-8C99-4359533C8DB5}"/>
              </a:ext>
            </a:extLst>
          </p:cNvPr>
          <p:cNvGrpSpPr>
            <a:grpSpLocks/>
          </p:cNvGrpSpPr>
          <p:nvPr/>
        </p:nvGrpSpPr>
        <p:grpSpPr bwMode="auto">
          <a:xfrm>
            <a:off x="4582549" y="1983556"/>
            <a:ext cx="5226054" cy="3214688"/>
            <a:chOff x="1874" y="1138"/>
            <a:chExt cx="3292" cy="2025"/>
          </a:xfrm>
        </p:grpSpPr>
        <p:grpSp>
          <p:nvGrpSpPr>
            <p:cNvPr id="472" name="Group 155">
              <a:extLst>
                <a:ext uri="{FF2B5EF4-FFF2-40B4-BE49-F238E27FC236}">
                  <a16:creationId xmlns:a16="http://schemas.microsoft.com/office/drawing/2014/main" id="{07264358-3F6F-F34E-A331-1214EAB80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477" name="Group 156">
                <a:extLst>
                  <a:ext uri="{FF2B5EF4-FFF2-40B4-BE49-F238E27FC236}">
                    <a16:creationId xmlns:a16="http://schemas.microsoft.com/office/drawing/2014/main" id="{E2731D05-9C4A-504E-ADE0-6F211B66B5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493" name="Group 157">
                  <a:extLst>
                    <a:ext uri="{FF2B5EF4-FFF2-40B4-BE49-F238E27FC236}">
                      <a16:creationId xmlns:a16="http://schemas.microsoft.com/office/drawing/2014/main" id="{7FC78464-051F-134D-8FAE-FBAF0F550A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504" name="Group 158">
                    <a:extLst>
                      <a:ext uri="{FF2B5EF4-FFF2-40B4-BE49-F238E27FC236}">
                        <a16:creationId xmlns:a16="http://schemas.microsoft.com/office/drawing/2014/main" id="{3F92BA0B-BE53-FA46-BC59-59D252B71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12" name="Group 159">
                      <a:extLst>
                        <a:ext uri="{FF2B5EF4-FFF2-40B4-BE49-F238E27FC236}">
                          <a16:creationId xmlns:a16="http://schemas.microsoft.com/office/drawing/2014/main" id="{085B4E92-95EE-3643-A0DC-D7033658CC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6" name="Line 160">
                        <a:extLst>
                          <a:ext uri="{FF2B5EF4-FFF2-40B4-BE49-F238E27FC236}">
                            <a16:creationId xmlns:a16="http://schemas.microsoft.com/office/drawing/2014/main" id="{4CCBADDF-3AAD-244C-84F2-955713D33B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7" name="Line 161">
                        <a:extLst>
                          <a:ext uri="{FF2B5EF4-FFF2-40B4-BE49-F238E27FC236}">
                            <a16:creationId xmlns:a16="http://schemas.microsoft.com/office/drawing/2014/main" id="{60DD74BD-68A2-D642-9D61-2E97298246D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13" name="Group 162">
                      <a:extLst>
                        <a:ext uri="{FF2B5EF4-FFF2-40B4-BE49-F238E27FC236}">
                          <a16:creationId xmlns:a16="http://schemas.microsoft.com/office/drawing/2014/main" id="{C1989A72-D268-824D-9875-979E1F6D2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4" name="Line 163">
                        <a:extLst>
                          <a:ext uri="{FF2B5EF4-FFF2-40B4-BE49-F238E27FC236}">
                            <a16:creationId xmlns:a16="http://schemas.microsoft.com/office/drawing/2014/main" id="{E2822205-D42B-A942-A638-4E9E35216C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5" name="Line 164">
                        <a:extLst>
                          <a:ext uri="{FF2B5EF4-FFF2-40B4-BE49-F238E27FC236}">
                            <a16:creationId xmlns:a16="http://schemas.microsoft.com/office/drawing/2014/main" id="{CBDD1753-3892-2E48-9E57-9DF5FF1106E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05" name="Group 165">
                    <a:extLst>
                      <a:ext uri="{FF2B5EF4-FFF2-40B4-BE49-F238E27FC236}">
                        <a16:creationId xmlns:a16="http://schemas.microsoft.com/office/drawing/2014/main" id="{E13E93F8-7EEA-CD42-AF90-CE67AC1026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06" name="Group 166">
                      <a:extLst>
                        <a:ext uri="{FF2B5EF4-FFF2-40B4-BE49-F238E27FC236}">
                          <a16:creationId xmlns:a16="http://schemas.microsoft.com/office/drawing/2014/main" id="{40324903-D84E-FE42-8880-F5D6F8A53F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0" name="Line 167">
                        <a:extLst>
                          <a:ext uri="{FF2B5EF4-FFF2-40B4-BE49-F238E27FC236}">
                            <a16:creationId xmlns:a16="http://schemas.microsoft.com/office/drawing/2014/main" id="{B3E7679D-902C-D144-A1D7-B871E1CE6AC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1" name="Line 168">
                        <a:extLst>
                          <a:ext uri="{FF2B5EF4-FFF2-40B4-BE49-F238E27FC236}">
                            <a16:creationId xmlns:a16="http://schemas.microsoft.com/office/drawing/2014/main" id="{3CDD5500-6D60-1041-B4A6-4098D994E12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07" name="Group 169">
                      <a:extLst>
                        <a:ext uri="{FF2B5EF4-FFF2-40B4-BE49-F238E27FC236}">
                          <a16:creationId xmlns:a16="http://schemas.microsoft.com/office/drawing/2014/main" id="{9B075E85-842D-8943-A399-F54A797ECE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08" name="Line 170">
                        <a:extLst>
                          <a:ext uri="{FF2B5EF4-FFF2-40B4-BE49-F238E27FC236}">
                            <a16:creationId xmlns:a16="http://schemas.microsoft.com/office/drawing/2014/main" id="{9D762FA7-59F0-DA45-9D27-B2CF3B8BA56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09" name="Line 171">
                        <a:extLst>
                          <a:ext uri="{FF2B5EF4-FFF2-40B4-BE49-F238E27FC236}">
                            <a16:creationId xmlns:a16="http://schemas.microsoft.com/office/drawing/2014/main" id="{087EFDEE-BDC8-064C-88E6-C6513D297C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94" name="Group 172">
                  <a:extLst>
                    <a:ext uri="{FF2B5EF4-FFF2-40B4-BE49-F238E27FC236}">
                      <a16:creationId xmlns:a16="http://schemas.microsoft.com/office/drawing/2014/main" id="{647341C8-FCBB-8240-BABA-9DA1ABC3B5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98" name="Group 173">
                    <a:extLst>
                      <a:ext uri="{FF2B5EF4-FFF2-40B4-BE49-F238E27FC236}">
                        <a16:creationId xmlns:a16="http://schemas.microsoft.com/office/drawing/2014/main" id="{99A07B8A-25DE-DB4F-B10F-551AD57511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2" name="Line 174">
                      <a:extLst>
                        <a:ext uri="{FF2B5EF4-FFF2-40B4-BE49-F238E27FC236}">
                          <a16:creationId xmlns:a16="http://schemas.microsoft.com/office/drawing/2014/main" id="{459607AA-BBEC-A64A-A370-920FB0AA66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3" name="Line 175">
                      <a:extLst>
                        <a:ext uri="{FF2B5EF4-FFF2-40B4-BE49-F238E27FC236}">
                          <a16:creationId xmlns:a16="http://schemas.microsoft.com/office/drawing/2014/main" id="{A9BA5078-706D-CA40-8B4F-E87C7F4DED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99" name="Group 176">
                    <a:extLst>
                      <a:ext uri="{FF2B5EF4-FFF2-40B4-BE49-F238E27FC236}">
                        <a16:creationId xmlns:a16="http://schemas.microsoft.com/office/drawing/2014/main" id="{C5B29228-B2C4-104D-8F6E-7762235082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0" name="Line 177">
                      <a:extLst>
                        <a:ext uri="{FF2B5EF4-FFF2-40B4-BE49-F238E27FC236}">
                          <a16:creationId xmlns:a16="http://schemas.microsoft.com/office/drawing/2014/main" id="{AB6FB84E-6945-224D-9263-1A3379FADD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1" name="Line 178">
                      <a:extLst>
                        <a:ext uri="{FF2B5EF4-FFF2-40B4-BE49-F238E27FC236}">
                          <a16:creationId xmlns:a16="http://schemas.microsoft.com/office/drawing/2014/main" id="{EACF4AEF-2DA0-BF4C-860B-B166C57159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B94E0988-88DB-A949-B923-553FDE2D7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496" name="Line 180">
                    <a:extLst>
                      <a:ext uri="{FF2B5EF4-FFF2-40B4-BE49-F238E27FC236}">
                        <a16:creationId xmlns:a16="http://schemas.microsoft.com/office/drawing/2014/main" id="{7610B0EF-3671-9B47-8937-955B079514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97" name="Line 181">
                    <a:extLst>
                      <a:ext uri="{FF2B5EF4-FFF2-40B4-BE49-F238E27FC236}">
                        <a16:creationId xmlns:a16="http://schemas.microsoft.com/office/drawing/2014/main" id="{1BD97D86-FC68-8941-AE16-6F13A0D4B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78" name="Group 182">
                <a:extLst>
                  <a:ext uri="{FF2B5EF4-FFF2-40B4-BE49-F238E27FC236}">
                    <a16:creationId xmlns:a16="http://schemas.microsoft.com/office/drawing/2014/main" id="{91BD84F8-614F-EE49-8B30-EB628E008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479" name="Group 183">
                  <a:extLst>
                    <a:ext uri="{FF2B5EF4-FFF2-40B4-BE49-F238E27FC236}">
                      <a16:creationId xmlns:a16="http://schemas.microsoft.com/office/drawing/2014/main" id="{6B3D007C-D887-E846-ABE5-9D65BE55F5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7" name="Group 184">
                    <a:extLst>
                      <a:ext uri="{FF2B5EF4-FFF2-40B4-BE49-F238E27FC236}">
                        <a16:creationId xmlns:a16="http://schemas.microsoft.com/office/drawing/2014/main" id="{0F4A8FB1-234D-A74B-A92E-F105987D2A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91" name="Line 185">
                      <a:extLst>
                        <a:ext uri="{FF2B5EF4-FFF2-40B4-BE49-F238E27FC236}">
                          <a16:creationId xmlns:a16="http://schemas.microsoft.com/office/drawing/2014/main" id="{D952B360-FBAF-2741-81A1-732D48B651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2" name="Line 186">
                      <a:extLst>
                        <a:ext uri="{FF2B5EF4-FFF2-40B4-BE49-F238E27FC236}">
                          <a16:creationId xmlns:a16="http://schemas.microsoft.com/office/drawing/2014/main" id="{AEAD8438-5EA8-234A-A2B5-555235A30D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8" name="Group 187">
                    <a:extLst>
                      <a:ext uri="{FF2B5EF4-FFF2-40B4-BE49-F238E27FC236}">
                        <a16:creationId xmlns:a16="http://schemas.microsoft.com/office/drawing/2014/main" id="{577925E6-FFEB-3A40-9E76-8B98C0C87A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9" name="Line 188">
                      <a:extLst>
                        <a:ext uri="{FF2B5EF4-FFF2-40B4-BE49-F238E27FC236}">
                          <a16:creationId xmlns:a16="http://schemas.microsoft.com/office/drawing/2014/main" id="{2E6E6815-69E5-D04B-9ABA-E40A83C882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0" name="Line 189">
                      <a:extLst>
                        <a:ext uri="{FF2B5EF4-FFF2-40B4-BE49-F238E27FC236}">
                          <a16:creationId xmlns:a16="http://schemas.microsoft.com/office/drawing/2014/main" id="{8BCCFECC-5324-5845-A48C-BB1D60CCAC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80" name="Group 190">
                  <a:extLst>
                    <a:ext uri="{FF2B5EF4-FFF2-40B4-BE49-F238E27FC236}">
                      <a16:creationId xmlns:a16="http://schemas.microsoft.com/office/drawing/2014/main" id="{61B305A6-EEB9-964C-9E04-C9D42306C3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1" name="Group 191">
                    <a:extLst>
                      <a:ext uri="{FF2B5EF4-FFF2-40B4-BE49-F238E27FC236}">
                        <a16:creationId xmlns:a16="http://schemas.microsoft.com/office/drawing/2014/main" id="{FCF6C6CD-53CA-294C-9163-FFBDA5D874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5" name="Line 192">
                      <a:extLst>
                        <a:ext uri="{FF2B5EF4-FFF2-40B4-BE49-F238E27FC236}">
                          <a16:creationId xmlns:a16="http://schemas.microsoft.com/office/drawing/2014/main" id="{710DA281-9270-3141-831A-EF64A8D11B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6" name="Line 193">
                      <a:extLst>
                        <a:ext uri="{FF2B5EF4-FFF2-40B4-BE49-F238E27FC236}">
                          <a16:creationId xmlns:a16="http://schemas.microsoft.com/office/drawing/2014/main" id="{D28C55A7-2B25-F842-9E06-6A5686B46B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2" name="Group 194">
                    <a:extLst>
                      <a:ext uri="{FF2B5EF4-FFF2-40B4-BE49-F238E27FC236}">
                        <a16:creationId xmlns:a16="http://schemas.microsoft.com/office/drawing/2014/main" id="{DEEA721B-C219-8245-A0C0-33633AEDE7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3" name="Line 195">
                      <a:extLst>
                        <a:ext uri="{FF2B5EF4-FFF2-40B4-BE49-F238E27FC236}">
                          <a16:creationId xmlns:a16="http://schemas.microsoft.com/office/drawing/2014/main" id="{0A50F111-740E-7940-AB52-4CFF0F471D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4" name="Line 196">
                      <a:extLst>
                        <a:ext uri="{FF2B5EF4-FFF2-40B4-BE49-F238E27FC236}">
                          <a16:creationId xmlns:a16="http://schemas.microsoft.com/office/drawing/2014/main" id="{90766983-5BAF-F14B-8DDD-484D026ADE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473" name="Text Box 199">
              <a:extLst>
                <a:ext uri="{FF2B5EF4-FFF2-40B4-BE49-F238E27FC236}">
                  <a16:creationId xmlns:a16="http://schemas.microsoft.com/office/drawing/2014/main" id="{3A6E3EE9-BAAF-5B45-BD91-B018F71B8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1225"/>
              <a:ext cx="121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  constant bit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rate 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playout at client</a:t>
              </a:r>
            </a:p>
          </p:txBody>
        </p:sp>
        <p:grpSp>
          <p:nvGrpSpPr>
            <p:cNvPr id="474" name="Group 202">
              <a:extLst>
                <a:ext uri="{FF2B5EF4-FFF2-40B4-BE49-F238E27FC236}">
                  <a16:creationId xmlns:a16="http://schemas.microsoft.com/office/drawing/2014/main" id="{B198ACDA-9CD7-7242-AB89-3C394AE5E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756"/>
              <a:ext cx="1059" cy="407"/>
              <a:chOff x="1874" y="2756"/>
              <a:chExt cx="1059" cy="407"/>
            </a:xfrm>
          </p:grpSpPr>
          <p:sp>
            <p:nvSpPr>
              <p:cNvPr id="475" name="Text Box 144">
                <a:extLst>
                  <a:ext uri="{FF2B5EF4-FFF2-40B4-BE49-F238E27FC236}">
                    <a16:creationId xmlns:a16="http://schemas.microsoft.com/office/drawing/2014/main" id="{42AFCD94-B607-E042-AA0B-D3DA37548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client playout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delay</a:t>
                </a:r>
              </a:p>
            </p:txBody>
          </p:sp>
          <p:sp>
            <p:nvSpPr>
              <p:cNvPr id="476" name="Line 200">
                <a:extLst>
                  <a:ext uri="{FF2B5EF4-FFF2-40B4-BE49-F238E27FC236}">
                    <a16:creationId xmlns:a16="http://schemas.microsoft.com/office/drawing/2014/main" id="{B2F37120-6CC9-8B41-A98D-BBB28D8C4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2952"/>
                <a:ext cx="905" cy="0"/>
              </a:xfrm>
              <a:prstGeom prst="line">
                <a:avLst/>
              </a:prstGeom>
              <a:noFill/>
              <a:ln w="19050">
                <a:solidFill>
                  <a:srgbClr val="01008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endParaRPr>
              </a:p>
            </p:txBody>
          </p:sp>
        </p:grpSp>
      </p:grpSp>
      <p:grpSp>
        <p:nvGrpSpPr>
          <p:cNvPr id="518" name="Group 206">
            <a:extLst>
              <a:ext uri="{FF2B5EF4-FFF2-40B4-BE49-F238E27FC236}">
                <a16:creationId xmlns:a16="http://schemas.microsoft.com/office/drawing/2014/main" id="{1D57C5D2-2C50-2F46-9BEF-96B0205E9727}"/>
              </a:ext>
            </a:extLst>
          </p:cNvPr>
          <p:cNvGrpSpPr>
            <a:grpSpLocks/>
          </p:cNvGrpSpPr>
          <p:nvPr/>
        </p:nvGrpSpPr>
        <p:grpSpPr bwMode="auto">
          <a:xfrm>
            <a:off x="6060511" y="3126165"/>
            <a:ext cx="534988" cy="923926"/>
            <a:chOff x="2822" y="1854"/>
            <a:chExt cx="337" cy="582"/>
          </a:xfrm>
        </p:grpSpPr>
        <p:sp>
          <p:nvSpPr>
            <p:cNvPr id="519" name="Line 204">
              <a:extLst>
                <a:ext uri="{FF2B5EF4-FFF2-40B4-BE49-F238E27FC236}">
                  <a16:creationId xmlns:a16="http://schemas.microsoft.com/office/drawing/2014/main" id="{2A631B38-97FE-2F4B-B874-714F6ADE1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00A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520" name="Text Box 205">
              <a:extLst>
                <a:ext uri="{FF2B5EF4-FFF2-40B4-BE49-F238E27FC236}">
                  <a16:creationId xmlns:a16="http://schemas.microsoft.com/office/drawing/2014/main" id="{F78B503E-7C5A-E04D-917B-32B040F9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707" y="1969"/>
              <a:ext cx="56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buffered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</p:grpSp>
      <p:sp>
        <p:nvSpPr>
          <p:cNvPr id="521" name="Rectangle 208">
            <a:extLst>
              <a:ext uri="{FF2B5EF4-FFF2-40B4-BE49-F238E27FC236}">
                <a16:creationId xmlns:a16="http://schemas.microsoft.com/office/drawing/2014/main" id="{19B23E15-1132-3D4B-A1F4-6A0D9B2054BA}"/>
              </a:ext>
            </a:extLst>
          </p:cNvPr>
          <p:cNvSpPr txBox="1">
            <a:spLocks noChangeArrowheads="1"/>
          </p:cNvSpPr>
          <p:nvPr/>
        </p:nvSpPr>
        <p:spPr>
          <a:xfrm>
            <a:off x="1252768" y="5367320"/>
            <a:ext cx="10515599" cy="88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buffering and playout delay: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compensate for network-added delay, delay jitter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F1384BB5-FDBF-D848-A676-BE0449CF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5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"/>
          <p:cNvSpPr/>
          <p:nvPr/>
        </p:nvSpPr>
        <p:spPr>
          <a:xfrm>
            <a:off x="8707673" y="2598154"/>
            <a:ext cx="1464890" cy="840879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10"/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510" name="Google Shape;510;p10"/>
            <p:cNvGrpSpPr/>
            <p:nvPr/>
          </p:nvGrpSpPr>
          <p:grpSpPr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511" name="Google Shape;511;p1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 extrusionOk="0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0"/>
              <p:cNvSpPr/>
              <p:nvPr/>
            </p:nvSpPr>
            <p:spPr>
              <a:xfrm>
                <a:off x="4204" y="429"/>
                <a:ext cx="1049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 extrusionOk="0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0"/>
              <p:cNvSpPr/>
              <p:nvPr/>
            </p:nvSpPr>
            <p:spPr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6" name="Google Shape;516;p10"/>
              <p:cNvGrpSpPr/>
              <p:nvPr/>
            </p:nvGrpSpPr>
            <p:grpSpPr>
              <a:xfrm>
                <a:off x="4749" y="666"/>
                <a:ext cx="583" cy="145"/>
                <a:chOff x="614" y="2566"/>
                <a:chExt cx="727" cy="139"/>
              </a:xfrm>
            </p:grpSpPr>
            <p:sp>
              <p:nvSpPr>
                <p:cNvPr id="517" name="Google Shape;517;p10"/>
                <p:cNvSpPr/>
                <p:nvPr/>
              </p:nvSpPr>
              <p:spPr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0"/>
                <p:cNvSpPr/>
                <p:nvPr/>
              </p:nvSpPr>
              <p:spPr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9" name="Google Shape;519;p10"/>
              <p:cNvSpPr/>
              <p:nvPr/>
            </p:nvSpPr>
            <p:spPr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0" name="Google Shape;520;p10"/>
              <p:cNvGrpSpPr/>
              <p:nvPr/>
            </p:nvGrpSpPr>
            <p:grpSpPr>
              <a:xfrm>
                <a:off x="4749" y="995"/>
                <a:ext cx="578" cy="131"/>
                <a:chOff x="617" y="2569"/>
                <a:chExt cx="721" cy="136"/>
              </a:xfrm>
            </p:grpSpPr>
            <p:sp>
              <p:nvSpPr>
                <p:cNvPr id="521" name="Google Shape;521;p10"/>
                <p:cNvSpPr/>
                <p:nvPr/>
              </p:nvSpPr>
              <p:spPr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0"/>
                <p:cNvSpPr/>
                <p:nvPr/>
              </p:nvSpPr>
              <p:spPr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3" name="Google Shape;523;p10"/>
              <p:cNvSpPr/>
              <p:nvPr/>
            </p:nvSpPr>
            <p:spPr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0"/>
              <p:cNvSpPr/>
              <p:nvPr/>
            </p:nvSpPr>
            <p:spPr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5" name="Google Shape;525;p10"/>
              <p:cNvGrpSpPr/>
              <p:nvPr/>
            </p:nvGrpSpPr>
            <p:grpSpPr>
              <a:xfrm>
                <a:off x="4733" y="1629"/>
                <a:ext cx="577" cy="150"/>
                <a:chOff x="612" y="2570"/>
                <a:chExt cx="719" cy="138"/>
              </a:xfrm>
            </p:grpSpPr>
            <p:sp>
              <p:nvSpPr>
                <p:cNvPr id="526" name="Google Shape;526;p10"/>
                <p:cNvSpPr/>
                <p:nvPr/>
              </p:nvSpPr>
              <p:spPr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0"/>
                <p:cNvSpPr/>
                <p:nvPr/>
              </p:nvSpPr>
              <p:spPr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8" name="Google Shape;528;p1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 extrusionOk="0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9" name="Google Shape;529;p10"/>
              <p:cNvGrpSpPr/>
              <p:nvPr/>
            </p:nvGrpSpPr>
            <p:grpSpPr>
              <a:xfrm>
                <a:off x="4739" y="1329"/>
                <a:ext cx="583" cy="136"/>
                <a:chOff x="614" y="2570"/>
                <a:chExt cx="726" cy="136"/>
              </a:xfrm>
            </p:grpSpPr>
            <p:sp>
              <p:nvSpPr>
                <p:cNvPr id="530" name="Google Shape;530;p10"/>
                <p:cNvSpPr/>
                <p:nvPr/>
              </p:nvSpPr>
              <p:spPr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10"/>
                <p:cNvSpPr/>
                <p:nvPr/>
              </p:nvSpPr>
              <p:spPr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2" name="Google Shape;532;p10"/>
              <p:cNvSpPr/>
              <p:nvPr/>
            </p:nvSpPr>
            <p:spPr>
              <a:xfrm>
                <a:off x="5252" y="429"/>
                <a:ext cx="64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 extrusionOk="0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0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 extrusionOk="0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 extrusionOk="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0"/>
              <p:cNvSpPr/>
              <p:nvPr/>
            </p:nvSpPr>
            <p:spPr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0"/>
              <p:cNvSpPr/>
              <p:nvPr/>
            </p:nvSpPr>
            <p:spPr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0"/>
              <p:cNvSpPr/>
              <p:nvPr/>
            </p:nvSpPr>
            <p:spPr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0"/>
              <p:cNvSpPr/>
              <p:nvPr/>
            </p:nvSpPr>
            <p:spPr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0"/>
              <p:cNvSpPr/>
              <p:nvPr/>
            </p:nvSpPr>
            <p:spPr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0"/>
              <p:cNvSpPr/>
              <p:nvPr/>
            </p:nvSpPr>
            <p:spPr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" name="Google Shape;543;p10"/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544" name="Google Shape;544;p10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" name="Google Shape;545;p10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6" name="Google Shape;546;p10" descr="A picture containing monitor, television, screen, phot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7" name="Google Shape;547;p10"/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...</a:t>
                </a:r>
                <a:endParaRPr/>
              </a:p>
            </p:txBody>
          </p:sp>
        </p:grpSp>
      </p:grpSp>
      <p:grpSp>
        <p:nvGrpSpPr>
          <p:cNvPr id="548" name="Google Shape;548;p10"/>
          <p:cNvGrpSpPr/>
          <p:nvPr/>
        </p:nvGrpSpPr>
        <p:grpSpPr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549" name="Google Shape;549;p1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4" name="Google Shape;554;p10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555" name="Google Shape;555;p10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0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7" name="Google Shape;557;p10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8" name="Google Shape;558;p10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559" name="Google Shape;559;p10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0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1" name="Google Shape;561;p10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3" name="Google Shape;563;p10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564" name="Google Shape;564;p10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0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6" name="Google Shape;566;p10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7" name="Google Shape;567;p10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568" name="Google Shape;568;p10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0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0" name="Google Shape;570;p10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10"/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582" name="Google Shape;582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Google Shape;585;p10"/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</p:grpSp>
      <p:grpSp>
        <p:nvGrpSpPr>
          <p:cNvPr id="586" name="Google Shape;586;p10"/>
          <p:cNvGrpSpPr/>
          <p:nvPr/>
        </p:nvGrpSpPr>
        <p:grpSpPr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587" name="Google Shape;587;p1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4204" y="429"/>
              <a:ext cx="1049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4214" y="695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2" name="Google Shape;592;p10"/>
            <p:cNvGrpSpPr/>
            <p:nvPr/>
          </p:nvGrpSpPr>
          <p:grpSpPr>
            <a:xfrm>
              <a:off x="4749" y="666"/>
              <a:ext cx="583" cy="145"/>
              <a:chOff x="614" y="2566"/>
              <a:chExt cx="727" cy="139"/>
            </a:xfrm>
          </p:grpSpPr>
          <p:sp>
            <p:nvSpPr>
              <p:cNvPr id="593" name="Google Shape;593;p10"/>
              <p:cNvSpPr/>
              <p:nvPr/>
            </p:nvSpPr>
            <p:spPr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0"/>
              <p:cNvSpPr/>
              <p:nvPr/>
            </p:nvSpPr>
            <p:spPr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5" name="Google Shape;595;p10"/>
            <p:cNvSpPr/>
            <p:nvPr/>
          </p:nvSpPr>
          <p:spPr>
            <a:xfrm>
              <a:off x="4225" y="1020"/>
              <a:ext cx="593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6" name="Google Shape;596;p10"/>
            <p:cNvGrpSpPr/>
            <p:nvPr/>
          </p:nvGrpSpPr>
          <p:grpSpPr>
            <a:xfrm>
              <a:off x="4749" y="995"/>
              <a:ext cx="578" cy="131"/>
              <a:chOff x="617" y="2569"/>
              <a:chExt cx="721" cy="136"/>
            </a:xfrm>
          </p:grpSpPr>
          <p:sp>
            <p:nvSpPr>
              <p:cNvPr id="597" name="Google Shape;597;p10"/>
              <p:cNvSpPr/>
              <p:nvPr/>
            </p:nvSpPr>
            <p:spPr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0"/>
              <p:cNvSpPr/>
              <p:nvPr/>
            </p:nvSpPr>
            <p:spPr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9" name="Google Shape;599;p10"/>
            <p:cNvSpPr/>
            <p:nvPr/>
          </p:nvSpPr>
          <p:spPr>
            <a:xfrm>
              <a:off x="4219" y="1358"/>
              <a:ext cx="593" cy="44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4225" y="1654"/>
              <a:ext cx="599" cy="4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1" name="Google Shape;601;p10"/>
            <p:cNvGrpSpPr/>
            <p:nvPr/>
          </p:nvGrpSpPr>
          <p:grpSpPr>
            <a:xfrm>
              <a:off x="4733" y="1629"/>
              <a:ext cx="577" cy="150"/>
              <a:chOff x="612" y="2570"/>
              <a:chExt cx="719" cy="138"/>
            </a:xfrm>
          </p:grpSpPr>
          <p:sp>
            <p:nvSpPr>
              <p:cNvPr id="602" name="Google Shape;602;p10"/>
              <p:cNvSpPr/>
              <p:nvPr/>
            </p:nvSpPr>
            <p:spPr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0"/>
              <p:cNvSpPr/>
              <p:nvPr/>
            </p:nvSpPr>
            <p:spPr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10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5" name="Google Shape;605;p10"/>
            <p:cNvGrpSpPr/>
            <p:nvPr/>
          </p:nvGrpSpPr>
          <p:grpSpPr>
            <a:xfrm>
              <a:off x="4739" y="1329"/>
              <a:ext cx="583" cy="136"/>
              <a:chOff x="614" y="2570"/>
              <a:chExt cx="726" cy="136"/>
            </a:xfrm>
          </p:grpSpPr>
          <p:sp>
            <p:nvSpPr>
              <p:cNvPr id="606" name="Google Shape;606;p10"/>
              <p:cNvSpPr/>
              <p:nvPr/>
            </p:nvSpPr>
            <p:spPr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0"/>
              <p:cNvSpPr/>
              <p:nvPr/>
            </p:nvSpPr>
            <p:spPr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8" name="Google Shape;608;p10"/>
            <p:cNvSpPr/>
            <p:nvPr/>
          </p:nvSpPr>
          <p:spPr>
            <a:xfrm>
              <a:off x="5252" y="429"/>
              <a:ext cx="64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10"/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620" name="Google Shape;620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10" descr="A picture containing monitor, television, screen, phot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10"/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/>
            </a:p>
          </p:txBody>
        </p:sp>
      </p:grpSp>
      <p:sp>
        <p:nvSpPr>
          <p:cNvPr id="624" name="Google Shape;62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Streaming multimedia: DASH</a:t>
            </a:r>
            <a:endParaRPr/>
          </a:p>
        </p:txBody>
      </p:sp>
      <p:sp>
        <p:nvSpPr>
          <p:cNvPr id="625" name="Google Shape;625;p10"/>
          <p:cNvSpPr txBox="1"/>
          <p:nvPr/>
        </p:nvSpPr>
        <p:spPr>
          <a:xfrm>
            <a:off x="750123" y="1425422"/>
            <a:ext cx="6582550" cy="50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r>
              <a:rPr lang="en-US" sz="32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intelligence” </a:t>
            </a:r>
            <a:r>
              <a:rPr lang="en-US" sz="32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at client: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determines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800" b="0" i="1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request chunk (so that buffer starvation, or overflow does not occur)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what encoding rate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request (higher quality when more bandwidth available)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0"/>
          <p:cNvSpPr txBox="1"/>
          <p:nvPr/>
        </p:nvSpPr>
        <p:spPr>
          <a:xfrm>
            <a:off x="764871" y="4418084"/>
            <a:ext cx="6296330" cy="160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 b="0" i="1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request chunk (can request from URL server that is “close” to client or has high available bandwidth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 </a:t>
            </a:r>
            <a:endParaRPr/>
          </a:p>
        </p:txBody>
      </p:sp>
      <p:sp>
        <p:nvSpPr>
          <p:cNvPr id="627" name="Google Shape;627;p10"/>
          <p:cNvSpPr txBox="1"/>
          <p:nvPr/>
        </p:nvSpPr>
        <p:spPr>
          <a:xfrm>
            <a:off x="1455456" y="6024759"/>
            <a:ext cx="93893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Streaming video =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encoding +</a:t>
            </a: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DASH + playout buffering</a:t>
            </a:r>
            <a:endParaRPr/>
          </a:p>
        </p:txBody>
      </p:sp>
      <p:grpSp>
        <p:nvGrpSpPr>
          <p:cNvPr id="628" name="Google Shape;628;p10"/>
          <p:cNvGrpSpPr/>
          <p:nvPr/>
        </p:nvGrpSpPr>
        <p:grpSpPr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629" name="Google Shape;629;p10"/>
            <p:cNvSpPr/>
            <p:nvPr/>
          </p:nvSpPr>
          <p:spPr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10"/>
          <p:cNvGrpSpPr/>
          <p:nvPr/>
        </p:nvGrpSpPr>
        <p:grpSpPr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632" name="Google Shape;632;p10"/>
            <p:cNvSpPr/>
            <p:nvPr/>
          </p:nvSpPr>
          <p:spPr>
            <a:xfrm>
              <a:off x="4443" y="1475"/>
              <a:ext cx="421" cy="361"/>
            </a:xfrm>
            <a:prstGeom prst="rect">
              <a:avLst/>
            </a:prstGeom>
            <a:gradFill>
              <a:gsLst>
                <a:gs pos="0">
                  <a:srgbClr val="6B8FB3"/>
                </a:gs>
                <a:gs pos="50000">
                  <a:srgbClr val="99CCFF"/>
                </a:gs>
                <a:gs pos="100000">
                  <a:srgbClr val="6B8FB3"/>
                </a:gs>
              </a:gsLst>
              <a:lin ang="5400000" scaled="0"/>
            </a:gra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 cap="flat" cmpd="sng">
              <a:solidFill>
                <a:srgbClr val="5F5F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4442" y="1866"/>
              <a:ext cx="414" cy="24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4437" y="1472"/>
              <a:ext cx="423" cy="35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6" name="Google Shape;636;p10"/>
          <p:cNvCxnSpPr/>
          <p:nvPr/>
        </p:nvCxnSpPr>
        <p:spPr>
          <a:xfrm>
            <a:off x="8593059" y="3030964"/>
            <a:ext cx="2202124" cy="0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7" name="Google Shape;637;p10"/>
          <p:cNvSpPr txBox="1"/>
          <p:nvPr/>
        </p:nvSpPr>
        <p:spPr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800" b="0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9433447" y="2723465"/>
            <a:ext cx="1348576" cy="190774"/>
          </a:xfrm>
          <a:custGeom>
            <a:avLst/>
            <a:gdLst/>
            <a:ahLst/>
            <a:cxnLst/>
            <a:rect l="l" t="t" r="r" b="b"/>
            <a:pathLst>
              <a:path w="1348576" h="190774" extrusionOk="0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 cap="flat" cmpd="sng">
            <a:solidFill>
              <a:srgbClr val="CD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0"/>
          <p:cNvSpPr/>
          <p:nvPr/>
        </p:nvSpPr>
        <p:spPr>
          <a:xfrm rot="10800000" flipH="1">
            <a:off x="9441126" y="3152158"/>
            <a:ext cx="1348576" cy="190774"/>
          </a:xfrm>
          <a:custGeom>
            <a:avLst/>
            <a:gdLst/>
            <a:ahLst/>
            <a:cxnLst/>
            <a:rect l="l" t="t" r="r" b="b"/>
            <a:pathLst>
              <a:path w="1348576" h="190774" extrusionOk="0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 cap="flat" cmpd="sng">
            <a:solidFill>
              <a:srgbClr val="CD0000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0" name="Google Shape;640;p10"/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641" name="Google Shape;641;p10"/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C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0"/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CD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pic>
        <p:nvPicPr>
          <p:cNvPr id="643" name="Google Shape;643;p10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2982" y="1738745"/>
            <a:ext cx="2003136" cy="160250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10"/>
          <p:cNvSpPr txBox="1">
            <a:spLocks noGrp="1"/>
          </p:cNvSpPr>
          <p:nvPr>
            <p:ph type="sldNum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Layer: 2-</a:t>
            </a: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Microsoft Office PowerPoint</Application>
  <PresentationFormat>Widescreen</PresentationFormat>
  <Paragraphs>230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Noto Sans Symbols</vt:lpstr>
      <vt:lpstr>Calibri</vt:lpstr>
      <vt:lpstr>Arial Narrow</vt:lpstr>
      <vt:lpstr>Wingdings</vt:lpstr>
      <vt:lpstr>Comic Sans MS</vt:lpstr>
      <vt:lpstr>Times New Roman</vt:lpstr>
      <vt:lpstr>Gill Sans</vt:lpstr>
      <vt:lpstr>Office Theme</vt:lpstr>
      <vt:lpstr>Week 15-Lec 2</vt:lpstr>
      <vt:lpstr>Video Streaming and CDNs: context</vt:lpstr>
      <vt:lpstr>Multimedia: video</vt:lpstr>
      <vt:lpstr>Multimedia: video</vt:lpstr>
      <vt:lpstr>Streaming stored video</vt:lpstr>
      <vt:lpstr>Streaming stored video: challenges</vt:lpstr>
      <vt:lpstr>Streaming multimedia: DASH</vt:lpstr>
      <vt:lpstr>Streaming stored video: playout buffering</vt:lpstr>
      <vt:lpstr>Streaming multimedia: DASH</vt:lpstr>
      <vt:lpstr>Content distribution networks (CDNs)</vt:lpstr>
      <vt:lpstr>Content distribution networks (CDNs)</vt:lpstr>
      <vt:lpstr>Akamai today:</vt:lpstr>
      <vt:lpstr>How does Netflix work?</vt:lpstr>
      <vt:lpstr>Content distribution networks (CDNs)</vt:lpstr>
      <vt:lpstr>CDN content access: a closer look</vt:lpstr>
      <vt:lpstr>Case study: Netflix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15-Lec 2</dc:title>
  <dc:creator>Kalyan</dc:creator>
  <cp:lastModifiedBy>D T</cp:lastModifiedBy>
  <cp:revision>2</cp:revision>
  <dcterms:created xsi:type="dcterms:W3CDTF">2023-11-08T00:20:47Z</dcterms:created>
  <dcterms:modified xsi:type="dcterms:W3CDTF">2023-11-08T02:26:02Z</dcterms:modified>
</cp:coreProperties>
</file>