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Times" panose="020206030504050203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oOXvODJJ4qe1AwueW8EPMdZ2+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9" name="Google Shape;15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3" name="Google Shape;27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977d9d6b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977d9d6b6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g2977d9d6b6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6" name="Google Shape;13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402075" y="3908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Week 15-Lec 1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27785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center Networking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125" y="3999713"/>
            <a:ext cx="5397875" cy="28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9"/>
          <p:cNvGrpSpPr/>
          <p:nvPr/>
        </p:nvGrpSpPr>
        <p:grpSpPr>
          <a:xfrm>
            <a:off x="506660" y="2185776"/>
            <a:ext cx="7220908" cy="3872759"/>
            <a:chOff x="628632" y="1621000"/>
            <a:chExt cx="7220908" cy="3872759"/>
          </a:xfrm>
        </p:grpSpPr>
        <p:grpSp>
          <p:nvGrpSpPr>
            <p:cNvPr id="1563" name="Google Shape;1563;p9"/>
            <p:cNvGrpSpPr/>
            <p:nvPr/>
          </p:nvGrpSpPr>
          <p:grpSpPr>
            <a:xfrm>
              <a:off x="1479177" y="1790648"/>
              <a:ext cx="5700821" cy="1085228"/>
              <a:chOff x="1411941" y="1759320"/>
              <a:chExt cx="5700821" cy="1085228"/>
            </a:xfrm>
          </p:grpSpPr>
          <p:cxnSp>
            <p:nvCxnSpPr>
              <p:cNvPr id="1564" name="Google Shape;1564;p9"/>
              <p:cNvCxnSpPr>
                <a:endCxn id="1565" idx="9"/>
              </p:cNvCxnSpPr>
              <p:nvPr/>
            </p:nvCxnSpPr>
            <p:spPr>
              <a:xfrm rot="10800000" flipH="1">
                <a:off x="1411941" y="1792306"/>
                <a:ext cx="2243400" cy="924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6" name="Google Shape;1566;p9"/>
              <p:cNvCxnSpPr/>
              <p:nvPr/>
            </p:nvCxnSpPr>
            <p:spPr>
              <a:xfrm rot="10800000" flipH="1">
                <a:off x="1425388" y="1790700"/>
                <a:ext cx="4493570" cy="93905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7" name="Google Shape;1567;p9"/>
              <p:cNvCxnSpPr>
                <a:endCxn id="1565" idx="9"/>
              </p:cNvCxnSpPr>
              <p:nvPr/>
            </p:nvCxnSpPr>
            <p:spPr>
              <a:xfrm rot="10800000" flipH="1">
                <a:off x="3016624" y="1792518"/>
                <a:ext cx="638700" cy="102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8" name="Google Shape;1568;p9"/>
              <p:cNvCxnSpPr>
                <a:endCxn id="1565" idx="13"/>
              </p:cNvCxnSpPr>
              <p:nvPr/>
            </p:nvCxnSpPr>
            <p:spPr>
              <a:xfrm rot="10800000">
                <a:off x="3558266" y="1759320"/>
                <a:ext cx="1022700" cy="105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9" name="Google Shape;1569;p9"/>
              <p:cNvCxnSpPr>
                <a:endCxn id="1565" idx="9"/>
              </p:cNvCxnSpPr>
              <p:nvPr/>
            </p:nvCxnSpPr>
            <p:spPr>
              <a:xfrm rot="10800000">
                <a:off x="3655262" y="1792448"/>
                <a:ext cx="3457500" cy="105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0" name="Google Shape;1570;p9"/>
              <p:cNvCxnSpPr/>
              <p:nvPr/>
            </p:nvCxnSpPr>
            <p:spPr>
              <a:xfrm rot="10800000" flipH="1">
                <a:off x="2985160" y="1759372"/>
                <a:ext cx="2906904" cy="100257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1" name="Google Shape;1571;p9"/>
              <p:cNvCxnSpPr>
                <a:endCxn id="1572" idx="6"/>
              </p:cNvCxnSpPr>
              <p:nvPr/>
            </p:nvCxnSpPr>
            <p:spPr>
              <a:xfrm rot="10800000">
                <a:off x="6032103" y="1818876"/>
                <a:ext cx="1009500" cy="974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3" name="Google Shape;1573;p9"/>
              <p:cNvCxnSpPr>
                <a:endCxn id="1572" idx="12"/>
              </p:cNvCxnSpPr>
              <p:nvPr/>
            </p:nvCxnSpPr>
            <p:spPr>
              <a:xfrm rot="10800000" flipH="1">
                <a:off x="4549326" y="1819176"/>
                <a:ext cx="1290300" cy="974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574" name="Google Shape;1574;p9"/>
            <p:cNvGrpSpPr/>
            <p:nvPr/>
          </p:nvGrpSpPr>
          <p:grpSpPr>
            <a:xfrm>
              <a:off x="7582334" y="4489205"/>
              <a:ext cx="267206" cy="997245"/>
              <a:chOff x="6424315" y="4488570"/>
              <a:chExt cx="267206" cy="997245"/>
            </a:xfrm>
          </p:grpSpPr>
          <p:grpSp>
            <p:nvGrpSpPr>
              <p:cNvPr id="1575" name="Google Shape;1575;p9"/>
              <p:cNvGrpSpPr/>
              <p:nvPr/>
            </p:nvGrpSpPr>
            <p:grpSpPr>
              <a:xfrm>
                <a:off x="6424315" y="4636502"/>
                <a:ext cx="237939" cy="849312"/>
                <a:chOff x="6396366" y="3061857"/>
                <a:chExt cx="570079" cy="838094"/>
              </a:xfrm>
            </p:grpSpPr>
            <p:sp>
              <p:nvSpPr>
                <p:cNvPr id="1576" name="Google Shape;1576;p9"/>
                <p:cNvSpPr/>
                <p:nvPr/>
              </p:nvSpPr>
              <p:spPr>
                <a:xfrm>
                  <a:off x="6509786" y="3061857"/>
                  <a:ext cx="447707" cy="74253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i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77" name="Google Shape;1577;p9"/>
                <p:cNvCxnSpPr/>
                <p:nvPr/>
              </p:nvCxnSpPr>
              <p:spPr>
                <a:xfrm rot="10800000" flipH="1">
                  <a:off x="6847057" y="3061857"/>
                  <a:ext cx="113419" cy="9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78" name="Google Shape;1578;p9"/>
                <p:cNvSpPr/>
                <p:nvPr/>
              </p:nvSpPr>
              <p:spPr>
                <a:xfrm>
                  <a:off x="6476953" y="3071256"/>
                  <a:ext cx="131327" cy="11592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i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79" name="Google Shape;1579;p9"/>
                <p:cNvCxnSpPr/>
                <p:nvPr/>
              </p:nvCxnSpPr>
              <p:spPr>
                <a:xfrm rot="10800000" flipH="1">
                  <a:off x="6396367" y="3061857"/>
                  <a:ext cx="113419" cy="9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80" name="Google Shape;1580;p9"/>
                <p:cNvSpPr/>
                <p:nvPr/>
              </p:nvSpPr>
              <p:spPr>
                <a:xfrm>
                  <a:off x="6817210" y="3702567"/>
                  <a:ext cx="131327" cy="11592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i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9"/>
                <p:cNvSpPr/>
                <p:nvPr/>
              </p:nvSpPr>
              <p:spPr>
                <a:xfrm>
                  <a:off x="6405320" y="3157415"/>
                  <a:ext cx="444723" cy="7425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i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82" name="Google Shape;1582;p9"/>
                <p:cNvCxnSpPr/>
                <p:nvPr/>
              </p:nvCxnSpPr>
              <p:spPr>
                <a:xfrm rot="10800000" flipH="1">
                  <a:off x="6847057" y="3804392"/>
                  <a:ext cx="113419" cy="9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83" name="Google Shape;1583;p9"/>
                <p:cNvGrpSpPr/>
                <p:nvPr/>
              </p:nvGrpSpPr>
              <p:grpSpPr>
                <a:xfrm>
                  <a:off x="6399350" y="3137050"/>
                  <a:ext cx="561125" cy="92425"/>
                  <a:chOff x="6581076" y="2845711"/>
                  <a:chExt cx="561125" cy="92425"/>
                </a:xfrm>
              </p:grpSpPr>
              <p:cxnSp>
                <p:nvCxnSpPr>
                  <p:cNvPr id="1584" name="Google Shape;1584;p9"/>
                  <p:cNvCxnSpPr/>
                  <p:nvPr/>
                </p:nvCxnSpPr>
                <p:spPr>
                  <a:xfrm rot="10800000" flipH="1">
                    <a:off x="7028782" y="2845711"/>
                    <a:ext cx="113419" cy="9242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585" name="Google Shape;1585;p9"/>
                  <p:cNvCxnSpPr/>
                  <p:nvPr/>
                </p:nvCxnSpPr>
                <p:spPr>
                  <a:xfrm>
                    <a:off x="6581076" y="2938136"/>
                    <a:ext cx="45367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586" name="Google Shape;1586;p9"/>
                <p:cNvGrpSpPr/>
                <p:nvPr/>
              </p:nvGrpSpPr>
              <p:grpSpPr>
                <a:xfrm>
                  <a:off x="6399351" y="3202845"/>
                  <a:ext cx="567094" cy="89292"/>
                  <a:chOff x="6581557" y="2845642"/>
                  <a:chExt cx="567094" cy="89292"/>
                </a:xfrm>
              </p:grpSpPr>
              <p:cxnSp>
                <p:nvCxnSpPr>
                  <p:cNvPr id="1587" name="Google Shape;1587;p9"/>
                  <p:cNvCxnSpPr/>
                  <p:nvPr/>
                </p:nvCxnSpPr>
                <p:spPr>
                  <a:xfrm rot="10800000" flipH="1">
                    <a:off x="7029263" y="2845642"/>
                    <a:ext cx="119388" cy="8929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588" name="Google Shape;1588;p9"/>
                  <p:cNvCxnSpPr/>
                  <p:nvPr/>
                </p:nvCxnSpPr>
                <p:spPr>
                  <a:xfrm>
                    <a:off x="6581557" y="2934934"/>
                    <a:ext cx="45367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589" name="Google Shape;1589;p9"/>
                <p:cNvGrpSpPr/>
                <p:nvPr/>
              </p:nvGrpSpPr>
              <p:grpSpPr>
                <a:xfrm>
                  <a:off x="6399350" y="3268639"/>
                  <a:ext cx="558142" cy="89292"/>
                  <a:chOff x="6582036" y="2845572"/>
                  <a:chExt cx="558142" cy="89292"/>
                </a:xfrm>
              </p:grpSpPr>
              <p:cxnSp>
                <p:nvCxnSpPr>
                  <p:cNvPr id="1590" name="Google Shape;1590;p9"/>
                  <p:cNvCxnSpPr/>
                  <p:nvPr/>
                </p:nvCxnSpPr>
                <p:spPr>
                  <a:xfrm rot="10800000" flipH="1">
                    <a:off x="7026759" y="2845572"/>
                    <a:ext cx="113419" cy="8929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591" name="Google Shape;1591;p9"/>
                  <p:cNvCxnSpPr/>
                  <p:nvPr/>
                </p:nvCxnSpPr>
                <p:spPr>
                  <a:xfrm>
                    <a:off x="6582036" y="2934864"/>
                    <a:ext cx="450692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592" name="Google Shape;1592;p9"/>
                <p:cNvGrpSpPr/>
                <p:nvPr/>
              </p:nvGrpSpPr>
              <p:grpSpPr>
                <a:xfrm>
                  <a:off x="6399350" y="3334433"/>
                  <a:ext cx="558141" cy="89292"/>
                  <a:chOff x="6582516" y="2845502"/>
                  <a:chExt cx="558141" cy="89292"/>
                </a:xfrm>
              </p:grpSpPr>
              <p:cxnSp>
                <p:nvCxnSpPr>
                  <p:cNvPr id="1593" name="Google Shape;1593;p9"/>
                  <p:cNvCxnSpPr/>
                  <p:nvPr/>
                </p:nvCxnSpPr>
                <p:spPr>
                  <a:xfrm rot="10800000" flipH="1">
                    <a:off x="7027238" y="2845502"/>
                    <a:ext cx="113419" cy="8929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594" name="Google Shape;1594;p9"/>
                  <p:cNvCxnSpPr/>
                  <p:nvPr/>
                </p:nvCxnSpPr>
                <p:spPr>
                  <a:xfrm>
                    <a:off x="6582516" y="2934794"/>
                    <a:ext cx="450692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595" name="Google Shape;1595;p9"/>
                <p:cNvGrpSpPr/>
                <p:nvPr/>
              </p:nvGrpSpPr>
              <p:grpSpPr>
                <a:xfrm>
                  <a:off x="6399349" y="3400228"/>
                  <a:ext cx="558142" cy="89292"/>
                  <a:chOff x="6582995" y="2845433"/>
                  <a:chExt cx="558142" cy="89292"/>
                </a:xfrm>
              </p:grpSpPr>
              <p:cxnSp>
                <p:nvCxnSpPr>
                  <p:cNvPr id="1596" name="Google Shape;1596;p9"/>
                  <p:cNvCxnSpPr/>
                  <p:nvPr/>
                </p:nvCxnSpPr>
                <p:spPr>
                  <a:xfrm rot="10800000" flipH="1">
                    <a:off x="7027718" y="2845433"/>
                    <a:ext cx="113419" cy="8929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597" name="Google Shape;1597;p9"/>
                  <p:cNvCxnSpPr/>
                  <p:nvPr/>
                </p:nvCxnSpPr>
                <p:spPr>
                  <a:xfrm>
                    <a:off x="6582995" y="2934724"/>
                    <a:ext cx="450692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598" name="Google Shape;1598;p9"/>
                <p:cNvGrpSpPr/>
                <p:nvPr/>
              </p:nvGrpSpPr>
              <p:grpSpPr>
                <a:xfrm>
                  <a:off x="6399351" y="3466022"/>
                  <a:ext cx="558141" cy="93992"/>
                  <a:chOff x="6583477" y="2845363"/>
                  <a:chExt cx="558141" cy="93992"/>
                </a:xfrm>
              </p:grpSpPr>
              <p:cxnSp>
                <p:nvCxnSpPr>
                  <p:cNvPr id="1599" name="Google Shape;1599;p9"/>
                  <p:cNvCxnSpPr/>
                  <p:nvPr/>
                </p:nvCxnSpPr>
                <p:spPr>
                  <a:xfrm rot="10800000" flipH="1">
                    <a:off x="7028199" y="2845363"/>
                    <a:ext cx="113419" cy="9399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00" name="Google Shape;1600;p9"/>
                  <p:cNvCxnSpPr/>
                  <p:nvPr/>
                </p:nvCxnSpPr>
                <p:spPr>
                  <a:xfrm>
                    <a:off x="6583477" y="2939355"/>
                    <a:ext cx="450692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601" name="Google Shape;1601;p9"/>
                <p:cNvGrpSpPr/>
                <p:nvPr/>
              </p:nvGrpSpPr>
              <p:grpSpPr>
                <a:xfrm>
                  <a:off x="6396366" y="3528683"/>
                  <a:ext cx="561126" cy="97125"/>
                  <a:chOff x="6580972" y="2842160"/>
                  <a:chExt cx="561126" cy="97125"/>
                </a:xfrm>
              </p:grpSpPr>
              <p:cxnSp>
                <p:nvCxnSpPr>
                  <p:cNvPr id="1602" name="Google Shape;1602;p9"/>
                  <p:cNvCxnSpPr/>
                  <p:nvPr/>
                </p:nvCxnSpPr>
                <p:spPr>
                  <a:xfrm rot="10800000" flipH="1">
                    <a:off x="7028679" y="2842160"/>
                    <a:ext cx="113419" cy="9712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03" name="Google Shape;1603;p9"/>
                  <p:cNvCxnSpPr/>
                  <p:nvPr/>
                </p:nvCxnSpPr>
                <p:spPr>
                  <a:xfrm>
                    <a:off x="6580972" y="2939284"/>
                    <a:ext cx="45367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604" name="Google Shape;1604;p9"/>
                <p:cNvGrpSpPr/>
                <p:nvPr/>
              </p:nvGrpSpPr>
              <p:grpSpPr>
                <a:xfrm>
                  <a:off x="6396366" y="3594477"/>
                  <a:ext cx="561125" cy="97125"/>
                  <a:chOff x="6581452" y="2842090"/>
                  <a:chExt cx="561125" cy="97125"/>
                </a:xfrm>
              </p:grpSpPr>
              <p:cxnSp>
                <p:nvCxnSpPr>
                  <p:cNvPr id="1605" name="Google Shape;1605;p9"/>
                  <p:cNvCxnSpPr/>
                  <p:nvPr/>
                </p:nvCxnSpPr>
                <p:spPr>
                  <a:xfrm rot="10800000" flipH="1">
                    <a:off x="7029158" y="2842090"/>
                    <a:ext cx="113419" cy="9712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06" name="Google Shape;1606;p9"/>
                  <p:cNvCxnSpPr/>
                  <p:nvPr/>
                </p:nvCxnSpPr>
                <p:spPr>
                  <a:xfrm>
                    <a:off x="6581452" y="2939215"/>
                    <a:ext cx="45367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607" name="Google Shape;1607;p9"/>
                <p:cNvGrpSpPr/>
                <p:nvPr/>
              </p:nvGrpSpPr>
              <p:grpSpPr>
                <a:xfrm>
                  <a:off x="6396367" y="3664970"/>
                  <a:ext cx="558140" cy="92426"/>
                  <a:chOff x="6581933" y="2846719"/>
                  <a:chExt cx="558140" cy="92426"/>
                </a:xfrm>
              </p:grpSpPr>
              <p:cxnSp>
                <p:nvCxnSpPr>
                  <p:cNvPr id="1608" name="Google Shape;1608;p9"/>
                  <p:cNvCxnSpPr/>
                  <p:nvPr/>
                </p:nvCxnSpPr>
                <p:spPr>
                  <a:xfrm rot="10800000" flipH="1">
                    <a:off x="7026654" y="2846719"/>
                    <a:ext cx="113419" cy="92426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09" name="Google Shape;1609;p9"/>
                  <p:cNvCxnSpPr/>
                  <p:nvPr/>
                </p:nvCxnSpPr>
                <p:spPr>
                  <a:xfrm>
                    <a:off x="6581933" y="2939145"/>
                    <a:ext cx="45069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610" name="Google Shape;1610;p9"/>
                <p:cNvGrpSpPr/>
                <p:nvPr/>
              </p:nvGrpSpPr>
              <p:grpSpPr>
                <a:xfrm>
                  <a:off x="6396367" y="3730765"/>
                  <a:ext cx="558139" cy="92426"/>
                  <a:chOff x="6582413" y="2846650"/>
                  <a:chExt cx="558139" cy="92426"/>
                </a:xfrm>
              </p:grpSpPr>
              <p:cxnSp>
                <p:nvCxnSpPr>
                  <p:cNvPr id="1611" name="Google Shape;1611;p9"/>
                  <p:cNvCxnSpPr/>
                  <p:nvPr/>
                </p:nvCxnSpPr>
                <p:spPr>
                  <a:xfrm rot="10800000" flipH="1">
                    <a:off x="7027133" y="2846650"/>
                    <a:ext cx="113419" cy="92426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12" name="Google Shape;1612;p9"/>
                  <p:cNvCxnSpPr/>
                  <p:nvPr/>
                </p:nvCxnSpPr>
                <p:spPr>
                  <a:xfrm>
                    <a:off x="6582413" y="2939076"/>
                    <a:ext cx="45069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1613" name="Google Shape;1613;p9"/>
              <p:cNvCxnSpPr/>
              <p:nvPr/>
            </p:nvCxnSpPr>
            <p:spPr>
              <a:xfrm flipH="1">
                <a:off x="6685171" y="4525377"/>
                <a:ext cx="4763" cy="8556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4" name="Google Shape;1614;p9"/>
              <p:cNvCxnSpPr/>
              <p:nvPr/>
            </p:nvCxnSpPr>
            <p:spPr>
              <a:xfrm>
                <a:off x="6632784" y="4706352"/>
                <a:ext cx="587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5" name="Google Shape;1615;p9"/>
              <p:cNvCxnSpPr/>
              <p:nvPr/>
            </p:nvCxnSpPr>
            <p:spPr>
              <a:xfrm>
                <a:off x="6631196" y="4771439"/>
                <a:ext cx="587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6" name="Google Shape;1616;p9"/>
              <p:cNvCxnSpPr/>
              <p:nvPr/>
            </p:nvCxnSpPr>
            <p:spPr>
              <a:xfrm>
                <a:off x="6631196" y="4849227"/>
                <a:ext cx="587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7" name="Google Shape;1617;p9"/>
              <p:cNvCxnSpPr/>
              <p:nvPr/>
            </p:nvCxnSpPr>
            <p:spPr>
              <a:xfrm>
                <a:off x="6629609" y="4914314"/>
                <a:ext cx="587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8" name="Google Shape;1618;p9"/>
              <p:cNvCxnSpPr/>
              <p:nvPr/>
            </p:nvCxnSpPr>
            <p:spPr>
              <a:xfrm>
                <a:off x="6628021" y="4976227"/>
                <a:ext cx="6032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9" name="Google Shape;1619;p9"/>
              <p:cNvCxnSpPr/>
              <p:nvPr/>
            </p:nvCxnSpPr>
            <p:spPr>
              <a:xfrm>
                <a:off x="6628021" y="5044489"/>
                <a:ext cx="587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0" name="Google Shape;1620;p9"/>
              <p:cNvCxnSpPr/>
              <p:nvPr/>
            </p:nvCxnSpPr>
            <p:spPr>
              <a:xfrm>
                <a:off x="6626434" y="5114339"/>
                <a:ext cx="587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1" name="Google Shape;1621;p9"/>
              <p:cNvCxnSpPr/>
              <p:nvPr/>
            </p:nvCxnSpPr>
            <p:spPr>
              <a:xfrm>
                <a:off x="6629609" y="5184189"/>
                <a:ext cx="587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2" name="Google Shape;1622;p9"/>
              <p:cNvCxnSpPr/>
              <p:nvPr/>
            </p:nvCxnSpPr>
            <p:spPr>
              <a:xfrm>
                <a:off x="6631196" y="5252452"/>
                <a:ext cx="587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3" name="Google Shape;1623;p9"/>
              <p:cNvCxnSpPr/>
              <p:nvPr/>
            </p:nvCxnSpPr>
            <p:spPr>
              <a:xfrm>
                <a:off x="6631196" y="5322302"/>
                <a:ext cx="587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4" name="Google Shape;1624;p9"/>
              <p:cNvCxnSpPr/>
              <p:nvPr/>
            </p:nvCxnSpPr>
            <p:spPr>
              <a:xfrm>
                <a:off x="6632784" y="5387389"/>
                <a:ext cx="587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5" name="Google Shape;1625;p9"/>
              <p:cNvCxnSpPr/>
              <p:nvPr/>
            </p:nvCxnSpPr>
            <p:spPr>
              <a:xfrm rot="10800000">
                <a:off x="6632784" y="4531727"/>
                <a:ext cx="58737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26" name="Google Shape;1626;p9"/>
              <p:cNvGrpSpPr/>
              <p:nvPr/>
            </p:nvGrpSpPr>
            <p:grpSpPr>
              <a:xfrm>
                <a:off x="6434171" y="4488570"/>
                <a:ext cx="224203" cy="179034"/>
                <a:chOff x="3668110" y="2448910"/>
                <a:chExt cx="3794234" cy="2165130"/>
              </a:xfrm>
            </p:grpSpPr>
            <p:sp>
              <p:nvSpPr>
                <p:cNvPr id="1627" name="Google Shape;1627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29" name="Google Shape;1629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630" name="Google Shape;1630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1" name="Google Shape;1631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2" name="Google Shape;1632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3" name="Google Shape;1633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634" name="Google Shape;1634;p9"/>
            <p:cNvGrpSpPr/>
            <p:nvPr/>
          </p:nvGrpSpPr>
          <p:grpSpPr>
            <a:xfrm>
              <a:off x="5974431" y="3377682"/>
              <a:ext cx="1055390" cy="275739"/>
              <a:chOff x="5974431" y="3377682"/>
              <a:chExt cx="1055390" cy="275739"/>
            </a:xfrm>
          </p:grpSpPr>
          <p:cxnSp>
            <p:nvCxnSpPr>
              <p:cNvPr id="1635" name="Google Shape;1635;p9"/>
              <p:cNvCxnSpPr/>
              <p:nvPr/>
            </p:nvCxnSpPr>
            <p:spPr>
              <a:xfrm rot="10800000">
                <a:off x="5974431" y="3483429"/>
                <a:ext cx="1055390" cy="1699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6" name="Google Shape;1636;p9"/>
              <p:cNvCxnSpPr>
                <a:stCxn id="1637" idx="8"/>
              </p:cNvCxnSpPr>
              <p:nvPr/>
            </p:nvCxnSpPr>
            <p:spPr>
              <a:xfrm rot="10800000">
                <a:off x="6223243" y="3427578"/>
                <a:ext cx="671700" cy="1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8" name="Google Shape;1638;p9"/>
              <p:cNvCxnSpPr/>
              <p:nvPr/>
            </p:nvCxnSpPr>
            <p:spPr>
              <a:xfrm rot="10800000">
                <a:off x="6465843" y="3377682"/>
                <a:ext cx="562839" cy="2018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39" name="Google Shape;1639;p9"/>
            <p:cNvGrpSpPr/>
            <p:nvPr/>
          </p:nvGrpSpPr>
          <p:grpSpPr>
            <a:xfrm rot="10800000" flipH="1">
              <a:off x="5989981" y="3036336"/>
              <a:ext cx="1055390" cy="275739"/>
              <a:chOff x="6920204" y="3530082"/>
              <a:chExt cx="1055390" cy="275739"/>
            </a:xfrm>
          </p:grpSpPr>
          <p:cxnSp>
            <p:nvCxnSpPr>
              <p:cNvPr id="1640" name="Google Shape;1640;p9"/>
              <p:cNvCxnSpPr/>
              <p:nvPr/>
            </p:nvCxnSpPr>
            <p:spPr>
              <a:xfrm rot="10800000">
                <a:off x="6920204" y="3635829"/>
                <a:ext cx="1055390" cy="1699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1" name="Google Shape;1641;p9"/>
              <p:cNvCxnSpPr/>
              <p:nvPr/>
            </p:nvCxnSpPr>
            <p:spPr>
              <a:xfrm rot="10800000">
                <a:off x="7169020" y="3579845"/>
                <a:ext cx="671696" cy="17383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2" name="Google Shape;1642;p9"/>
              <p:cNvCxnSpPr/>
              <p:nvPr/>
            </p:nvCxnSpPr>
            <p:spPr>
              <a:xfrm rot="10800000">
                <a:off x="7411616" y="3530082"/>
                <a:ext cx="562839" cy="2018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643" name="Google Shape;1643;p9"/>
            <p:cNvCxnSpPr/>
            <p:nvPr/>
          </p:nvCxnSpPr>
          <p:spPr>
            <a:xfrm flipH="1">
              <a:off x="7111851" y="3098053"/>
              <a:ext cx="1587" cy="514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44" name="Google Shape;1644;p9"/>
            <p:cNvGrpSpPr/>
            <p:nvPr/>
          </p:nvGrpSpPr>
          <p:grpSpPr>
            <a:xfrm>
              <a:off x="6657747" y="2637514"/>
              <a:ext cx="914400" cy="479686"/>
              <a:chOff x="3668110" y="2448910"/>
              <a:chExt cx="3794234" cy="2165130"/>
            </a:xfrm>
          </p:grpSpPr>
          <p:sp>
            <p:nvSpPr>
              <p:cNvPr id="1645" name="Google Shape;1645;p9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9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/>
                <a:ahLst/>
                <a:cxnLst/>
                <a:rect l="l" t="t" r="r" b="b"/>
                <a:pathLst>
                  <a:path w="3783724" h="1324303" extrusionOk="0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7" name="Google Shape;1647;p9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648" name="Google Shape;1648;p9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9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9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9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52" name="Google Shape;1652;p9"/>
            <p:cNvGrpSpPr/>
            <p:nvPr/>
          </p:nvGrpSpPr>
          <p:grpSpPr>
            <a:xfrm>
              <a:off x="3209365" y="1621000"/>
              <a:ext cx="894855" cy="442494"/>
              <a:chOff x="7493876" y="2774731"/>
              <a:chExt cx="1481958" cy="894622"/>
            </a:xfrm>
          </p:grpSpPr>
          <p:sp>
            <p:nvSpPr>
              <p:cNvPr id="1653" name="Google Shape;1653;p9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1654" name="Google Shape;1654;p9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1655" name="Google Shape;1655;p9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56" name="Google Shape;1656;p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9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59" name="Google Shape;1659;p9"/>
            <p:cNvGrpSpPr/>
            <p:nvPr/>
          </p:nvGrpSpPr>
          <p:grpSpPr>
            <a:xfrm>
              <a:off x="5489296" y="1629965"/>
              <a:ext cx="894855" cy="442494"/>
              <a:chOff x="7493876" y="2774731"/>
              <a:chExt cx="1481958" cy="894622"/>
            </a:xfrm>
          </p:grpSpPr>
          <p:sp>
            <p:nvSpPr>
              <p:cNvPr id="1660" name="Google Shape;1660;p9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1662" name="Google Shape;1662;p9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63" name="Google Shape;1663;p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9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6" name="Google Shape;1666;p9"/>
            <p:cNvGrpSpPr/>
            <p:nvPr/>
          </p:nvGrpSpPr>
          <p:grpSpPr>
            <a:xfrm>
              <a:off x="6424315" y="3564953"/>
              <a:ext cx="1277231" cy="1928806"/>
              <a:chOff x="6424315" y="3564953"/>
              <a:chExt cx="1277231" cy="1928806"/>
            </a:xfrm>
          </p:grpSpPr>
          <p:cxnSp>
            <p:nvCxnSpPr>
              <p:cNvPr id="1667" name="Google Shape;1667;p9"/>
              <p:cNvCxnSpPr>
                <a:endCxn id="1630" idx="4"/>
              </p:cNvCxnSpPr>
              <p:nvPr/>
            </p:nvCxnSpPr>
            <p:spPr>
              <a:xfrm>
                <a:off x="7386846" y="3996739"/>
                <a:ext cx="314700" cy="55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68" name="Google Shape;1668;p9"/>
              <p:cNvGrpSpPr/>
              <p:nvPr/>
            </p:nvGrpSpPr>
            <p:grpSpPr>
              <a:xfrm>
                <a:off x="6424315" y="3564953"/>
                <a:ext cx="1189752" cy="1928806"/>
                <a:chOff x="6424315" y="3564953"/>
                <a:chExt cx="1189752" cy="1928806"/>
              </a:xfrm>
            </p:grpSpPr>
            <p:cxnSp>
              <p:nvCxnSpPr>
                <p:cNvPr id="1669" name="Google Shape;1669;p9"/>
                <p:cNvCxnSpPr>
                  <a:endCxn id="1670" idx="4"/>
                </p:cNvCxnSpPr>
                <p:nvPr/>
              </p:nvCxnSpPr>
              <p:spPr>
                <a:xfrm flipH="1">
                  <a:off x="6543647" y="3958639"/>
                  <a:ext cx="436800" cy="59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71" name="Google Shape;1671;p9"/>
                <p:cNvCxnSpPr>
                  <a:endCxn id="1672" idx="9"/>
                </p:cNvCxnSpPr>
                <p:nvPr/>
              </p:nvCxnSpPr>
              <p:spPr>
                <a:xfrm>
                  <a:off x="7130402" y="3966699"/>
                  <a:ext cx="32700" cy="57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673" name="Google Shape;1673;p9"/>
                <p:cNvGrpSpPr/>
                <p:nvPr/>
              </p:nvGrpSpPr>
              <p:grpSpPr>
                <a:xfrm>
                  <a:off x="6424315" y="3564953"/>
                  <a:ext cx="1155347" cy="1928806"/>
                  <a:chOff x="6424315" y="3564953"/>
                  <a:chExt cx="1155347" cy="1928806"/>
                </a:xfrm>
              </p:grpSpPr>
              <p:cxnSp>
                <p:nvCxnSpPr>
                  <p:cNvPr id="1674" name="Google Shape;1674;p9"/>
                  <p:cNvCxnSpPr>
                    <a:endCxn id="1675" idx="2"/>
                  </p:cNvCxnSpPr>
                  <p:nvPr/>
                </p:nvCxnSpPr>
                <p:spPr>
                  <a:xfrm flipH="1">
                    <a:off x="6853172" y="3968164"/>
                    <a:ext cx="264900" cy="586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676" name="Google Shape;1676;p9"/>
                  <p:cNvGrpSpPr/>
                  <p:nvPr/>
                </p:nvGrpSpPr>
                <p:grpSpPr>
                  <a:xfrm>
                    <a:off x="6424315" y="4488570"/>
                    <a:ext cx="267206" cy="997245"/>
                    <a:chOff x="6424315" y="4488570"/>
                    <a:chExt cx="267206" cy="997245"/>
                  </a:xfrm>
                </p:grpSpPr>
                <p:grpSp>
                  <p:nvGrpSpPr>
                    <p:cNvPr id="1677" name="Google Shape;1677;p9"/>
                    <p:cNvGrpSpPr/>
                    <p:nvPr/>
                  </p:nvGrpSpPr>
                  <p:grpSpPr>
                    <a:xfrm>
                      <a:off x="6424315" y="4636502"/>
                      <a:ext cx="237939" cy="849312"/>
                      <a:chOff x="6396366" y="3061857"/>
                      <a:chExt cx="570079" cy="838094"/>
                    </a:xfrm>
                  </p:grpSpPr>
                  <p:sp>
                    <p:nvSpPr>
                      <p:cNvPr id="1678" name="Google Shape;1678;p9"/>
                      <p:cNvSpPr/>
                      <p:nvPr/>
                    </p:nvSpPr>
                    <p:spPr>
                      <a:xfrm>
                        <a:off x="6509786" y="3061857"/>
                        <a:ext cx="447707" cy="742536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679" name="Google Shape;1679;p9"/>
                      <p:cNvCxnSpPr/>
                      <p:nvPr/>
                    </p:nvCxnSpPr>
                    <p:spPr>
                      <a:xfrm rot="10800000" flipH="1">
                        <a:off x="6847057" y="3061857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680" name="Google Shape;1680;p9"/>
                      <p:cNvSpPr/>
                      <p:nvPr/>
                    </p:nvSpPr>
                    <p:spPr>
                      <a:xfrm>
                        <a:off x="6476953" y="3071256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681" name="Google Shape;1681;p9"/>
                      <p:cNvCxnSpPr/>
                      <p:nvPr/>
                    </p:nvCxnSpPr>
                    <p:spPr>
                      <a:xfrm rot="10800000" flipH="1">
                        <a:off x="6396367" y="3061857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682" name="Google Shape;1682;p9"/>
                      <p:cNvSpPr/>
                      <p:nvPr/>
                    </p:nvSpPr>
                    <p:spPr>
                      <a:xfrm>
                        <a:off x="6817210" y="3702567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83" name="Google Shape;1683;p9"/>
                      <p:cNvSpPr/>
                      <p:nvPr/>
                    </p:nvSpPr>
                    <p:spPr>
                      <a:xfrm>
                        <a:off x="6405320" y="3157415"/>
                        <a:ext cx="444723" cy="742536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27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684" name="Google Shape;1684;p9"/>
                      <p:cNvCxnSpPr/>
                      <p:nvPr/>
                    </p:nvCxnSpPr>
                    <p:spPr>
                      <a:xfrm rot="10800000" flipH="1">
                        <a:off x="6847057" y="3804392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grpSp>
                    <p:nvGrpSpPr>
                      <p:cNvPr id="1685" name="Google Shape;1685;p9"/>
                      <p:cNvGrpSpPr/>
                      <p:nvPr/>
                    </p:nvGrpSpPr>
                    <p:grpSpPr>
                      <a:xfrm>
                        <a:off x="6399350" y="3137050"/>
                        <a:ext cx="561125" cy="92425"/>
                        <a:chOff x="6581076" y="2845711"/>
                        <a:chExt cx="561125" cy="92425"/>
                      </a:xfrm>
                    </p:grpSpPr>
                    <p:cxnSp>
                      <p:nvCxnSpPr>
                        <p:cNvPr id="1686" name="Google Shape;1686;p9"/>
                        <p:cNvCxnSpPr/>
                        <p:nvPr/>
                      </p:nvCxnSpPr>
                      <p:spPr>
                        <a:xfrm rot="10800000" flipH="1">
                          <a:off x="7028782" y="2845711"/>
                          <a:ext cx="113419" cy="924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687" name="Google Shape;1687;p9"/>
                        <p:cNvCxnSpPr/>
                        <p:nvPr/>
                      </p:nvCxnSpPr>
                      <p:spPr>
                        <a:xfrm>
                          <a:off x="6581076" y="2938136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688" name="Google Shape;1688;p9"/>
                      <p:cNvGrpSpPr/>
                      <p:nvPr/>
                    </p:nvGrpSpPr>
                    <p:grpSpPr>
                      <a:xfrm>
                        <a:off x="6399351" y="3202845"/>
                        <a:ext cx="567094" cy="89292"/>
                        <a:chOff x="6581557" y="2845642"/>
                        <a:chExt cx="567094" cy="89292"/>
                      </a:xfrm>
                    </p:grpSpPr>
                    <p:cxnSp>
                      <p:nvCxnSpPr>
                        <p:cNvPr id="1689" name="Google Shape;1689;p9"/>
                        <p:cNvCxnSpPr/>
                        <p:nvPr/>
                      </p:nvCxnSpPr>
                      <p:spPr>
                        <a:xfrm rot="10800000" flipH="1">
                          <a:off x="7029263" y="2845642"/>
                          <a:ext cx="119388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690" name="Google Shape;1690;p9"/>
                        <p:cNvCxnSpPr/>
                        <p:nvPr/>
                      </p:nvCxnSpPr>
                      <p:spPr>
                        <a:xfrm>
                          <a:off x="6581557" y="2934934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691" name="Google Shape;1691;p9"/>
                      <p:cNvGrpSpPr/>
                      <p:nvPr/>
                    </p:nvGrpSpPr>
                    <p:grpSpPr>
                      <a:xfrm>
                        <a:off x="6399350" y="3268639"/>
                        <a:ext cx="558142" cy="89292"/>
                        <a:chOff x="6582036" y="2845572"/>
                        <a:chExt cx="558142" cy="89292"/>
                      </a:xfrm>
                    </p:grpSpPr>
                    <p:cxnSp>
                      <p:nvCxnSpPr>
                        <p:cNvPr id="1692" name="Google Shape;1692;p9"/>
                        <p:cNvCxnSpPr/>
                        <p:nvPr/>
                      </p:nvCxnSpPr>
                      <p:spPr>
                        <a:xfrm rot="10800000" flipH="1">
                          <a:off x="7026759" y="2845572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693" name="Google Shape;1693;p9"/>
                        <p:cNvCxnSpPr/>
                        <p:nvPr/>
                      </p:nvCxnSpPr>
                      <p:spPr>
                        <a:xfrm>
                          <a:off x="6582036" y="293486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694" name="Google Shape;1694;p9"/>
                      <p:cNvGrpSpPr/>
                      <p:nvPr/>
                    </p:nvGrpSpPr>
                    <p:grpSpPr>
                      <a:xfrm>
                        <a:off x="6399350" y="3334433"/>
                        <a:ext cx="558141" cy="89292"/>
                        <a:chOff x="6582516" y="2845502"/>
                        <a:chExt cx="558141" cy="89292"/>
                      </a:xfrm>
                    </p:grpSpPr>
                    <p:cxnSp>
                      <p:nvCxnSpPr>
                        <p:cNvPr id="1695" name="Google Shape;1695;p9"/>
                        <p:cNvCxnSpPr/>
                        <p:nvPr/>
                      </p:nvCxnSpPr>
                      <p:spPr>
                        <a:xfrm rot="10800000" flipH="1">
                          <a:off x="7027238" y="2845502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696" name="Google Shape;1696;p9"/>
                        <p:cNvCxnSpPr/>
                        <p:nvPr/>
                      </p:nvCxnSpPr>
                      <p:spPr>
                        <a:xfrm>
                          <a:off x="6582516" y="293479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697" name="Google Shape;1697;p9"/>
                      <p:cNvGrpSpPr/>
                      <p:nvPr/>
                    </p:nvGrpSpPr>
                    <p:grpSpPr>
                      <a:xfrm>
                        <a:off x="6399349" y="3400228"/>
                        <a:ext cx="558142" cy="89292"/>
                        <a:chOff x="6582995" y="2845433"/>
                        <a:chExt cx="558142" cy="89292"/>
                      </a:xfrm>
                    </p:grpSpPr>
                    <p:cxnSp>
                      <p:nvCxnSpPr>
                        <p:cNvPr id="1698" name="Google Shape;1698;p9"/>
                        <p:cNvCxnSpPr/>
                        <p:nvPr/>
                      </p:nvCxnSpPr>
                      <p:spPr>
                        <a:xfrm rot="10800000" flipH="1">
                          <a:off x="7027718" y="2845433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699" name="Google Shape;1699;p9"/>
                        <p:cNvCxnSpPr/>
                        <p:nvPr/>
                      </p:nvCxnSpPr>
                      <p:spPr>
                        <a:xfrm>
                          <a:off x="6582995" y="293472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00" name="Google Shape;1700;p9"/>
                      <p:cNvGrpSpPr/>
                      <p:nvPr/>
                    </p:nvGrpSpPr>
                    <p:grpSpPr>
                      <a:xfrm>
                        <a:off x="6399351" y="3466022"/>
                        <a:ext cx="558141" cy="93992"/>
                        <a:chOff x="6583477" y="2845363"/>
                        <a:chExt cx="558141" cy="93992"/>
                      </a:xfrm>
                    </p:grpSpPr>
                    <p:cxnSp>
                      <p:nvCxnSpPr>
                        <p:cNvPr id="1701" name="Google Shape;1701;p9"/>
                        <p:cNvCxnSpPr/>
                        <p:nvPr/>
                      </p:nvCxnSpPr>
                      <p:spPr>
                        <a:xfrm rot="10800000" flipH="1">
                          <a:off x="7028199" y="2845363"/>
                          <a:ext cx="113419" cy="939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02" name="Google Shape;1702;p9"/>
                        <p:cNvCxnSpPr/>
                        <p:nvPr/>
                      </p:nvCxnSpPr>
                      <p:spPr>
                        <a:xfrm>
                          <a:off x="6583477" y="2939355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03" name="Google Shape;1703;p9"/>
                      <p:cNvGrpSpPr/>
                      <p:nvPr/>
                    </p:nvGrpSpPr>
                    <p:grpSpPr>
                      <a:xfrm>
                        <a:off x="6396366" y="3528683"/>
                        <a:ext cx="561126" cy="97125"/>
                        <a:chOff x="6580972" y="2842160"/>
                        <a:chExt cx="561126" cy="97125"/>
                      </a:xfrm>
                    </p:grpSpPr>
                    <p:cxnSp>
                      <p:nvCxnSpPr>
                        <p:cNvPr id="1704" name="Google Shape;1704;p9"/>
                        <p:cNvCxnSpPr/>
                        <p:nvPr/>
                      </p:nvCxnSpPr>
                      <p:spPr>
                        <a:xfrm rot="10800000" flipH="1">
                          <a:off x="7028679" y="2842160"/>
                          <a:ext cx="113419" cy="971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05" name="Google Shape;1705;p9"/>
                        <p:cNvCxnSpPr/>
                        <p:nvPr/>
                      </p:nvCxnSpPr>
                      <p:spPr>
                        <a:xfrm>
                          <a:off x="6580972" y="2939284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06" name="Google Shape;1706;p9"/>
                      <p:cNvGrpSpPr/>
                      <p:nvPr/>
                    </p:nvGrpSpPr>
                    <p:grpSpPr>
                      <a:xfrm>
                        <a:off x="6396366" y="3594477"/>
                        <a:ext cx="561125" cy="97125"/>
                        <a:chOff x="6581452" y="2842090"/>
                        <a:chExt cx="561125" cy="97125"/>
                      </a:xfrm>
                    </p:grpSpPr>
                    <p:cxnSp>
                      <p:nvCxnSpPr>
                        <p:cNvPr id="1707" name="Google Shape;1707;p9"/>
                        <p:cNvCxnSpPr/>
                        <p:nvPr/>
                      </p:nvCxnSpPr>
                      <p:spPr>
                        <a:xfrm rot="10800000" flipH="1">
                          <a:off x="7029158" y="2842090"/>
                          <a:ext cx="113419" cy="971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08" name="Google Shape;1708;p9"/>
                        <p:cNvCxnSpPr/>
                        <p:nvPr/>
                      </p:nvCxnSpPr>
                      <p:spPr>
                        <a:xfrm>
                          <a:off x="6581452" y="2939215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09" name="Google Shape;1709;p9"/>
                      <p:cNvGrpSpPr/>
                      <p:nvPr/>
                    </p:nvGrpSpPr>
                    <p:grpSpPr>
                      <a:xfrm>
                        <a:off x="6396367" y="3664970"/>
                        <a:ext cx="558140" cy="92426"/>
                        <a:chOff x="6581933" y="2846719"/>
                        <a:chExt cx="558140" cy="92426"/>
                      </a:xfrm>
                    </p:grpSpPr>
                    <p:cxnSp>
                      <p:nvCxnSpPr>
                        <p:cNvPr id="1710" name="Google Shape;1710;p9"/>
                        <p:cNvCxnSpPr/>
                        <p:nvPr/>
                      </p:nvCxnSpPr>
                      <p:spPr>
                        <a:xfrm rot="10800000" flipH="1">
                          <a:off x="7026654" y="2846719"/>
                          <a:ext cx="113419" cy="92426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11" name="Google Shape;1711;p9"/>
                        <p:cNvCxnSpPr/>
                        <p:nvPr/>
                      </p:nvCxnSpPr>
                      <p:spPr>
                        <a:xfrm>
                          <a:off x="6581933" y="2939145"/>
                          <a:ext cx="45069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12" name="Google Shape;1712;p9"/>
                      <p:cNvGrpSpPr/>
                      <p:nvPr/>
                    </p:nvGrpSpPr>
                    <p:grpSpPr>
                      <a:xfrm>
                        <a:off x="6396367" y="3730765"/>
                        <a:ext cx="558139" cy="92426"/>
                        <a:chOff x="6582413" y="2846650"/>
                        <a:chExt cx="558139" cy="92426"/>
                      </a:xfrm>
                    </p:grpSpPr>
                    <p:cxnSp>
                      <p:nvCxnSpPr>
                        <p:cNvPr id="1713" name="Google Shape;1713;p9"/>
                        <p:cNvCxnSpPr/>
                        <p:nvPr/>
                      </p:nvCxnSpPr>
                      <p:spPr>
                        <a:xfrm rot="10800000" flipH="1">
                          <a:off x="7027133" y="2846650"/>
                          <a:ext cx="113419" cy="92426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14" name="Google Shape;1714;p9"/>
                        <p:cNvCxnSpPr/>
                        <p:nvPr/>
                      </p:nvCxnSpPr>
                      <p:spPr>
                        <a:xfrm>
                          <a:off x="6582413" y="2939076"/>
                          <a:ext cx="45069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cxnSp>
                  <p:nvCxnSpPr>
                    <p:cNvPr id="1715" name="Google Shape;1715;p9"/>
                    <p:cNvCxnSpPr/>
                    <p:nvPr/>
                  </p:nvCxnSpPr>
                  <p:spPr>
                    <a:xfrm flipH="1">
                      <a:off x="6685171" y="4525377"/>
                      <a:ext cx="4763" cy="855662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16" name="Google Shape;1716;p9"/>
                    <p:cNvCxnSpPr/>
                    <p:nvPr/>
                  </p:nvCxnSpPr>
                  <p:spPr>
                    <a:xfrm>
                      <a:off x="6632784" y="4706352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17" name="Google Shape;1717;p9"/>
                    <p:cNvCxnSpPr/>
                    <p:nvPr/>
                  </p:nvCxnSpPr>
                  <p:spPr>
                    <a:xfrm>
                      <a:off x="6631196" y="4771439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18" name="Google Shape;1718;p9"/>
                    <p:cNvCxnSpPr/>
                    <p:nvPr/>
                  </p:nvCxnSpPr>
                  <p:spPr>
                    <a:xfrm>
                      <a:off x="6631196" y="4849227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19" name="Google Shape;1719;p9"/>
                    <p:cNvCxnSpPr/>
                    <p:nvPr/>
                  </p:nvCxnSpPr>
                  <p:spPr>
                    <a:xfrm>
                      <a:off x="6629609" y="4914314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0" name="Google Shape;1720;p9"/>
                    <p:cNvCxnSpPr/>
                    <p:nvPr/>
                  </p:nvCxnSpPr>
                  <p:spPr>
                    <a:xfrm>
                      <a:off x="6628021" y="4976227"/>
                      <a:ext cx="60325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1" name="Google Shape;1721;p9"/>
                    <p:cNvCxnSpPr/>
                    <p:nvPr/>
                  </p:nvCxnSpPr>
                  <p:spPr>
                    <a:xfrm>
                      <a:off x="6628021" y="5044489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2" name="Google Shape;1722;p9"/>
                    <p:cNvCxnSpPr/>
                    <p:nvPr/>
                  </p:nvCxnSpPr>
                  <p:spPr>
                    <a:xfrm>
                      <a:off x="6626434" y="511433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3" name="Google Shape;1723;p9"/>
                    <p:cNvCxnSpPr/>
                    <p:nvPr/>
                  </p:nvCxnSpPr>
                  <p:spPr>
                    <a:xfrm>
                      <a:off x="6629609" y="518418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4" name="Google Shape;1724;p9"/>
                    <p:cNvCxnSpPr/>
                    <p:nvPr/>
                  </p:nvCxnSpPr>
                  <p:spPr>
                    <a:xfrm>
                      <a:off x="6631196" y="5252452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5" name="Google Shape;1725;p9"/>
                    <p:cNvCxnSpPr/>
                    <p:nvPr/>
                  </p:nvCxnSpPr>
                  <p:spPr>
                    <a:xfrm>
                      <a:off x="6631196" y="5322302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6" name="Google Shape;1726;p9"/>
                    <p:cNvCxnSpPr/>
                    <p:nvPr/>
                  </p:nvCxnSpPr>
                  <p:spPr>
                    <a:xfrm>
                      <a:off x="6632784" y="538738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27" name="Google Shape;1727;p9"/>
                    <p:cNvCxnSpPr/>
                    <p:nvPr/>
                  </p:nvCxnSpPr>
                  <p:spPr>
                    <a:xfrm rot="10800000">
                      <a:off x="6632784" y="4531727"/>
                      <a:ext cx="58737" cy="0"/>
                    </a:xfrm>
                    <a:prstGeom prst="straightConnector1">
                      <a:avLst/>
                    </a:prstGeom>
                    <a:noFill/>
                    <a:ln w="222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1728" name="Google Shape;1728;p9"/>
                    <p:cNvGrpSpPr/>
                    <p:nvPr/>
                  </p:nvGrpSpPr>
                  <p:grpSpPr>
                    <a:xfrm>
                      <a:off x="6434171" y="4488570"/>
                      <a:ext cx="224203" cy="179034"/>
                      <a:chOff x="3668110" y="2448910"/>
                      <a:chExt cx="3794234" cy="2165130"/>
                    </a:xfrm>
                  </p:grpSpPr>
                  <p:sp>
                    <p:nvSpPr>
                      <p:cNvPr id="1729" name="Google Shape;1729;p9"/>
                      <p:cNvSpPr/>
                      <p:nvPr/>
                    </p:nvSpPr>
                    <p:spPr>
                      <a:xfrm>
                        <a:off x="3668110" y="3741409"/>
                        <a:ext cx="3780587" cy="8726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8C2C9"/>
                          </a:gs>
                          <a:gs pos="21000">
                            <a:schemeClr val="lt1"/>
                          </a:gs>
                          <a:gs pos="60000">
                            <a:srgbClr val="D6DCE0"/>
                          </a:gs>
                          <a:gs pos="100000">
                            <a:srgbClr val="B8C2C9"/>
                          </a:gs>
                        </a:gsLst>
                        <a:lin ang="0" scaled="0"/>
                      </a:gradFill>
                      <a:ln w="9525" cap="flat" cmpd="sng">
                        <a:solidFill>
                          <a:srgbClr val="42719B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30" name="Google Shape;1730;p9"/>
                      <p:cNvSpPr/>
                      <p:nvPr/>
                    </p:nvSpPr>
                    <p:spPr>
                      <a:xfrm>
                        <a:off x="3678620" y="2448910"/>
                        <a:ext cx="3783724" cy="13243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83724" h="1324303" extrusionOk="0">
                            <a:moveTo>
                              <a:pt x="0" y="1313793"/>
                            </a:moveTo>
                            <a:lnTo>
                              <a:pt x="0" y="1313793"/>
                            </a:lnTo>
                            <a:lnTo>
                              <a:pt x="252248" y="0"/>
                            </a:lnTo>
                            <a:lnTo>
                              <a:pt x="3415862" y="21020"/>
                            </a:lnTo>
                            <a:lnTo>
                              <a:pt x="3783724" y="1324303"/>
                            </a:lnTo>
                            <a:lnTo>
                              <a:pt x="0" y="1313793"/>
                            </a:lnTo>
                            <a:close/>
                          </a:path>
                        </a:pathLst>
                      </a:custGeom>
                      <a:solidFill>
                        <a:srgbClr val="B8C2C9"/>
                      </a:solidFill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1731" name="Google Shape;1731;p9"/>
                      <p:cNvGrpSpPr/>
                      <p:nvPr/>
                    </p:nvGrpSpPr>
                    <p:grpSpPr>
                      <a:xfrm>
                        <a:off x="3941378" y="2603243"/>
                        <a:ext cx="3202061" cy="1066110"/>
                        <a:chOff x="7939341" y="3037317"/>
                        <a:chExt cx="897649" cy="353919"/>
                      </a:xfrm>
                    </p:grpSpPr>
                    <p:sp>
                      <p:nvSpPr>
                        <p:cNvPr id="1670" name="Google Shape;1670;p9"/>
                        <p:cNvSpPr/>
                        <p:nvPr/>
                      </p:nvSpPr>
                      <p:spPr>
                        <a:xfrm>
                          <a:off x="7964170" y="3037317"/>
                          <a:ext cx="849158" cy="1981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673016" h="1049866" extrusionOk="0">
                              <a:moveTo>
                                <a:pt x="3756864" y="0"/>
                              </a:moveTo>
                              <a:lnTo>
                                <a:pt x="4673016" y="239402"/>
                              </a:lnTo>
                              <a:lnTo>
                                <a:pt x="3993931" y="541866"/>
                              </a:lnTo>
                              <a:lnTo>
                                <a:pt x="3815839" y="467710"/>
                              </a:lnTo>
                              <a:lnTo>
                                <a:pt x="2300598" y="1049866"/>
                              </a:lnTo>
                              <a:lnTo>
                                <a:pt x="912064" y="457200"/>
                              </a:lnTo>
                              <a:lnTo>
                                <a:pt x="624198" y="541866"/>
                              </a:lnTo>
                              <a:lnTo>
                                <a:pt x="0" y="275021"/>
                              </a:lnTo>
                              <a:lnTo>
                                <a:pt x="912064" y="16933"/>
                              </a:lnTo>
                              <a:lnTo>
                                <a:pt x="2323954" y="616023"/>
                              </a:lnTo>
                              <a:lnTo>
                                <a:pt x="37568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32" name="Google Shape;1732;p9"/>
                        <p:cNvSpPr/>
                        <p:nvPr/>
                      </p:nvSpPr>
                      <p:spPr>
                        <a:xfrm>
                          <a:off x="8519948" y="3206783"/>
                          <a:ext cx="317042" cy="1705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44718" h="903890" extrusionOk="0">
                              <a:moveTo>
                                <a:pt x="21021" y="0"/>
                              </a:moveTo>
                              <a:lnTo>
                                <a:pt x="1744718" y="693683"/>
                              </a:lnTo>
                              <a:lnTo>
                                <a:pt x="1145628" y="903890"/>
                              </a:lnTo>
                              <a:lnTo>
                                <a:pt x="0" y="451945"/>
                              </a:lnTo>
                              <a:lnTo>
                                <a:pt x="21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33" name="Google Shape;1733;p9"/>
                        <p:cNvSpPr/>
                        <p:nvPr/>
                      </p:nvSpPr>
                      <p:spPr>
                        <a:xfrm>
                          <a:off x="7939341" y="3206783"/>
                          <a:ext cx="311312" cy="16858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13187" h="893380" extrusionOk="0">
                              <a:moveTo>
                                <a:pt x="1702676" y="0"/>
                              </a:moveTo>
                              <a:lnTo>
                                <a:pt x="1713187" y="472966"/>
                              </a:lnTo>
                              <a:lnTo>
                                <a:pt x="578069" y="893380"/>
                              </a:lnTo>
                              <a:lnTo>
                                <a:pt x="0" y="693683"/>
                              </a:lnTo>
                              <a:lnTo>
                                <a:pt x="170267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8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34" name="Google Shape;1734;p9"/>
                        <p:cNvSpPr/>
                        <p:nvPr/>
                      </p:nvSpPr>
                      <p:spPr>
                        <a:xfrm>
                          <a:off x="8047413" y="3123483"/>
                          <a:ext cx="676892" cy="2677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5019" h="1418896" extrusionOk="0">
                              <a:moveTo>
                                <a:pt x="162012" y="73572"/>
                              </a:moveTo>
                              <a:lnTo>
                                <a:pt x="445792" y="0"/>
                              </a:lnTo>
                              <a:lnTo>
                                <a:pt x="1852896" y="591655"/>
                              </a:lnTo>
                              <a:lnTo>
                                <a:pt x="3357157" y="0"/>
                              </a:lnTo>
                              <a:lnTo>
                                <a:pt x="3577874" y="73572"/>
                              </a:lnTo>
                              <a:lnTo>
                                <a:pt x="2632585" y="448868"/>
                              </a:lnTo>
                              <a:lnTo>
                                <a:pt x="2625150" y="902607"/>
                              </a:lnTo>
                              <a:lnTo>
                                <a:pt x="3725019" y="1345324"/>
                              </a:lnTo>
                              <a:lnTo>
                                <a:pt x="3441240" y="1408386"/>
                              </a:lnTo>
                              <a:lnTo>
                                <a:pt x="1864688" y="746234"/>
                              </a:lnTo>
                              <a:lnTo>
                                <a:pt x="256605" y="1418896"/>
                              </a:lnTo>
                              <a:lnTo>
                                <a:pt x="0" y="1331097"/>
                              </a:lnTo>
                              <a:lnTo>
                                <a:pt x="1113454" y="903890"/>
                              </a:lnTo>
                              <a:cubicBezTo>
                                <a:pt x="1113454" y="760249"/>
                                <a:pt x="1102302" y="595586"/>
                                <a:pt x="1102302" y="451945"/>
                              </a:cubicBezTo>
                              <a:lnTo>
                                <a:pt x="183032" y="84081"/>
                              </a:lnTo>
                              <a:cubicBezTo>
                                <a:pt x="26317" y="21019"/>
                                <a:pt x="169019" y="77075"/>
                                <a:pt x="162012" y="7357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CC2E5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735" name="Google Shape;1735;p9"/>
                  <p:cNvGrpSpPr/>
                  <p:nvPr/>
                </p:nvGrpSpPr>
                <p:grpSpPr>
                  <a:xfrm>
                    <a:off x="6665262" y="3564953"/>
                    <a:ext cx="914400" cy="479686"/>
                    <a:chOff x="3668110" y="2448910"/>
                    <a:chExt cx="3794234" cy="2165130"/>
                  </a:xfrm>
                </p:grpSpPr>
                <p:sp>
                  <p:nvSpPr>
                    <p:cNvPr id="1736" name="Google Shape;1736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37" name="Google Shape;1737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738" name="Google Shape;1738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637" name="Google Shape;1637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39" name="Google Shape;1739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40" name="Google Shape;1740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41" name="Google Shape;1741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742" name="Google Shape;1742;p9"/>
                  <p:cNvGrpSpPr/>
                  <p:nvPr/>
                </p:nvGrpSpPr>
                <p:grpSpPr>
                  <a:xfrm>
                    <a:off x="6733565" y="4492542"/>
                    <a:ext cx="267206" cy="997245"/>
                    <a:chOff x="6424315" y="4488570"/>
                    <a:chExt cx="267206" cy="997245"/>
                  </a:xfrm>
                </p:grpSpPr>
                <p:grpSp>
                  <p:nvGrpSpPr>
                    <p:cNvPr id="1743" name="Google Shape;1743;p9"/>
                    <p:cNvGrpSpPr/>
                    <p:nvPr/>
                  </p:nvGrpSpPr>
                  <p:grpSpPr>
                    <a:xfrm>
                      <a:off x="6424315" y="4636502"/>
                      <a:ext cx="237939" cy="849312"/>
                      <a:chOff x="6396366" y="3061857"/>
                      <a:chExt cx="570079" cy="838094"/>
                    </a:xfrm>
                  </p:grpSpPr>
                  <p:sp>
                    <p:nvSpPr>
                      <p:cNvPr id="1744" name="Google Shape;1744;p9"/>
                      <p:cNvSpPr/>
                      <p:nvPr/>
                    </p:nvSpPr>
                    <p:spPr>
                      <a:xfrm>
                        <a:off x="6509786" y="3061857"/>
                        <a:ext cx="447707" cy="742536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745" name="Google Shape;1745;p9"/>
                      <p:cNvCxnSpPr/>
                      <p:nvPr/>
                    </p:nvCxnSpPr>
                    <p:spPr>
                      <a:xfrm rot="10800000" flipH="1">
                        <a:off x="6847057" y="3061857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746" name="Google Shape;1746;p9"/>
                      <p:cNvSpPr/>
                      <p:nvPr/>
                    </p:nvSpPr>
                    <p:spPr>
                      <a:xfrm>
                        <a:off x="6476953" y="3071256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747" name="Google Shape;1747;p9"/>
                      <p:cNvCxnSpPr/>
                      <p:nvPr/>
                    </p:nvCxnSpPr>
                    <p:spPr>
                      <a:xfrm rot="10800000" flipH="1">
                        <a:off x="6396367" y="3061857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748" name="Google Shape;1748;p9"/>
                      <p:cNvSpPr/>
                      <p:nvPr/>
                    </p:nvSpPr>
                    <p:spPr>
                      <a:xfrm>
                        <a:off x="6817210" y="3702567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49" name="Google Shape;1749;p9"/>
                      <p:cNvSpPr/>
                      <p:nvPr/>
                    </p:nvSpPr>
                    <p:spPr>
                      <a:xfrm>
                        <a:off x="6405320" y="3157415"/>
                        <a:ext cx="444723" cy="742536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27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750" name="Google Shape;1750;p9"/>
                      <p:cNvCxnSpPr/>
                      <p:nvPr/>
                    </p:nvCxnSpPr>
                    <p:spPr>
                      <a:xfrm rot="10800000" flipH="1">
                        <a:off x="6847057" y="3804392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grpSp>
                    <p:nvGrpSpPr>
                      <p:cNvPr id="1751" name="Google Shape;1751;p9"/>
                      <p:cNvGrpSpPr/>
                      <p:nvPr/>
                    </p:nvGrpSpPr>
                    <p:grpSpPr>
                      <a:xfrm>
                        <a:off x="6399350" y="3137050"/>
                        <a:ext cx="561125" cy="92425"/>
                        <a:chOff x="6581076" y="2845711"/>
                        <a:chExt cx="561125" cy="92425"/>
                      </a:xfrm>
                    </p:grpSpPr>
                    <p:cxnSp>
                      <p:nvCxnSpPr>
                        <p:cNvPr id="1752" name="Google Shape;1752;p9"/>
                        <p:cNvCxnSpPr/>
                        <p:nvPr/>
                      </p:nvCxnSpPr>
                      <p:spPr>
                        <a:xfrm rot="10800000" flipH="1">
                          <a:off x="7028782" y="2845711"/>
                          <a:ext cx="113419" cy="924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53" name="Google Shape;1753;p9"/>
                        <p:cNvCxnSpPr/>
                        <p:nvPr/>
                      </p:nvCxnSpPr>
                      <p:spPr>
                        <a:xfrm>
                          <a:off x="6581076" y="2938136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54" name="Google Shape;1754;p9"/>
                      <p:cNvGrpSpPr/>
                      <p:nvPr/>
                    </p:nvGrpSpPr>
                    <p:grpSpPr>
                      <a:xfrm>
                        <a:off x="6399351" y="3202845"/>
                        <a:ext cx="567094" cy="89292"/>
                        <a:chOff x="6581557" y="2845642"/>
                        <a:chExt cx="567094" cy="89292"/>
                      </a:xfrm>
                    </p:grpSpPr>
                    <p:cxnSp>
                      <p:nvCxnSpPr>
                        <p:cNvPr id="1755" name="Google Shape;1755;p9"/>
                        <p:cNvCxnSpPr/>
                        <p:nvPr/>
                      </p:nvCxnSpPr>
                      <p:spPr>
                        <a:xfrm rot="10800000" flipH="1">
                          <a:off x="7029263" y="2845642"/>
                          <a:ext cx="119388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56" name="Google Shape;1756;p9"/>
                        <p:cNvCxnSpPr/>
                        <p:nvPr/>
                      </p:nvCxnSpPr>
                      <p:spPr>
                        <a:xfrm>
                          <a:off x="6581557" y="2934934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57" name="Google Shape;1757;p9"/>
                      <p:cNvGrpSpPr/>
                      <p:nvPr/>
                    </p:nvGrpSpPr>
                    <p:grpSpPr>
                      <a:xfrm>
                        <a:off x="6399350" y="3268639"/>
                        <a:ext cx="558142" cy="89292"/>
                        <a:chOff x="6582036" y="2845572"/>
                        <a:chExt cx="558142" cy="89292"/>
                      </a:xfrm>
                    </p:grpSpPr>
                    <p:cxnSp>
                      <p:nvCxnSpPr>
                        <p:cNvPr id="1758" name="Google Shape;1758;p9"/>
                        <p:cNvCxnSpPr/>
                        <p:nvPr/>
                      </p:nvCxnSpPr>
                      <p:spPr>
                        <a:xfrm rot="10800000" flipH="1">
                          <a:off x="7026759" y="2845572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59" name="Google Shape;1759;p9"/>
                        <p:cNvCxnSpPr/>
                        <p:nvPr/>
                      </p:nvCxnSpPr>
                      <p:spPr>
                        <a:xfrm>
                          <a:off x="6582036" y="293486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60" name="Google Shape;1760;p9"/>
                      <p:cNvGrpSpPr/>
                      <p:nvPr/>
                    </p:nvGrpSpPr>
                    <p:grpSpPr>
                      <a:xfrm>
                        <a:off x="6399350" y="3334433"/>
                        <a:ext cx="558141" cy="89292"/>
                        <a:chOff x="6582516" y="2845502"/>
                        <a:chExt cx="558141" cy="89292"/>
                      </a:xfrm>
                    </p:grpSpPr>
                    <p:cxnSp>
                      <p:nvCxnSpPr>
                        <p:cNvPr id="1761" name="Google Shape;1761;p9"/>
                        <p:cNvCxnSpPr/>
                        <p:nvPr/>
                      </p:nvCxnSpPr>
                      <p:spPr>
                        <a:xfrm rot="10800000" flipH="1">
                          <a:off x="7027238" y="2845502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62" name="Google Shape;1762;p9"/>
                        <p:cNvCxnSpPr/>
                        <p:nvPr/>
                      </p:nvCxnSpPr>
                      <p:spPr>
                        <a:xfrm>
                          <a:off x="6582516" y="293479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63" name="Google Shape;1763;p9"/>
                      <p:cNvGrpSpPr/>
                      <p:nvPr/>
                    </p:nvGrpSpPr>
                    <p:grpSpPr>
                      <a:xfrm>
                        <a:off x="6399349" y="3400228"/>
                        <a:ext cx="558142" cy="89292"/>
                        <a:chOff x="6582995" y="2845433"/>
                        <a:chExt cx="558142" cy="89292"/>
                      </a:xfrm>
                    </p:grpSpPr>
                    <p:cxnSp>
                      <p:nvCxnSpPr>
                        <p:cNvPr id="1764" name="Google Shape;1764;p9"/>
                        <p:cNvCxnSpPr/>
                        <p:nvPr/>
                      </p:nvCxnSpPr>
                      <p:spPr>
                        <a:xfrm rot="10800000" flipH="1">
                          <a:off x="7027718" y="2845433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65" name="Google Shape;1765;p9"/>
                        <p:cNvCxnSpPr/>
                        <p:nvPr/>
                      </p:nvCxnSpPr>
                      <p:spPr>
                        <a:xfrm>
                          <a:off x="6582995" y="293472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66" name="Google Shape;1766;p9"/>
                      <p:cNvGrpSpPr/>
                      <p:nvPr/>
                    </p:nvGrpSpPr>
                    <p:grpSpPr>
                      <a:xfrm>
                        <a:off x="6399351" y="3466022"/>
                        <a:ext cx="558141" cy="93992"/>
                        <a:chOff x="6583477" y="2845363"/>
                        <a:chExt cx="558141" cy="93992"/>
                      </a:xfrm>
                    </p:grpSpPr>
                    <p:cxnSp>
                      <p:nvCxnSpPr>
                        <p:cNvPr id="1767" name="Google Shape;1767;p9"/>
                        <p:cNvCxnSpPr/>
                        <p:nvPr/>
                      </p:nvCxnSpPr>
                      <p:spPr>
                        <a:xfrm rot="10800000" flipH="1">
                          <a:off x="7028199" y="2845363"/>
                          <a:ext cx="113419" cy="939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68" name="Google Shape;1768;p9"/>
                        <p:cNvCxnSpPr/>
                        <p:nvPr/>
                      </p:nvCxnSpPr>
                      <p:spPr>
                        <a:xfrm>
                          <a:off x="6583477" y="2939355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69" name="Google Shape;1769;p9"/>
                      <p:cNvGrpSpPr/>
                      <p:nvPr/>
                    </p:nvGrpSpPr>
                    <p:grpSpPr>
                      <a:xfrm>
                        <a:off x="6396366" y="3528683"/>
                        <a:ext cx="561126" cy="97125"/>
                        <a:chOff x="6580972" y="2842160"/>
                        <a:chExt cx="561126" cy="97125"/>
                      </a:xfrm>
                    </p:grpSpPr>
                    <p:cxnSp>
                      <p:nvCxnSpPr>
                        <p:cNvPr id="1770" name="Google Shape;1770;p9"/>
                        <p:cNvCxnSpPr/>
                        <p:nvPr/>
                      </p:nvCxnSpPr>
                      <p:spPr>
                        <a:xfrm rot="10800000" flipH="1">
                          <a:off x="7028679" y="2842160"/>
                          <a:ext cx="113419" cy="971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71" name="Google Shape;1771;p9"/>
                        <p:cNvCxnSpPr/>
                        <p:nvPr/>
                      </p:nvCxnSpPr>
                      <p:spPr>
                        <a:xfrm>
                          <a:off x="6580972" y="2939284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72" name="Google Shape;1772;p9"/>
                      <p:cNvGrpSpPr/>
                      <p:nvPr/>
                    </p:nvGrpSpPr>
                    <p:grpSpPr>
                      <a:xfrm>
                        <a:off x="6396366" y="3594477"/>
                        <a:ext cx="561125" cy="97125"/>
                        <a:chOff x="6581452" y="2842090"/>
                        <a:chExt cx="561125" cy="97125"/>
                      </a:xfrm>
                    </p:grpSpPr>
                    <p:cxnSp>
                      <p:nvCxnSpPr>
                        <p:cNvPr id="1773" name="Google Shape;1773;p9"/>
                        <p:cNvCxnSpPr/>
                        <p:nvPr/>
                      </p:nvCxnSpPr>
                      <p:spPr>
                        <a:xfrm rot="10800000" flipH="1">
                          <a:off x="7029158" y="2842090"/>
                          <a:ext cx="113419" cy="971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74" name="Google Shape;1774;p9"/>
                        <p:cNvCxnSpPr/>
                        <p:nvPr/>
                      </p:nvCxnSpPr>
                      <p:spPr>
                        <a:xfrm>
                          <a:off x="6581452" y="2939215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75" name="Google Shape;1775;p9"/>
                      <p:cNvGrpSpPr/>
                      <p:nvPr/>
                    </p:nvGrpSpPr>
                    <p:grpSpPr>
                      <a:xfrm>
                        <a:off x="6396367" y="3664970"/>
                        <a:ext cx="558140" cy="92426"/>
                        <a:chOff x="6581933" y="2846719"/>
                        <a:chExt cx="558140" cy="92426"/>
                      </a:xfrm>
                    </p:grpSpPr>
                    <p:cxnSp>
                      <p:nvCxnSpPr>
                        <p:cNvPr id="1776" name="Google Shape;1776;p9"/>
                        <p:cNvCxnSpPr/>
                        <p:nvPr/>
                      </p:nvCxnSpPr>
                      <p:spPr>
                        <a:xfrm rot="10800000" flipH="1">
                          <a:off x="7026654" y="2846719"/>
                          <a:ext cx="113419" cy="92426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77" name="Google Shape;1777;p9"/>
                        <p:cNvCxnSpPr/>
                        <p:nvPr/>
                      </p:nvCxnSpPr>
                      <p:spPr>
                        <a:xfrm>
                          <a:off x="6581933" y="2939145"/>
                          <a:ext cx="45069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778" name="Google Shape;1778;p9"/>
                      <p:cNvGrpSpPr/>
                      <p:nvPr/>
                    </p:nvGrpSpPr>
                    <p:grpSpPr>
                      <a:xfrm>
                        <a:off x="6396367" y="3730765"/>
                        <a:ext cx="558139" cy="92426"/>
                        <a:chOff x="6582413" y="2846650"/>
                        <a:chExt cx="558139" cy="92426"/>
                      </a:xfrm>
                    </p:grpSpPr>
                    <p:cxnSp>
                      <p:nvCxnSpPr>
                        <p:cNvPr id="1779" name="Google Shape;1779;p9"/>
                        <p:cNvCxnSpPr/>
                        <p:nvPr/>
                      </p:nvCxnSpPr>
                      <p:spPr>
                        <a:xfrm rot="10800000" flipH="1">
                          <a:off x="7027133" y="2846650"/>
                          <a:ext cx="113419" cy="92426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780" name="Google Shape;1780;p9"/>
                        <p:cNvCxnSpPr/>
                        <p:nvPr/>
                      </p:nvCxnSpPr>
                      <p:spPr>
                        <a:xfrm>
                          <a:off x="6582413" y="2939076"/>
                          <a:ext cx="45069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cxnSp>
                  <p:nvCxnSpPr>
                    <p:cNvPr id="1781" name="Google Shape;1781;p9"/>
                    <p:cNvCxnSpPr/>
                    <p:nvPr/>
                  </p:nvCxnSpPr>
                  <p:spPr>
                    <a:xfrm flipH="1">
                      <a:off x="6685171" y="4525377"/>
                      <a:ext cx="4763" cy="855662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2" name="Google Shape;1782;p9"/>
                    <p:cNvCxnSpPr/>
                    <p:nvPr/>
                  </p:nvCxnSpPr>
                  <p:spPr>
                    <a:xfrm>
                      <a:off x="6632784" y="4706352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3" name="Google Shape;1783;p9"/>
                    <p:cNvCxnSpPr/>
                    <p:nvPr/>
                  </p:nvCxnSpPr>
                  <p:spPr>
                    <a:xfrm>
                      <a:off x="6631196" y="4771439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4" name="Google Shape;1784;p9"/>
                    <p:cNvCxnSpPr/>
                    <p:nvPr/>
                  </p:nvCxnSpPr>
                  <p:spPr>
                    <a:xfrm>
                      <a:off x="6631196" y="4849227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5" name="Google Shape;1785;p9"/>
                    <p:cNvCxnSpPr/>
                    <p:nvPr/>
                  </p:nvCxnSpPr>
                  <p:spPr>
                    <a:xfrm>
                      <a:off x="6629609" y="4914314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6" name="Google Shape;1786;p9"/>
                    <p:cNvCxnSpPr/>
                    <p:nvPr/>
                  </p:nvCxnSpPr>
                  <p:spPr>
                    <a:xfrm>
                      <a:off x="6628021" y="4976227"/>
                      <a:ext cx="60325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7" name="Google Shape;1787;p9"/>
                    <p:cNvCxnSpPr/>
                    <p:nvPr/>
                  </p:nvCxnSpPr>
                  <p:spPr>
                    <a:xfrm>
                      <a:off x="6628021" y="5044489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8" name="Google Shape;1788;p9"/>
                    <p:cNvCxnSpPr/>
                    <p:nvPr/>
                  </p:nvCxnSpPr>
                  <p:spPr>
                    <a:xfrm>
                      <a:off x="6626434" y="511433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89" name="Google Shape;1789;p9"/>
                    <p:cNvCxnSpPr/>
                    <p:nvPr/>
                  </p:nvCxnSpPr>
                  <p:spPr>
                    <a:xfrm>
                      <a:off x="6629609" y="518418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90" name="Google Shape;1790;p9"/>
                    <p:cNvCxnSpPr/>
                    <p:nvPr/>
                  </p:nvCxnSpPr>
                  <p:spPr>
                    <a:xfrm>
                      <a:off x="6631196" y="5252452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91" name="Google Shape;1791;p9"/>
                    <p:cNvCxnSpPr/>
                    <p:nvPr/>
                  </p:nvCxnSpPr>
                  <p:spPr>
                    <a:xfrm>
                      <a:off x="6631196" y="5322302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92" name="Google Shape;1792;p9"/>
                    <p:cNvCxnSpPr/>
                    <p:nvPr/>
                  </p:nvCxnSpPr>
                  <p:spPr>
                    <a:xfrm>
                      <a:off x="6632784" y="538738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93" name="Google Shape;1793;p9"/>
                    <p:cNvCxnSpPr/>
                    <p:nvPr/>
                  </p:nvCxnSpPr>
                  <p:spPr>
                    <a:xfrm rot="10800000">
                      <a:off x="6632784" y="4531727"/>
                      <a:ext cx="58737" cy="0"/>
                    </a:xfrm>
                    <a:prstGeom prst="straightConnector1">
                      <a:avLst/>
                    </a:prstGeom>
                    <a:noFill/>
                    <a:ln w="222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1794" name="Google Shape;1794;p9"/>
                    <p:cNvGrpSpPr/>
                    <p:nvPr/>
                  </p:nvGrpSpPr>
                  <p:grpSpPr>
                    <a:xfrm>
                      <a:off x="6434171" y="4488570"/>
                      <a:ext cx="224203" cy="179034"/>
                      <a:chOff x="3668110" y="2448910"/>
                      <a:chExt cx="3794234" cy="2165130"/>
                    </a:xfrm>
                  </p:grpSpPr>
                  <p:sp>
                    <p:nvSpPr>
                      <p:cNvPr id="1795" name="Google Shape;1795;p9"/>
                      <p:cNvSpPr/>
                      <p:nvPr/>
                    </p:nvSpPr>
                    <p:spPr>
                      <a:xfrm>
                        <a:off x="3668110" y="3741409"/>
                        <a:ext cx="3780587" cy="8726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8C2C9"/>
                          </a:gs>
                          <a:gs pos="21000">
                            <a:schemeClr val="lt1"/>
                          </a:gs>
                          <a:gs pos="60000">
                            <a:srgbClr val="D6DCE0"/>
                          </a:gs>
                          <a:gs pos="100000">
                            <a:srgbClr val="B8C2C9"/>
                          </a:gs>
                        </a:gsLst>
                        <a:lin ang="0" scaled="0"/>
                      </a:gradFill>
                      <a:ln w="9525" cap="flat" cmpd="sng">
                        <a:solidFill>
                          <a:srgbClr val="42719B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96" name="Google Shape;1796;p9"/>
                      <p:cNvSpPr/>
                      <p:nvPr/>
                    </p:nvSpPr>
                    <p:spPr>
                      <a:xfrm>
                        <a:off x="3678620" y="2448910"/>
                        <a:ext cx="3783724" cy="13243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83724" h="1324303" extrusionOk="0">
                            <a:moveTo>
                              <a:pt x="0" y="1313793"/>
                            </a:moveTo>
                            <a:lnTo>
                              <a:pt x="0" y="1313793"/>
                            </a:lnTo>
                            <a:lnTo>
                              <a:pt x="252248" y="0"/>
                            </a:lnTo>
                            <a:lnTo>
                              <a:pt x="3415862" y="21020"/>
                            </a:lnTo>
                            <a:lnTo>
                              <a:pt x="3783724" y="1324303"/>
                            </a:lnTo>
                            <a:lnTo>
                              <a:pt x="0" y="1313793"/>
                            </a:lnTo>
                            <a:close/>
                          </a:path>
                        </a:pathLst>
                      </a:custGeom>
                      <a:solidFill>
                        <a:srgbClr val="B8C2C9"/>
                      </a:solidFill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1797" name="Google Shape;1797;p9"/>
                      <p:cNvGrpSpPr/>
                      <p:nvPr/>
                    </p:nvGrpSpPr>
                    <p:grpSpPr>
                      <a:xfrm>
                        <a:off x="3941378" y="2603243"/>
                        <a:ext cx="3202061" cy="1066110"/>
                        <a:chOff x="7939341" y="3037317"/>
                        <a:chExt cx="897649" cy="353919"/>
                      </a:xfrm>
                    </p:grpSpPr>
                    <p:sp>
                      <p:nvSpPr>
                        <p:cNvPr id="1798" name="Google Shape;1798;p9"/>
                        <p:cNvSpPr/>
                        <p:nvPr/>
                      </p:nvSpPr>
                      <p:spPr>
                        <a:xfrm>
                          <a:off x="7964170" y="3037317"/>
                          <a:ext cx="849158" cy="1981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673016" h="1049866" extrusionOk="0">
                              <a:moveTo>
                                <a:pt x="3756864" y="0"/>
                              </a:moveTo>
                              <a:lnTo>
                                <a:pt x="4673016" y="239402"/>
                              </a:lnTo>
                              <a:lnTo>
                                <a:pt x="3993931" y="541866"/>
                              </a:lnTo>
                              <a:lnTo>
                                <a:pt x="3815839" y="467710"/>
                              </a:lnTo>
                              <a:lnTo>
                                <a:pt x="2300598" y="1049866"/>
                              </a:lnTo>
                              <a:lnTo>
                                <a:pt x="912064" y="457200"/>
                              </a:lnTo>
                              <a:lnTo>
                                <a:pt x="624198" y="541866"/>
                              </a:lnTo>
                              <a:lnTo>
                                <a:pt x="0" y="275021"/>
                              </a:lnTo>
                              <a:lnTo>
                                <a:pt x="912064" y="16933"/>
                              </a:lnTo>
                              <a:lnTo>
                                <a:pt x="2323954" y="616023"/>
                              </a:lnTo>
                              <a:lnTo>
                                <a:pt x="37568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99" name="Google Shape;1799;p9"/>
                        <p:cNvSpPr/>
                        <p:nvPr/>
                      </p:nvSpPr>
                      <p:spPr>
                        <a:xfrm>
                          <a:off x="8519948" y="3206783"/>
                          <a:ext cx="317042" cy="1705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44718" h="903890" extrusionOk="0">
                              <a:moveTo>
                                <a:pt x="21021" y="0"/>
                              </a:moveTo>
                              <a:lnTo>
                                <a:pt x="1744718" y="693683"/>
                              </a:lnTo>
                              <a:lnTo>
                                <a:pt x="1145628" y="903890"/>
                              </a:lnTo>
                              <a:lnTo>
                                <a:pt x="0" y="451945"/>
                              </a:lnTo>
                              <a:lnTo>
                                <a:pt x="21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00" name="Google Shape;1800;p9"/>
                        <p:cNvSpPr/>
                        <p:nvPr/>
                      </p:nvSpPr>
                      <p:spPr>
                        <a:xfrm>
                          <a:off x="7939341" y="3206783"/>
                          <a:ext cx="311312" cy="16858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13187" h="893380" extrusionOk="0">
                              <a:moveTo>
                                <a:pt x="1702676" y="0"/>
                              </a:moveTo>
                              <a:lnTo>
                                <a:pt x="1713187" y="472966"/>
                              </a:lnTo>
                              <a:lnTo>
                                <a:pt x="578069" y="893380"/>
                              </a:lnTo>
                              <a:lnTo>
                                <a:pt x="0" y="693683"/>
                              </a:lnTo>
                              <a:lnTo>
                                <a:pt x="170267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8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75" name="Google Shape;1675;p9"/>
                        <p:cNvSpPr/>
                        <p:nvPr/>
                      </p:nvSpPr>
                      <p:spPr>
                        <a:xfrm>
                          <a:off x="8047413" y="3123483"/>
                          <a:ext cx="676892" cy="2677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5019" h="1418896" extrusionOk="0">
                              <a:moveTo>
                                <a:pt x="162012" y="73572"/>
                              </a:moveTo>
                              <a:lnTo>
                                <a:pt x="445792" y="0"/>
                              </a:lnTo>
                              <a:lnTo>
                                <a:pt x="1852896" y="591655"/>
                              </a:lnTo>
                              <a:lnTo>
                                <a:pt x="3357157" y="0"/>
                              </a:lnTo>
                              <a:lnTo>
                                <a:pt x="3577874" y="73572"/>
                              </a:lnTo>
                              <a:lnTo>
                                <a:pt x="2632585" y="448868"/>
                              </a:lnTo>
                              <a:lnTo>
                                <a:pt x="2625150" y="902607"/>
                              </a:lnTo>
                              <a:lnTo>
                                <a:pt x="3725019" y="1345324"/>
                              </a:lnTo>
                              <a:lnTo>
                                <a:pt x="3441240" y="1408386"/>
                              </a:lnTo>
                              <a:lnTo>
                                <a:pt x="1864688" y="746234"/>
                              </a:lnTo>
                              <a:lnTo>
                                <a:pt x="256605" y="1418896"/>
                              </a:lnTo>
                              <a:lnTo>
                                <a:pt x="0" y="1331097"/>
                              </a:lnTo>
                              <a:lnTo>
                                <a:pt x="1113454" y="903890"/>
                              </a:lnTo>
                              <a:cubicBezTo>
                                <a:pt x="1113454" y="760249"/>
                                <a:pt x="1102302" y="595586"/>
                                <a:pt x="1102302" y="451945"/>
                              </a:cubicBezTo>
                              <a:lnTo>
                                <a:pt x="183032" y="84081"/>
                              </a:lnTo>
                              <a:cubicBezTo>
                                <a:pt x="26317" y="21019"/>
                                <a:pt x="169019" y="77075"/>
                                <a:pt x="162012" y="7357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CC2E5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01" name="Google Shape;1801;p9"/>
                  <p:cNvGrpSpPr/>
                  <p:nvPr/>
                </p:nvGrpSpPr>
                <p:grpSpPr>
                  <a:xfrm>
                    <a:off x="7042815" y="4496514"/>
                    <a:ext cx="267206" cy="997245"/>
                    <a:chOff x="6424315" y="4488570"/>
                    <a:chExt cx="267206" cy="997245"/>
                  </a:xfrm>
                </p:grpSpPr>
                <p:grpSp>
                  <p:nvGrpSpPr>
                    <p:cNvPr id="1802" name="Google Shape;1802;p9"/>
                    <p:cNvGrpSpPr/>
                    <p:nvPr/>
                  </p:nvGrpSpPr>
                  <p:grpSpPr>
                    <a:xfrm>
                      <a:off x="6424315" y="4636502"/>
                      <a:ext cx="237939" cy="849312"/>
                      <a:chOff x="6396366" y="3061857"/>
                      <a:chExt cx="570079" cy="838094"/>
                    </a:xfrm>
                  </p:grpSpPr>
                  <p:sp>
                    <p:nvSpPr>
                      <p:cNvPr id="1803" name="Google Shape;1803;p9"/>
                      <p:cNvSpPr/>
                      <p:nvPr/>
                    </p:nvSpPr>
                    <p:spPr>
                      <a:xfrm>
                        <a:off x="6509786" y="3061857"/>
                        <a:ext cx="447707" cy="742536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804" name="Google Shape;1804;p9"/>
                      <p:cNvCxnSpPr/>
                      <p:nvPr/>
                    </p:nvCxnSpPr>
                    <p:spPr>
                      <a:xfrm rot="10800000" flipH="1">
                        <a:off x="6847057" y="3061857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805" name="Google Shape;1805;p9"/>
                      <p:cNvSpPr/>
                      <p:nvPr/>
                    </p:nvSpPr>
                    <p:spPr>
                      <a:xfrm>
                        <a:off x="6476953" y="3071256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806" name="Google Shape;1806;p9"/>
                      <p:cNvCxnSpPr/>
                      <p:nvPr/>
                    </p:nvCxnSpPr>
                    <p:spPr>
                      <a:xfrm rot="10800000" flipH="1">
                        <a:off x="6396367" y="3061857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1807" name="Google Shape;1807;p9"/>
                      <p:cNvSpPr/>
                      <p:nvPr/>
                    </p:nvSpPr>
                    <p:spPr>
                      <a:xfrm>
                        <a:off x="6817210" y="3702567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08" name="Google Shape;1808;p9"/>
                      <p:cNvSpPr/>
                      <p:nvPr/>
                    </p:nvSpPr>
                    <p:spPr>
                      <a:xfrm>
                        <a:off x="6405320" y="3157415"/>
                        <a:ext cx="444723" cy="742536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27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i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1809" name="Google Shape;1809;p9"/>
                      <p:cNvCxnSpPr/>
                      <p:nvPr/>
                    </p:nvCxnSpPr>
                    <p:spPr>
                      <a:xfrm rot="10800000" flipH="1">
                        <a:off x="6847057" y="3804392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grpSp>
                    <p:nvGrpSpPr>
                      <p:cNvPr id="1810" name="Google Shape;1810;p9"/>
                      <p:cNvGrpSpPr/>
                      <p:nvPr/>
                    </p:nvGrpSpPr>
                    <p:grpSpPr>
                      <a:xfrm>
                        <a:off x="6399350" y="3137050"/>
                        <a:ext cx="561125" cy="92425"/>
                        <a:chOff x="6581076" y="2845711"/>
                        <a:chExt cx="561125" cy="92425"/>
                      </a:xfrm>
                    </p:grpSpPr>
                    <p:cxnSp>
                      <p:nvCxnSpPr>
                        <p:cNvPr id="1811" name="Google Shape;1811;p9"/>
                        <p:cNvCxnSpPr/>
                        <p:nvPr/>
                      </p:nvCxnSpPr>
                      <p:spPr>
                        <a:xfrm rot="10800000" flipH="1">
                          <a:off x="7028782" y="2845711"/>
                          <a:ext cx="113419" cy="924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12" name="Google Shape;1812;p9"/>
                        <p:cNvCxnSpPr/>
                        <p:nvPr/>
                      </p:nvCxnSpPr>
                      <p:spPr>
                        <a:xfrm>
                          <a:off x="6581076" y="2938136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13" name="Google Shape;1813;p9"/>
                      <p:cNvGrpSpPr/>
                      <p:nvPr/>
                    </p:nvGrpSpPr>
                    <p:grpSpPr>
                      <a:xfrm>
                        <a:off x="6399351" y="3202845"/>
                        <a:ext cx="567094" cy="89292"/>
                        <a:chOff x="6581557" y="2845642"/>
                        <a:chExt cx="567094" cy="89292"/>
                      </a:xfrm>
                    </p:grpSpPr>
                    <p:cxnSp>
                      <p:nvCxnSpPr>
                        <p:cNvPr id="1814" name="Google Shape;1814;p9"/>
                        <p:cNvCxnSpPr/>
                        <p:nvPr/>
                      </p:nvCxnSpPr>
                      <p:spPr>
                        <a:xfrm rot="10800000" flipH="1">
                          <a:off x="7029263" y="2845642"/>
                          <a:ext cx="119388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15" name="Google Shape;1815;p9"/>
                        <p:cNvCxnSpPr/>
                        <p:nvPr/>
                      </p:nvCxnSpPr>
                      <p:spPr>
                        <a:xfrm>
                          <a:off x="6581557" y="2934934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16" name="Google Shape;1816;p9"/>
                      <p:cNvGrpSpPr/>
                      <p:nvPr/>
                    </p:nvGrpSpPr>
                    <p:grpSpPr>
                      <a:xfrm>
                        <a:off x="6399350" y="3268639"/>
                        <a:ext cx="558142" cy="89292"/>
                        <a:chOff x="6582036" y="2845572"/>
                        <a:chExt cx="558142" cy="89292"/>
                      </a:xfrm>
                    </p:grpSpPr>
                    <p:cxnSp>
                      <p:nvCxnSpPr>
                        <p:cNvPr id="1817" name="Google Shape;1817;p9"/>
                        <p:cNvCxnSpPr/>
                        <p:nvPr/>
                      </p:nvCxnSpPr>
                      <p:spPr>
                        <a:xfrm rot="10800000" flipH="1">
                          <a:off x="7026759" y="2845572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18" name="Google Shape;1818;p9"/>
                        <p:cNvCxnSpPr/>
                        <p:nvPr/>
                      </p:nvCxnSpPr>
                      <p:spPr>
                        <a:xfrm>
                          <a:off x="6582036" y="293486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19" name="Google Shape;1819;p9"/>
                      <p:cNvGrpSpPr/>
                      <p:nvPr/>
                    </p:nvGrpSpPr>
                    <p:grpSpPr>
                      <a:xfrm>
                        <a:off x="6399350" y="3334433"/>
                        <a:ext cx="558141" cy="89292"/>
                        <a:chOff x="6582516" y="2845502"/>
                        <a:chExt cx="558141" cy="89292"/>
                      </a:xfrm>
                    </p:grpSpPr>
                    <p:cxnSp>
                      <p:nvCxnSpPr>
                        <p:cNvPr id="1820" name="Google Shape;1820;p9"/>
                        <p:cNvCxnSpPr/>
                        <p:nvPr/>
                      </p:nvCxnSpPr>
                      <p:spPr>
                        <a:xfrm rot="10800000" flipH="1">
                          <a:off x="7027238" y="2845502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21" name="Google Shape;1821;p9"/>
                        <p:cNvCxnSpPr/>
                        <p:nvPr/>
                      </p:nvCxnSpPr>
                      <p:spPr>
                        <a:xfrm>
                          <a:off x="6582516" y="293479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22" name="Google Shape;1822;p9"/>
                      <p:cNvGrpSpPr/>
                      <p:nvPr/>
                    </p:nvGrpSpPr>
                    <p:grpSpPr>
                      <a:xfrm>
                        <a:off x="6399349" y="3400228"/>
                        <a:ext cx="558142" cy="89292"/>
                        <a:chOff x="6582995" y="2845433"/>
                        <a:chExt cx="558142" cy="89292"/>
                      </a:xfrm>
                    </p:grpSpPr>
                    <p:cxnSp>
                      <p:nvCxnSpPr>
                        <p:cNvPr id="1823" name="Google Shape;1823;p9"/>
                        <p:cNvCxnSpPr/>
                        <p:nvPr/>
                      </p:nvCxnSpPr>
                      <p:spPr>
                        <a:xfrm rot="10800000" flipH="1">
                          <a:off x="7027718" y="2845433"/>
                          <a:ext cx="113419" cy="892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24" name="Google Shape;1824;p9"/>
                        <p:cNvCxnSpPr/>
                        <p:nvPr/>
                      </p:nvCxnSpPr>
                      <p:spPr>
                        <a:xfrm>
                          <a:off x="6582995" y="2934724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25" name="Google Shape;1825;p9"/>
                      <p:cNvGrpSpPr/>
                      <p:nvPr/>
                    </p:nvGrpSpPr>
                    <p:grpSpPr>
                      <a:xfrm>
                        <a:off x="6399351" y="3466022"/>
                        <a:ext cx="558141" cy="93992"/>
                        <a:chOff x="6583477" y="2845363"/>
                        <a:chExt cx="558141" cy="93992"/>
                      </a:xfrm>
                    </p:grpSpPr>
                    <p:cxnSp>
                      <p:nvCxnSpPr>
                        <p:cNvPr id="1826" name="Google Shape;1826;p9"/>
                        <p:cNvCxnSpPr/>
                        <p:nvPr/>
                      </p:nvCxnSpPr>
                      <p:spPr>
                        <a:xfrm rot="10800000" flipH="1">
                          <a:off x="7028199" y="2845363"/>
                          <a:ext cx="113419" cy="939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27" name="Google Shape;1827;p9"/>
                        <p:cNvCxnSpPr/>
                        <p:nvPr/>
                      </p:nvCxnSpPr>
                      <p:spPr>
                        <a:xfrm>
                          <a:off x="6583477" y="2939355"/>
                          <a:ext cx="45069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28" name="Google Shape;1828;p9"/>
                      <p:cNvGrpSpPr/>
                      <p:nvPr/>
                    </p:nvGrpSpPr>
                    <p:grpSpPr>
                      <a:xfrm>
                        <a:off x="6396366" y="3528683"/>
                        <a:ext cx="561126" cy="97125"/>
                        <a:chOff x="6580972" y="2842160"/>
                        <a:chExt cx="561126" cy="97125"/>
                      </a:xfrm>
                    </p:grpSpPr>
                    <p:cxnSp>
                      <p:nvCxnSpPr>
                        <p:cNvPr id="1829" name="Google Shape;1829;p9"/>
                        <p:cNvCxnSpPr/>
                        <p:nvPr/>
                      </p:nvCxnSpPr>
                      <p:spPr>
                        <a:xfrm rot="10800000" flipH="1">
                          <a:off x="7028679" y="2842160"/>
                          <a:ext cx="113419" cy="971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30" name="Google Shape;1830;p9"/>
                        <p:cNvCxnSpPr/>
                        <p:nvPr/>
                      </p:nvCxnSpPr>
                      <p:spPr>
                        <a:xfrm>
                          <a:off x="6580972" y="2939284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31" name="Google Shape;1831;p9"/>
                      <p:cNvGrpSpPr/>
                      <p:nvPr/>
                    </p:nvGrpSpPr>
                    <p:grpSpPr>
                      <a:xfrm>
                        <a:off x="6396366" y="3594477"/>
                        <a:ext cx="561125" cy="97125"/>
                        <a:chOff x="6581452" y="2842090"/>
                        <a:chExt cx="561125" cy="97125"/>
                      </a:xfrm>
                    </p:grpSpPr>
                    <p:cxnSp>
                      <p:nvCxnSpPr>
                        <p:cNvPr id="1832" name="Google Shape;1832;p9"/>
                        <p:cNvCxnSpPr/>
                        <p:nvPr/>
                      </p:nvCxnSpPr>
                      <p:spPr>
                        <a:xfrm rot="10800000" flipH="1">
                          <a:off x="7029158" y="2842090"/>
                          <a:ext cx="113419" cy="9712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33" name="Google Shape;1833;p9"/>
                        <p:cNvCxnSpPr/>
                        <p:nvPr/>
                      </p:nvCxnSpPr>
                      <p:spPr>
                        <a:xfrm>
                          <a:off x="6581452" y="2939215"/>
                          <a:ext cx="453676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34" name="Google Shape;1834;p9"/>
                      <p:cNvGrpSpPr/>
                      <p:nvPr/>
                    </p:nvGrpSpPr>
                    <p:grpSpPr>
                      <a:xfrm>
                        <a:off x="6396367" y="3664970"/>
                        <a:ext cx="558140" cy="92426"/>
                        <a:chOff x="6581933" y="2846719"/>
                        <a:chExt cx="558140" cy="92426"/>
                      </a:xfrm>
                    </p:grpSpPr>
                    <p:cxnSp>
                      <p:nvCxnSpPr>
                        <p:cNvPr id="1835" name="Google Shape;1835;p9"/>
                        <p:cNvCxnSpPr/>
                        <p:nvPr/>
                      </p:nvCxnSpPr>
                      <p:spPr>
                        <a:xfrm rot="10800000" flipH="1">
                          <a:off x="7026654" y="2846719"/>
                          <a:ext cx="113419" cy="92426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36" name="Google Shape;1836;p9"/>
                        <p:cNvCxnSpPr/>
                        <p:nvPr/>
                      </p:nvCxnSpPr>
                      <p:spPr>
                        <a:xfrm>
                          <a:off x="6581933" y="2939145"/>
                          <a:ext cx="45069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1837" name="Google Shape;1837;p9"/>
                      <p:cNvGrpSpPr/>
                      <p:nvPr/>
                    </p:nvGrpSpPr>
                    <p:grpSpPr>
                      <a:xfrm>
                        <a:off x="6396367" y="3730765"/>
                        <a:ext cx="558139" cy="92426"/>
                        <a:chOff x="6582413" y="2846650"/>
                        <a:chExt cx="558139" cy="92426"/>
                      </a:xfrm>
                    </p:grpSpPr>
                    <p:cxnSp>
                      <p:nvCxnSpPr>
                        <p:cNvPr id="1838" name="Google Shape;1838;p9"/>
                        <p:cNvCxnSpPr/>
                        <p:nvPr/>
                      </p:nvCxnSpPr>
                      <p:spPr>
                        <a:xfrm rot="10800000" flipH="1">
                          <a:off x="7027133" y="2846650"/>
                          <a:ext cx="113419" cy="92426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1839" name="Google Shape;1839;p9"/>
                        <p:cNvCxnSpPr/>
                        <p:nvPr/>
                      </p:nvCxnSpPr>
                      <p:spPr>
                        <a:xfrm>
                          <a:off x="6582413" y="2939076"/>
                          <a:ext cx="45069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cxnSp>
                  <p:nvCxnSpPr>
                    <p:cNvPr id="1840" name="Google Shape;1840;p9"/>
                    <p:cNvCxnSpPr/>
                    <p:nvPr/>
                  </p:nvCxnSpPr>
                  <p:spPr>
                    <a:xfrm flipH="1">
                      <a:off x="6685171" y="4525377"/>
                      <a:ext cx="4763" cy="855662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1" name="Google Shape;1841;p9"/>
                    <p:cNvCxnSpPr/>
                    <p:nvPr/>
                  </p:nvCxnSpPr>
                  <p:spPr>
                    <a:xfrm>
                      <a:off x="6632784" y="4706352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2" name="Google Shape;1842;p9"/>
                    <p:cNvCxnSpPr/>
                    <p:nvPr/>
                  </p:nvCxnSpPr>
                  <p:spPr>
                    <a:xfrm>
                      <a:off x="6631196" y="4771439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3" name="Google Shape;1843;p9"/>
                    <p:cNvCxnSpPr/>
                    <p:nvPr/>
                  </p:nvCxnSpPr>
                  <p:spPr>
                    <a:xfrm>
                      <a:off x="6631196" y="4849227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4" name="Google Shape;1844;p9"/>
                    <p:cNvCxnSpPr/>
                    <p:nvPr/>
                  </p:nvCxnSpPr>
                  <p:spPr>
                    <a:xfrm>
                      <a:off x="6629609" y="4914314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5" name="Google Shape;1845;p9"/>
                    <p:cNvCxnSpPr/>
                    <p:nvPr/>
                  </p:nvCxnSpPr>
                  <p:spPr>
                    <a:xfrm>
                      <a:off x="6628021" y="4976227"/>
                      <a:ext cx="60325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6" name="Google Shape;1846;p9"/>
                    <p:cNvCxnSpPr/>
                    <p:nvPr/>
                  </p:nvCxnSpPr>
                  <p:spPr>
                    <a:xfrm>
                      <a:off x="6628021" y="5044489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7" name="Google Shape;1847;p9"/>
                    <p:cNvCxnSpPr/>
                    <p:nvPr/>
                  </p:nvCxnSpPr>
                  <p:spPr>
                    <a:xfrm>
                      <a:off x="6626434" y="511433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8" name="Google Shape;1848;p9"/>
                    <p:cNvCxnSpPr/>
                    <p:nvPr/>
                  </p:nvCxnSpPr>
                  <p:spPr>
                    <a:xfrm>
                      <a:off x="6629609" y="518418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49" name="Google Shape;1849;p9"/>
                    <p:cNvCxnSpPr/>
                    <p:nvPr/>
                  </p:nvCxnSpPr>
                  <p:spPr>
                    <a:xfrm>
                      <a:off x="6631196" y="5252452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50" name="Google Shape;1850;p9"/>
                    <p:cNvCxnSpPr/>
                    <p:nvPr/>
                  </p:nvCxnSpPr>
                  <p:spPr>
                    <a:xfrm>
                      <a:off x="6631196" y="5322302"/>
                      <a:ext cx="58738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51" name="Google Shape;1851;p9"/>
                    <p:cNvCxnSpPr/>
                    <p:nvPr/>
                  </p:nvCxnSpPr>
                  <p:spPr>
                    <a:xfrm>
                      <a:off x="6632784" y="5387389"/>
                      <a:ext cx="58737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852" name="Google Shape;1852;p9"/>
                    <p:cNvCxnSpPr/>
                    <p:nvPr/>
                  </p:nvCxnSpPr>
                  <p:spPr>
                    <a:xfrm rot="10800000">
                      <a:off x="6632784" y="4531727"/>
                      <a:ext cx="58737" cy="0"/>
                    </a:xfrm>
                    <a:prstGeom prst="straightConnector1">
                      <a:avLst/>
                    </a:prstGeom>
                    <a:noFill/>
                    <a:ln w="222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1853" name="Google Shape;1853;p9"/>
                    <p:cNvGrpSpPr/>
                    <p:nvPr/>
                  </p:nvGrpSpPr>
                  <p:grpSpPr>
                    <a:xfrm>
                      <a:off x="6434171" y="4488570"/>
                      <a:ext cx="224203" cy="179034"/>
                      <a:chOff x="3668110" y="2448910"/>
                      <a:chExt cx="3794234" cy="2165130"/>
                    </a:xfrm>
                  </p:grpSpPr>
                  <p:sp>
                    <p:nvSpPr>
                      <p:cNvPr id="1854" name="Google Shape;1854;p9"/>
                      <p:cNvSpPr/>
                      <p:nvPr/>
                    </p:nvSpPr>
                    <p:spPr>
                      <a:xfrm>
                        <a:off x="3668110" y="3741409"/>
                        <a:ext cx="3780587" cy="8726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8C2C9"/>
                          </a:gs>
                          <a:gs pos="21000">
                            <a:schemeClr val="lt1"/>
                          </a:gs>
                          <a:gs pos="60000">
                            <a:srgbClr val="D6DCE0"/>
                          </a:gs>
                          <a:gs pos="100000">
                            <a:srgbClr val="B8C2C9"/>
                          </a:gs>
                        </a:gsLst>
                        <a:lin ang="0" scaled="0"/>
                      </a:gradFill>
                      <a:ln w="9525" cap="flat" cmpd="sng">
                        <a:solidFill>
                          <a:srgbClr val="42719B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55" name="Google Shape;1855;p9"/>
                      <p:cNvSpPr/>
                      <p:nvPr/>
                    </p:nvSpPr>
                    <p:spPr>
                      <a:xfrm>
                        <a:off x="3678620" y="2448910"/>
                        <a:ext cx="3783724" cy="13243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83724" h="1324303" extrusionOk="0">
                            <a:moveTo>
                              <a:pt x="0" y="1313793"/>
                            </a:moveTo>
                            <a:lnTo>
                              <a:pt x="0" y="1313793"/>
                            </a:lnTo>
                            <a:lnTo>
                              <a:pt x="252248" y="0"/>
                            </a:lnTo>
                            <a:lnTo>
                              <a:pt x="3415862" y="21020"/>
                            </a:lnTo>
                            <a:lnTo>
                              <a:pt x="3783724" y="1324303"/>
                            </a:lnTo>
                            <a:lnTo>
                              <a:pt x="0" y="1313793"/>
                            </a:lnTo>
                            <a:close/>
                          </a:path>
                        </a:pathLst>
                      </a:custGeom>
                      <a:solidFill>
                        <a:srgbClr val="B8C2C9"/>
                      </a:solidFill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1856" name="Google Shape;1856;p9"/>
                      <p:cNvGrpSpPr/>
                      <p:nvPr/>
                    </p:nvGrpSpPr>
                    <p:grpSpPr>
                      <a:xfrm>
                        <a:off x="3941378" y="2603243"/>
                        <a:ext cx="3202061" cy="1066110"/>
                        <a:chOff x="7939341" y="3037317"/>
                        <a:chExt cx="897649" cy="353919"/>
                      </a:xfrm>
                    </p:grpSpPr>
                    <p:sp>
                      <p:nvSpPr>
                        <p:cNvPr id="1672" name="Google Shape;1672;p9"/>
                        <p:cNvSpPr/>
                        <p:nvPr/>
                      </p:nvSpPr>
                      <p:spPr>
                        <a:xfrm>
                          <a:off x="7964170" y="3037317"/>
                          <a:ext cx="849158" cy="1981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673016" h="1049866" extrusionOk="0">
                              <a:moveTo>
                                <a:pt x="3756864" y="0"/>
                              </a:moveTo>
                              <a:lnTo>
                                <a:pt x="4673016" y="239402"/>
                              </a:lnTo>
                              <a:lnTo>
                                <a:pt x="3993931" y="541866"/>
                              </a:lnTo>
                              <a:lnTo>
                                <a:pt x="3815839" y="467710"/>
                              </a:lnTo>
                              <a:lnTo>
                                <a:pt x="2300598" y="1049866"/>
                              </a:lnTo>
                              <a:lnTo>
                                <a:pt x="912064" y="457200"/>
                              </a:lnTo>
                              <a:lnTo>
                                <a:pt x="624198" y="541866"/>
                              </a:lnTo>
                              <a:lnTo>
                                <a:pt x="0" y="275021"/>
                              </a:lnTo>
                              <a:lnTo>
                                <a:pt x="912064" y="16933"/>
                              </a:lnTo>
                              <a:lnTo>
                                <a:pt x="2323954" y="616023"/>
                              </a:lnTo>
                              <a:lnTo>
                                <a:pt x="37568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57" name="Google Shape;1857;p9"/>
                        <p:cNvSpPr/>
                        <p:nvPr/>
                      </p:nvSpPr>
                      <p:spPr>
                        <a:xfrm>
                          <a:off x="8519948" y="3206783"/>
                          <a:ext cx="317042" cy="1705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44718" h="903890" extrusionOk="0">
                              <a:moveTo>
                                <a:pt x="21021" y="0"/>
                              </a:moveTo>
                              <a:lnTo>
                                <a:pt x="1744718" y="693683"/>
                              </a:lnTo>
                              <a:lnTo>
                                <a:pt x="1145628" y="903890"/>
                              </a:lnTo>
                              <a:lnTo>
                                <a:pt x="0" y="451945"/>
                              </a:lnTo>
                              <a:lnTo>
                                <a:pt x="21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58" name="Google Shape;1858;p9"/>
                        <p:cNvSpPr/>
                        <p:nvPr/>
                      </p:nvSpPr>
                      <p:spPr>
                        <a:xfrm>
                          <a:off x="7939341" y="3206783"/>
                          <a:ext cx="311312" cy="16858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13187" h="893380" extrusionOk="0">
                              <a:moveTo>
                                <a:pt x="1702676" y="0"/>
                              </a:moveTo>
                              <a:lnTo>
                                <a:pt x="1713187" y="472966"/>
                              </a:lnTo>
                              <a:lnTo>
                                <a:pt x="578069" y="893380"/>
                              </a:lnTo>
                              <a:lnTo>
                                <a:pt x="0" y="693683"/>
                              </a:lnTo>
                              <a:lnTo>
                                <a:pt x="170267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8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59" name="Google Shape;1859;p9"/>
                        <p:cNvSpPr/>
                        <p:nvPr/>
                      </p:nvSpPr>
                      <p:spPr>
                        <a:xfrm>
                          <a:off x="8047413" y="3123483"/>
                          <a:ext cx="676892" cy="2677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5019" h="1418896" extrusionOk="0">
                              <a:moveTo>
                                <a:pt x="162012" y="73572"/>
                              </a:moveTo>
                              <a:lnTo>
                                <a:pt x="445792" y="0"/>
                              </a:lnTo>
                              <a:lnTo>
                                <a:pt x="1852896" y="591655"/>
                              </a:lnTo>
                              <a:lnTo>
                                <a:pt x="3357157" y="0"/>
                              </a:lnTo>
                              <a:lnTo>
                                <a:pt x="3577874" y="73572"/>
                              </a:lnTo>
                              <a:lnTo>
                                <a:pt x="2632585" y="448868"/>
                              </a:lnTo>
                              <a:lnTo>
                                <a:pt x="2625150" y="902607"/>
                              </a:lnTo>
                              <a:lnTo>
                                <a:pt x="3725019" y="1345324"/>
                              </a:lnTo>
                              <a:lnTo>
                                <a:pt x="3441240" y="1408386"/>
                              </a:lnTo>
                              <a:lnTo>
                                <a:pt x="1864688" y="746234"/>
                              </a:lnTo>
                              <a:lnTo>
                                <a:pt x="256605" y="1418896"/>
                              </a:lnTo>
                              <a:lnTo>
                                <a:pt x="0" y="1331097"/>
                              </a:lnTo>
                              <a:lnTo>
                                <a:pt x="1113454" y="903890"/>
                              </a:lnTo>
                              <a:cubicBezTo>
                                <a:pt x="1113454" y="760249"/>
                                <a:pt x="1102302" y="595586"/>
                                <a:pt x="1102302" y="451945"/>
                              </a:cubicBezTo>
                              <a:lnTo>
                                <a:pt x="183032" y="84081"/>
                              </a:lnTo>
                              <a:cubicBezTo>
                                <a:pt x="26317" y="21019"/>
                                <a:pt x="169019" y="77075"/>
                                <a:pt x="162012" y="7357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CC2E5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1"/>
                            </a:buClr>
                            <a:buSzPts val="1800"/>
                            <a:buFont typeface="Calibri"/>
                            <a:buNone/>
                          </a:pPr>
                          <a:endParaRPr sz="18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860" name="Google Shape;1860;p9"/>
                  <p:cNvSpPr txBox="1"/>
                  <p:nvPr/>
                </p:nvSpPr>
                <p:spPr>
                  <a:xfrm>
                    <a:off x="7175036" y="4021359"/>
                    <a:ext cx="34336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/>
                  </a:p>
                </p:txBody>
              </p:sp>
            </p:grpSp>
            <p:sp>
              <p:nvSpPr>
                <p:cNvPr id="1861" name="Google Shape;1861;p9"/>
                <p:cNvSpPr txBox="1"/>
                <p:nvPr/>
              </p:nvSpPr>
              <p:spPr>
                <a:xfrm>
                  <a:off x="7270703" y="4827855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</p:grpSp>
        </p:grpSp>
        <p:grpSp>
          <p:nvGrpSpPr>
            <p:cNvPr id="1862" name="Google Shape;1862;p9"/>
            <p:cNvGrpSpPr/>
            <p:nvPr/>
          </p:nvGrpSpPr>
          <p:grpSpPr>
            <a:xfrm>
              <a:off x="1017496" y="2600174"/>
              <a:ext cx="4405604" cy="990932"/>
              <a:chOff x="788896" y="6230880"/>
              <a:chExt cx="4405604" cy="990932"/>
            </a:xfrm>
          </p:grpSpPr>
          <p:grpSp>
            <p:nvGrpSpPr>
              <p:cNvPr id="1863" name="Google Shape;1863;p9"/>
              <p:cNvGrpSpPr/>
              <p:nvPr/>
            </p:nvGrpSpPr>
            <p:grpSpPr>
              <a:xfrm>
                <a:off x="1244508" y="6689164"/>
                <a:ext cx="3949992" cy="532648"/>
                <a:chOff x="1432767" y="3085352"/>
                <a:chExt cx="3949992" cy="532648"/>
              </a:xfrm>
            </p:grpSpPr>
            <p:cxnSp>
              <p:nvCxnSpPr>
                <p:cNvPr id="1864" name="Google Shape;1864;p9"/>
                <p:cNvCxnSpPr/>
                <p:nvPr/>
              </p:nvCxnSpPr>
              <p:spPr>
                <a:xfrm>
                  <a:off x="3264355" y="3086100"/>
                  <a:ext cx="1269273" cy="5190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65" name="Google Shape;1865;p9"/>
                <p:cNvCxnSpPr/>
                <p:nvPr/>
              </p:nvCxnSpPr>
              <p:spPr>
                <a:xfrm flipH="1">
                  <a:off x="1432767" y="3085352"/>
                  <a:ext cx="1588" cy="5143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66" name="Google Shape;1866;p9"/>
                <p:cNvCxnSpPr/>
                <p:nvPr/>
              </p:nvCxnSpPr>
              <p:spPr>
                <a:xfrm>
                  <a:off x="3010952" y="3094877"/>
                  <a:ext cx="0" cy="5143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67" name="Google Shape;1867;p9"/>
                <p:cNvCxnSpPr/>
                <p:nvPr/>
              </p:nvCxnSpPr>
              <p:spPr>
                <a:xfrm flipH="1">
                  <a:off x="4588152" y="3086100"/>
                  <a:ext cx="1587" cy="5143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68" name="Google Shape;1868;p9"/>
                <p:cNvCxnSpPr/>
                <p:nvPr/>
              </p:nvCxnSpPr>
              <p:spPr>
                <a:xfrm flipH="1">
                  <a:off x="1502755" y="3091702"/>
                  <a:ext cx="1269273" cy="5190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69" name="Google Shape;1869;p9"/>
                <p:cNvCxnSpPr/>
                <p:nvPr/>
              </p:nvCxnSpPr>
              <p:spPr>
                <a:xfrm flipH="1">
                  <a:off x="3050155" y="3091702"/>
                  <a:ext cx="1417185" cy="526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0" name="Google Shape;1870;p9"/>
                <p:cNvCxnSpPr/>
                <p:nvPr/>
              </p:nvCxnSpPr>
              <p:spPr>
                <a:xfrm flipH="1">
                  <a:off x="4780206" y="3340359"/>
                  <a:ext cx="565231" cy="2521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1" name="Google Shape;1871;p9"/>
                <p:cNvCxnSpPr/>
                <p:nvPr/>
              </p:nvCxnSpPr>
              <p:spPr>
                <a:xfrm flipH="1">
                  <a:off x="1632664" y="3086100"/>
                  <a:ext cx="2609091" cy="47315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2" name="Google Shape;1872;p9"/>
                <p:cNvCxnSpPr/>
                <p:nvPr/>
              </p:nvCxnSpPr>
              <p:spPr>
                <a:xfrm flipH="1">
                  <a:off x="3230270" y="3253273"/>
                  <a:ext cx="2052963" cy="3343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3" name="Google Shape;1873;p9"/>
                <p:cNvCxnSpPr>
                  <a:endCxn id="1874" idx="3"/>
                </p:cNvCxnSpPr>
                <p:nvPr/>
              </p:nvCxnSpPr>
              <p:spPr>
                <a:xfrm flipH="1">
                  <a:off x="1802897" y="3147527"/>
                  <a:ext cx="3530100" cy="40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5" name="Google Shape;1875;p9"/>
                <p:cNvCxnSpPr/>
                <p:nvPr/>
              </p:nvCxnSpPr>
              <p:spPr>
                <a:xfrm>
                  <a:off x="1444739" y="3093289"/>
                  <a:ext cx="1552575" cy="51752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6" name="Google Shape;1876;p9"/>
                <p:cNvCxnSpPr/>
                <p:nvPr/>
              </p:nvCxnSpPr>
              <p:spPr>
                <a:xfrm>
                  <a:off x="1585177" y="3086100"/>
                  <a:ext cx="3014662" cy="52546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7" name="Google Shape;1877;p9"/>
                <p:cNvCxnSpPr/>
                <p:nvPr/>
              </p:nvCxnSpPr>
              <p:spPr>
                <a:xfrm>
                  <a:off x="1650240" y="3086100"/>
                  <a:ext cx="3682756" cy="48441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8" name="Google Shape;1878;p9"/>
                <p:cNvCxnSpPr/>
                <p:nvPr/>
              </p:nvCxnSpPr>
              <p:spPr>
                <a:xfrm rot="10800000">
                  <a:off x="4665026" y="3086101"/>
                  <a:ext cx="674190" cy="20449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79" name="Google Shape;1879;p9"/>
                <p:cNvCxnSpPr/>
                <p:nvPr/>
              </p:nvCxnSpPr>
              <p:spPr>
                <a:xfrm>
                  <a:off x="3419946" y="3086100"/>
                  <a:ext cx="1962813" cy="3662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880" name="Google Shape;1880;p9"/>
              <p:cNvGrpSpPr/>
              <p:nvPr/>
            </p:nvGrpSpPr>
            <p:grpSpPr>
              <a:xfrm>
                <a:off x="788896" y="6230951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881" name="Google Shape;1881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2" name="Google Shape;1882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3" name="Google Shape;1883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884" name="Google Shape;1884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88" name="Google Shape;1888;p9"/>
              <p:cNvGrpSpPr/>
              <p:nvPr/>
            </p:nvGrpSpPr>
            <p:grpSpPr>
              <a:xfrm>
                <a:off x="2375579" y="6230880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889" name="Google Shape;1889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0" name="Google Shape;1890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91" name="Google Shape;1891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892" name="Google Shape;1892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3" name="Google Shape;1893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4" name="Google Shape;1894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5" name="Google Shape;1895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96" name="Google Shape;1896;p9"/>
              <p:cNvGrpSpPr/>
              <p:nvPr/>
            </p:nvGrpSpPr>
            <p:grpSpPr>
              <a:xfrm>
                <a:off x="3946379" y="6235680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897" name="Google Shape;1897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99" name="Google Shape;1899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900" name="Google Shape;1900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1" name="Google Shape;1901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2" name="Google Shape;1902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3" name="Google Shape;1903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904" name="Google Shape;1904;p9"/>
            <p:cNvGrpSpPr/>
            <p:nvPr/>
          </p:nvGrpSpPr>
          <p:grpSpPr>
            <a:xfrm>
              <a:off x="628632" y="3550503"/>
              <a:ext cx="4630108" cy="1935947"/>
              <a:chOff x="628632" y="3550503"/>
              <a:chExt cx="4630108" cy="1935947"/>
            </a:xfrm>
          </p:grpSpPr>
          <p:grpSp>
            <p:nvGrpSpPr>
              <p:cNvPr id="1905" name="Google Shape;1905;p9"/>
              <p:cNvGrpSpPr/>
              <p:nvPr/>
            </p:nvGrpSpPr>
            <p:grpSpPr>
              <a:xfrm>
                <a:off x="3833515" y="3951330"/>
                <a:ext cx="1425225" cy="1535120"/>
                <a:chOff x="6576715" y="4111039"/>
                <a:chExt cx="1425225" cy="1535120"/>
              </a:xfrm>
            </p:grpSpPr>
            <p:cxnSp>
              <p:nvCxnSpPr>
                <p:cNvPr id="1906" name="Google Shape;1906;p9"/>
                <p:cNvCxnSpPr>
                  <a:endCxn id="1907" idx="4"/>
                </p:cNvCxnSpPr>
                <p:nvPr/>
              </p:nvCxnSpPr>
              <p:spPr>
                <a:xfrm flipH="1">
                  <a:off x="6696047" y="4111039"/>
                  <a:ext cx="436800" cy="59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08" name="Google Shape;1908;p9"/>
                <p:cNvCxnSpPr>
                  <a:endCxn id="1909" idx="2"/>
                </p:cNvCxnSpPr>
                <p:nvPr/>
              </p:nvCxnSpPr>
              <p:spPr>
                <a:xfrm flipH="1">
                  <a:off x="7005572" y="4120564"/>
                  <a:ext cx="264900" cy="58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10" name="Google Shape;1910;p9"/>
                <p:cNvCxnSpPr>
                  <a:endCxn id="1911" idx="4"/>
                </p:cNvCxnSpPr>
                <p:nvPr/>
              </p:nvCxnSpPr>
              <p:spPr>
                <a:xfrm>
                  <a:off x="7539246" y="4149139"/>
                  <a:ext cx="314700" cy="55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912" name="Google Shape;1912;p9"/>
                <p:cNvGrpSpPr/>
                <p:nvPr/>
              </p:nvGrpSpPr>
              <p:grpSpPr>
                <a:xfrm>
                  <a:off x="6576715" y="4640970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1913" name="Google Shape;1913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1914" name="Google Shape;1914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15" name="Google Shape;1915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1916" name="Google Shape;1916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17" name="Google Shape;1917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1918" name="Google Shape;1918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19" name="Google Shape;1919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20" name="Google Shape;1920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1921" name="Google Shape;1921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1922" name="Google Shape;1922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23" name="Google Shape;1923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24" name="Google Shape;1924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1925" name="Google Shape;1925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26" name="Google Shape;1926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27" name="Google Shape;1927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1928" name="Google Shape;1928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29" name="Google Shape;1929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30" name="Google Shape;1930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1931" name="Google Shape;1931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32" name="Google Shape;1932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33" name="Google Shape;1933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1934" name="Google Shape;1934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35" name="Google Shape;1935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36" name="Google Shape;1936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1937" name="Google Shape;1937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38" name="Google Shape;1938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39" name="Google Shape;1939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1940" name="Google Shape;1940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41" name="Google Shape;1941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42" name="Google Shape;1942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1943" name="Google Shape;1943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44" name="Google Shape;1944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45" name="Google Shape;1945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1946" name="Google Shape;1946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47" name="Google Shape;1947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48" name="Google Shape;1948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1949" name="Google Shape;1949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50" name="Google Shape;1950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1951" name="Google Shape;1951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2" name="Google Shape;1952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3" name="Google Shape;1953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4" name="Google Shape;1954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5" name="Google Shape;1955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6" name="Google Shape;1956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7" name="Google Shape;1957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8" name="Google Shape;1958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9" name="Google Shape;1959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60" name="Google Shape;1960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61" name="Google Shape;1961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62" name="Google Shape;1962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63" name="Google Shape;1963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964" name="Google Shape;1964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965" name="Google Shape;1965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66" name="Google Shape;1966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967" name="Google Shape;1967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907" name="Google Shape;1907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68" name="Google Shape;1968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69" name="Google Shape;1969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70" name="Google Shape;1970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971" name="Google Shape;1971;p9"/>
                <p:cNvCxnSpPr>
                  <a:endCxn id="1972" idx="9"/>
                </p:cNvCxnSpPr>
                <p:nvPr/>
              </p:nvCxnSpPr>
              <p:spPr>
                <a:xfrm>
                  <a:off x="7282802" y="4119099"/>
                  <a:ext cx="32700" cy="57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973" name="Google Shape;1973;p9"/>
                <p:cNvGrpSpPr/>
                <p:nvPr/>
              </p:nvGrpSpPr>
              <p:grpSpPr>
                <a:xfrm>
                  <a:off x="6885965" y="4644942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1974" name="Google Shape;1974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1975" name="Google Shape;1975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76" name="Google Shape;1976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1977" name="Google Shape;1977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78" name="Google Shape;1978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1979" name="Google Shape;1979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80" name="Google Shape;1980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81" name="Google Shape;1981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1982" name="Google Shape;1982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1983" name="Google Shape;1983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84" name="Google Shape;1984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85" name="Google Shape;1985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1986" name="Google Shape;1986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87" name="Google Shape;1987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88" name="Google Shape;1988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1989" name="Google Shape;1989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90" name="Google Shape;1990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91" name="Google Shape;1991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1992" name="Google Shape;1992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93" name="Google Shape;1993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94" name="Google Shape;1994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1995" name="Google Shape;1995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96" name="Google Shape;1996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1997" name="Google Shape;1997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1998" name="Google Shape;1998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99" name="Google Shape;1999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00" name="Google Shape;2000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001" name="Google Shape;2001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02" name="Google Shape;2002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03" name="Google Shape;2003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004" name="Google Shape;2004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05" name="Google Shape;2005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06" name="Google Shape;2006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007" name="Google Shape;2007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08" name="Google Shape;2008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09" name="Google Shape;2009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010" name="Google Shape;2010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11" name="Google Shape;2011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012" name="Google Shape;2012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3" name="Google Shape;2013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4" name="Google Shape;2014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5" name="Google Shape;2015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6" name="Google Shape;2016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7" name="Google Shape;2017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8" name="Google Shape;2018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19" name="Google Shape;2019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20" name="Google Shape;2020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21" name="Google Shape;2021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22" name="Google Shape;2022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23" name="Google Shape;2023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24" name="Google Shape;2024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025" name="Google Shape;2025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026" name="Google Shape;2026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27" name="Google Shape;2027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028" name="Google Shape;2028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029" name="Google Shape;2029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30" name="Google Shape;2030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31" name="Google Shape;2031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09" name="Google Shape;1909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32" name="Google Shape;2032;p9"/>
                <p:cNvGrpSpPr/>
                <p:nvPr/>
              </p:nvGrpSpPr>
              <p:grpSpPr>
                <a:xfrm>
                  <a:off x="7195215" y="4648914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033" name="Google Shape;2033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034" name="Google Shape;2034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035" name="Google Shape;2035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036" name="Google Shape;2036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037" name="Google Shape;2037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038" name="Google Shape;2038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39" name="Google Shape;2039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040" name="Google Shape;2040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041" name="Google Shape;2041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042" name="Google Shape;2042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43" name="Google Shape;2043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44" name="Google Shape;2044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045" name="Google Shape;2045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46" name="Google Shape;2046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47" name="Google Shape;2047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048" name="Google Shape;2048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49" name="Google Shape;2049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50" name="Google Shape;2050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051" name="Google Shape;2051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52" name="Google Shape;2052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53" name="Google Shape;2053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054" name="Google Shape;2054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55" name="Google Shape;2055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56" name="Google Shape;2056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057" name="Google Shape;2057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58" name="Google Shape;2058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59" name="Google Shape;2059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060" name="Google Shape;2060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61" name="Google Shape;2061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62" name="Google Shape;2062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063" name="Google Shape;2063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64" name="Google Shape;2064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65" name="Google Shape;2065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066" name="Google Shape;2066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67" name="Google Shape;2067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068" name="Google Shape;2068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069" name="Google Shape;2069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070" name="Google Shape;2070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071" name="Google Shape;2071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2" name="Google Shape;2072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3" name="Google Shape;2073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4" name="Google Shape;2074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5" name="Google Shape;2075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6" name="Google Shape;2076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7" name="Google Shape;2077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8" name="Google Shape;2078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79" name="Google Shape;2079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80" name="Google Shape;2080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81" name="Google Shape;2081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82" name="Google Shape;2082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083" name="Google Shape;2083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084" name="Google Shape;2084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085" name="Google Shape;2085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86" name="Google Shape;2086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087" name="Google Shape;2087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972" name="Google Shape;1972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88" name="Google Shape;2088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89" name="Google Shape;2089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90" name="Google Shape;2090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91" name="Google Shape;2091;p9"/>
                <p:cNvGrpSpPr/>
                <p:nvPr/>
              </p:nvGrpSpPr>
              <p:grpSpPr>
                <a:xfrm>
                  <a:off x="7734734" y="4641605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092" name="Google Shape;2092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093" name="Google Shape;2093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094" name="Google Shape;2094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095" name="Google Shape;2095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096" name="Google Shape;2096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097" name="Google Shape;2097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98" name="Google Shape;2098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099" name="Google Shape;2099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100" name="Google Shape;2100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101" name="Google Shape;2101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02" name="Google Shape;2102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03" name="Google Shape;2103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104" name="Google Shape;2104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05" name="Google Shape;2105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06" name="Google Shape;2106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107" name="Google Shape;2107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08" name="Google Shape;2108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09" name="Google Shape;2109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110" name="Google Shape;2110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11" name="Google Shape;2111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12" name="Google Shape;2112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113" name="Google Shape;2113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14" name="Google Shape;2114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15" name="Google Shape;2115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116" name="Google Shape;2116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17" name="Google Shape;2117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18" name="Google Shape;2118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119" name="Google Shape;2119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20" name="Google Shape;2120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21" name="Google Shape;2121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122" name="Google Shape;2122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23" name="Google Shape;2123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24" name="Google Shape;2124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125" name="Google Shape;2125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26" name="Google Shape;2126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27" name="Google Shape;2127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128" name="Google Shape;2128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29" name="Google Shape;2129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130" name="Google Shape;2130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1" name="Google Shape;2131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2" name="Google Shape;2132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3" name="Google Shape;2133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4" name="Google Shape;2134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5" name="Google Shape;2135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6" name="Google Shape;2136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7" name="Google Shape;2137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8" name="Google Shape;2138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39" name="Google Shape;2139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40" name="Google Shape;2140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41" name="Google Shape;2141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42" name="Google Shape;2142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143" name="Google Shape;2143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144" name="Google Shape;2144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45" name="Google Shape;2145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146" name="Google Shape;2146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911" name="Google Shape;1911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47" name="Google Shape;2147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48" name="Google Shape;2148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49" name="Google Shape;2149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150" name="Google Shape;2150;p9"/>
                <p:cNvSpPr txBox="1"/>
                <p:nvPr/>
              </p:nvSpPr>
              <p:spPr>
                <a:xfrm>
                  <a:off x="7327436" y="4173759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  <p:sp>
              <p:nvSpPr>
                <p:cNvPr id="2151" name="Google Shape;2151;p9"/>
                <p:cNvSpPr txBox="1"/>
                <p:nvPr/>
              </p:nvSpPr>
              <p:spPr>
                <a:xfrm>
                  <a:off x="7423103" y="4980255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</p:grpSp>
          <p:grpSp>
            <p:nvGrpSpPr>
              <p:cNvPr id="2152" name="Google Shape;2152;p9"/>
              <p:cNvGrpSpPr/>
              <p:nvPr/>
            </p:nvGrpSpPr>
            <p:grpSpPr>
              <a:xfrm>
                <a:off x="2237797" y="3951330"/>
                <a:ext cx="1425225" cy="1535120"/>
                <a:chOff x="6576715" y="4111039"/>
                <a:chExt cx="1425225" cy="1535120"/>
              </a:xfrm>
            </p:grpSpPr>
            <p:cxnSp>
              <p:nvCxnSpPr>
                <p:cNvPr id="2153" name="Google Shape;2153;p9"/>
                <p:cNvCxnSpPr>
                  <a:endCxn id="2154" idx="4"/>
                </p:cNvCxnSpPr>
                <p:nvPr/>
              </p:nvCxnSpPr>
              <p:spPr>
                <a:xfrm flipH="1">
                  <a:off x="6696047" y="4111039"/>
                  <a:ext cx="436800" cy="59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55" name="Google Shape;2155;p9"/>
                <p:cNvCxnSpPr>
                  <a:endCxn id="2156" idx="2"/>
                </p:cNvCxnSpPr>
                <p:nvPr/>
              </p:nvCxnSpPr>
              <p:spPr>
                <a:xfrm flipH="1">
                  <a:off x="7005572" y="4120564"/>
                  <a:ext cx="264900" cy="58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57" name="Google Shape;2157;p9"/>
                <p:cNvCxnSpPr>
                  <a:endCxn id="2158" idx="4"/>
                </p:cNvCxnSpPr>
                <p:nvPr/>
              </p:nvCxnSpPr>
              <p:spPr>
                <a:xfrm>
                  <a:off x="7539246" y="4149139"/>
                  <a:ext cx="314700" cy="55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159" name="Google Shape;2159;p9"/>
                <p:cNvGrpSpPr/>
                <p:nvPr/>
              </p:nvGrpSpPr>
              <p:grpSpPr>
                <a:xfrm>
                  <a:off x="6576715" y="4640970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160" name="Google Shape;2160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161" name="Google Shape;2161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162" name="Google Shape;2162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163" name="Google Shape;2163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164" name="Google Shape;2164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165" name="Google Shape;2165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66" name="Google Shape;2166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167" name="Google Shape;2167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168" name="Google Shape;2168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169" name="Google Shape;2169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70" name="Google Shape;2170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71" name="Google Shape;2171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172" name="Google Shape;2172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73" name="Google Shape;2173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74" name="Google Shape;2174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175" name="Google Shape;2175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76" name="Google Shape;2176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77" name="Google Shape;2177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178" name="Google Shape;2178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79" name="Google Shape;2179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80" name="Google Shape;2180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181" name="Google Shape;2181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82" name="Google Shape;2182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83" name="Google Shape;2183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184" name="Google Shape;2184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85" name="Google Shape;2185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86" name="Google Shape;2186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187" name="Google Shape;2187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88" name="Google Shape;2188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89" name="Google Shape;2189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190" name="Google Shape;2190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91" name="Google Shape;2191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92" name="Google Shape;2192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193" name="Google Shape;2193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94" name="Google Shape;2194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195" name="Google Shape;2195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196" name="Google Shape;2196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97" name="Google Shape;2197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198" name="Google Shape;2198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199" name="Google Shape;2199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0" name="Google Shape;2200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1" name="Google Shape;2201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2" name="Google Shape;2202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3" name="Google Shape;2203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4" name="Google Shape;2204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5" name="Google Shape;2205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6" name="Google Shape;2206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7" name="Google Shape;2207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8" name="Google Shape;2208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09" name="Google Shape;2209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10" name="Google Shape;2210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211" name="Google Shape;2211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212" name="Google Shape;2212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13" name="Google Shape;2213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214" name="Google Shape;2214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154" name="Google Shape;2154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5" name="Google Shape;2215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6" name="Google Shape;2216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7" name="Google Shape;2217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218" name="Google Shape;2218;p9"/>
                <p:cNvCxnSpPr>
                  <a:endCxn id="2219" idx="9"/>
                </p:cNvCxnSpPr>
                <p:nvPr/>
              </p:nvCxnSpPr>
              <p:spPr>
                <a:xfrm>
                  <a:off x="7282802" y="4119099"/>
                  <a:ext cx="32700" cy="57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220" name="Google Shape;2220;p9"/>
                <p:cNvGrpSpPr/>
                <p:nvPr/>
              </p:nvGrpSpPr>
              <p:grpSpPr>
                <a:xfrm>
                  <a:off x="6885965" y="4644942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221" name="Google Shape;2221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222" name="Google Shape;2222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223" name="Google Shape;2223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224" name="Google Shape;2224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225" name="Google Shape;2225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226" name="Google Shape;2226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27" name="Google Shape;2227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228" name="Google Shape;2228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229" name="Google Shape;2229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230" name="Google Shape;2230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31" name="Google Shape;2231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32" name="Google Shape;2232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233" name="Google Shape;2233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34" name="Google Shape;2234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35" name="Google Shape;2235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236" name="Google Shape;2236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37" name="Google Shape;2237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38" name="Google Shape;2238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239" name="Google Shape;2239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40" name="Google Shape;2240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41" name="Google Shape;2241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242" name="Google Shape;2242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43" name="Google Shape;2243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44" name="Google Shape;2244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245" name="Google Shape;2245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46" name="Google Shape;2246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47" name="Google Shape;2247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248" name="Google Shape;2248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49" name="Google Shape;2249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50" name="Google Shape;2250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251" name="Google Shape;2251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52" name="Google Shape;2252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53" name="Google Shape;2253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254" name="Google Shape;2254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55" name="Google Shape;2255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56" name="Google Shape;2256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257" name="Google Shape;2257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58" name="Google Shape;2258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259" name="Google Shape;2259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0" name="Google Shape;2260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1" name="Google Shape;2261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2" name="Google Shape;2262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3" name="Google Shape;2263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4" name="Google Shape;2264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5" name="Google Shape;2265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6" name="Google Shape;2266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7" name="Google Shape;2267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8" name="Google Shape;2268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69" name="Google Shape;2269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70" name="Google Shape;2270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271" name="Google Shape;2271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272" name="Google Shape;2272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273" name="Google Shape;2273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4" name="Google Shape;2274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275" name="Google Shape;2275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276" name="Google Shape;2276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77" name="Google Shape;2277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78" name="Google Shape;2278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56" name="Google Shape;2156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79" name="Google Shape;2279;p9"/>
                <p:cNvGrpSpPr/>
                <p:nvPr/>
              </p:nvGrpSpPr>
              <p:grpSpPr>
                <a:xfrm>
                  <a:off x="7195215" y="4648914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280" name="Google Shape;2280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281" name="Google Shape;2281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282" name="Google Shape;2282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283" name="Google Shape;2283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284" name="Google Shape;2284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285" name="Google Shape;2285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86" name="Google Shape;2286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287" name="Google Shape;2287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288" name="Google Shape;2288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289" name="Google Shape;2289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90" name="Google Shape;2290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91" name="Google Shape;2291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292" name="Google Shape;2292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93" name="Google Shape;2293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94" name="Google Shape;2294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295" name="Google Shape;2295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96" name="Google Shape;2296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297" name="Google Shape;2297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298" name="Google Shape;2298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299" name="Google Shape;2299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00" name="Google Shape;2300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301" name="Google Shape;2301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02" name="Google Shape;2302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03" name="Google Shape;2303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304" name="Google Shape;2304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05" name="Google Shape;2305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06" name="Google Shape;2306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307" name="Google Shape;2307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08" name="Google Shape;2308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09" name="Google Shape;2309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310" name="Google Shape;2310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11" name="Google Shape;2311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12" name="Google Shape;2312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313" name="Google Shape;2313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14" name="Google Shape;2314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15" name="Google Shape;2315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316" name="Google Shape;2316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17" name="Google Shape;2317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318" name="Google Shape;2318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19" name="Google Shape;2319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0" name="Google Shape;2320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1" name="Google Shape;2321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2" name="Google Shape;2322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3" name="Google Shape;2323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4" name="Google Shape;2324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5" name="Google Shape;2325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6" name="Google Shape;2326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7" name="Google Shape;2327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8" name="Google Shape;2328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29" name="Google Shape;2329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30" name="Google Shape;2330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331" name="Google Shape;2331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332" name="Google Shape;2332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33" name="Google Shape;2333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334" name="Google Shape;2334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219" name="Google Shape;2219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5" name="Google Shape;2335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6" name="Google Shape;2336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7" name="Google Shape;2337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38" name="Google Shape;2338;p9"/>
                <p:cNvGrpSpPr/>
                <p:nvPr/>
              </p:nvGrpSpPr>
              <p:grpSpPr>
                <a:xfrm>
                  <a:off x="7734734" y="4641605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339" name="Google Shape;2339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340" name="Google Shape;2340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341" name="Google Shape;2341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342" name="Google Shape;2342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343" name="Google Shape;2343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344" name="Google Shape;2344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45" name="Google Shape;2345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346" name="Google Shape;2346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347" name="Google Shape;2347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348" name="Google Shape;2348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49" name="Google Shape;2349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50" name="Google Shape;2350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351" name="Google Shape;2351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52" name="Google Shape;2352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53" name="Google Shape;2353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354" name="Google Shape;2354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55" name="Google Shape;2355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56" name="Google Shape;2356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357" name="Google Shape;2357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58" name="Google Shape;2358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59" name="Google Shape;2359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360" name="Google Shape;2360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61" name="Google Shape;2361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62" name="Google Shape;2362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363" name="Google Shape;2363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64" name="Google Shape;2364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65" name="Google Shape;2365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366" name="Google Shape;2366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67" name="Google Shape;2367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68" name="Google Shape;2368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369" name="Google Shape;2369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70" name="Google Shape;2370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71" name="Google Shape;2371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372" name="Google Shape;2372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73" name="Google Shape;2373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374" name="Google Shape;2374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375" name="Google Shape;2375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76" name="Google Shape;2376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377" name="Google Shape;2377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78" name="Google Shape;2378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79" name="Google Shape;2379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0" name="Google Shape;2380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1" name="Google Shape;2381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2" name="Google Shape;2382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3" name="Google Shape;2383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4" name="Google Shape;2384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5" name="Google Shape;2385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6" name="Google Shape;2386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7" name="Google Shape;2387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8" name="Google Shape;2388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89" name="Google Shape;2389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390" name="Google Shape;2390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391" name="Google Shape;2391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92" name="Google Shape;2392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393" name="Google Shape;2393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158" name="Google Shape;2158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94" name="Google Shape;2394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95" name="Google Shape;2395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96" name="Google Shape;2396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397" name="Google Shape;2397;p9"/>
                <p:cNvSpPr txBox="1"/>
                <p:nvPr/>
              </p:nvSpPr>
              <p:spPr>
                <a:xfrm>
                  <a:off x="7327436" y="4173759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  <p:sp>
              <p:nvSpPr>
                <p:cNvPr id="2398" name="Google Shape;2398;p9"/>
                <p:cNvSpPr txBox="1"/>
                <p:nvPr/>
              </p:nvSpPr>
              <p:spPr>
                <a:xfrm>
                  <a:off x="7423103" y="4980255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</p:grpSp>
          <p:grpSp>
            <p:nvGrpSpPr>
              <p:cNvPr id="2399" name="Google Shape;2399;p9"/>
              <p:cNvGrpSpPr/>
              <p:nvPr/>
            </p:nvGrpSpPr>
            <p:grpSpPr>
              <a:xfrm>
                <a:off x="628632" y="3951330"/>
                <a:ext cx="1425225" cy="1535120"/>
                <a:chOff x="6576715" y="4111039"/>
                <a:chExt cx="1425225" cy="1535120"/>
              </a:xfrm>
            </p:grpSpPr>
            <p:cxnSp>
              <p:nvCxnSpPr>
                <p:cNvPr id="2400" name="Google Shape;2400;p9"/>
                <p:cNvCxnSpPr>
                  <a:endCxn id="2401" idx="4"/>
                </p:cNvCxnSpPr>
                <p:nvPr/>
              </p:nvCxnSpPr>
              <p:spPr>
                <a:xfrm flipH="1">
                  <a:off x="6696047" y="4111039"/>
                  <a:ext cx="436800" cy="59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02" name="Google Shape;2402;p9"/>
                <p:cNvCxnSpPr>
                  <a:endCxn id="2403" idx="2"/>
                </p:cNvCxnSpPr>
                <p:nvPr/>
              </p:nvCxnSpPr>
              <p:spPr>
                <a:xfrm flipH="1">
                  <a:off x="7005572" y="4120564"/>
                  <a:ext cx="264900" cy="58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04" name="Google Shape;2404;p9"/>
                <p:cNvCxnSpPr>
                  <a:endCxn id="2405" idx="4"/>
                </p:cNvCxnSpPr>
                <p:nvPr/>
              </p:nvCxnSpPr>
              <p:spPr>
                <a:xfrm>
                  <a:off x="7539246" y="4149139"/>
                  <a:ext cx="314700" cy="554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406" name="Google Shape;2406;p9"/>
                <p:cNvGrpSpPr/>
                <p:nvPr/>
              </p:nvGrpSpPr>
              <p:grpSpPr>
                <a:xfrm>
                  <a:off x="6576715" y="4640970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407" name="Google Shape;2407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408" name="Google Shape;2408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09" name="Google Shape;2409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410" name="Google Shape;2410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11" name="Google Shape;2411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412" name="Google Shape;2412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13" name="Google Shape;2413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14" name="Google Shape;2414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415" name="Google Shape;2415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416" name="Google Shape;2416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17" name="Google Shape;2417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18" name="Google Shape;2418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419" name="Google Shape;2419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20" name="Google Shape;2420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21" name="Google Shape;2421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422" name="Google Shape;2422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23" name="Google Shape;2423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24" name="Google Shape;2424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425" name="Google Shape;2425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26" name="Google Shape;2426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27" name="Google Shape;2427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428" name="Google Shape;2428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29" name="Google Shape;2429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30" name="Google Shape;2430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431" name="Google Shape;2431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32" name="Google Shape;2432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33" name="Google Shape;2433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434" name="Google Shape;2434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35" name="Google Shape;2435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36" name="Google Shape;2436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437" name="Google Shape;2437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38" name="Google Shape;2438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39" name="Google Shape;2439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440" name="Google Shape;2440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41" name="Google Shape;2441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42" name="Google Shape;2442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443" name="Google Shape;2443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44" name="Google Shape;2444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445" name="Google Shape;2445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46" name="Google Shape;2446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47" name="Google Shape;2447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48" name="Google Shape;2448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49" name="Google Shape;2449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0" name="Google Shape;2450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1" name="Google Shape;2451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2" name="Google Shape;2452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3" name="Google Shape;2453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4" name="Google Shape;2454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5" name="Google Shape;2455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6" name="Google Shape;2456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457" name="Google Shape;2457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458" name="Google Shape;2458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459" name="Google Shape;2459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60" name="Google Shape;2460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461" name="Google Shape;2461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401" name="Google Shape;2401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62" name="Google Shape;2462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63" name="Google Shape;2463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64" name="Google Shape;2464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465" name="Google Shape;2465;p9"/>
                <p:cNvCxnSpPr>
                  <a:endCxn id="2466" idx="9"/>
                </p:cNvCxnSpPr>
                <p:nvPr/>
              </p:nvCxnSpPr>
              <p:spPr>
                <a:xfrm>
                  <a:off x="7282802" y="4119099"/>
                  <a:ext cx="32700" cy="57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467" name="Google Shape;2467;p9"/>
                <p:cNvGrpSpPr/>
                <p:nvPr/>
              </p:nvGrpSpPr>
              <p:grpSpPr>
                <a:xfrm>
                  <a:off x="6885965" y="4644942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468" name="Google Shape;2468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469" name="Google Shape;2469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70" name="Google Shape;2470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471" name="Google Shape;2471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72" name="Google Shape;2472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473" name="Google Shape;2473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74" name="Google Shape;2474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75" name="Google Shape;2475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476" name="Google Shape;2476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477" name="Google Shape;2477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78" name="Google Shape;2478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79" name="Google Shape;2479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480" name="Google Shape;2480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81" name="Google Shape;2481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82" name="Google Shape;2482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483" name="Google Shape;2483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84" name="Google Shape;2484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85" name="Google Shape;2485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486" name="Google Shape;2486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87" name="Google Shape;2487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88" name="Google Shape;2488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489" name="Google Shape;2489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90" name="Google Shape;2490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91" name="Google Shape;2491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492" name="Google Shape;2492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93" name="Google Shape;2493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94" name="Google Shape;2494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495" name="Google Shape;2495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96" name="Google Shape;2496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97" name="Google Shape;2497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498" name="Google Shape;2498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499" name="Google Shape;2499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00" name="Google Shape;2500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501" name="Google Shape;2501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02" name="Google Shape;2502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03" name="Google Shape;2503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504" name="Google Shape;2504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05" name="Google Shape;2505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506" name="Google Shape;2506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07" name="Google Shape;2507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08" name="Google Shape;2508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09" name="Google Shape;2509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0" name="Google Shape;2510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1" name="Google Shape;2511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2" name="Google Shape;2512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3" name="Google Shape;2513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4" name="Google Shape;2514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5" name="Google Shape;2515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6" name="Google Shape;2516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7" name="Google Shape;2517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18" name="Google Shape;2518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519" name="Google Shape;2519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520" name="Google Shape;2520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21" name="Google Shape;2521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522" name="Google Shape;2522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523" name="Google Shape;2523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24" name="Google Shape;2524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25" name="Google Shape;2525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03" name="Google Shape;2403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26" name="Google Shape;2526;p9"/>
                <p:cNvGrpSpPr/>
                <p:nvPr/>
              </p:nvGrpSpPr>
              <p:grpSpPr>
                <a:xfrm>
                  <a:off x="7195215" y="4648914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527" name="Google Shape;2527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528" name="Google Shape;2528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29" name="Google Shape;2529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530" name="Google Shape;2530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31" name="Google Shape;2531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532" name="Google Shape;2532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33" name="Google Shape;2533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34" name="Google Shape;2534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535" name="Google Shape;2535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536" name="Google Shape;2536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37" name="Google Shape;2537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38" name="Google Shape;2538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539" name="Google Shape;2539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40" name="Google Shape;2540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41" name="Google Shape;2541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542" name="Google Shape;2542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43" name="Google Shape;2543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44" name="Google Shape;2544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545" name="Google Shape;2545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46" name="Google Shape;2546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47" name="Google Shape;2547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548" name="Google Shape;2548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49" name="Google Shape;2549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50" name="Google Shape;2550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551" name="Google Shape;2551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52" name="Google Shape;2552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53" name="Google Shape;2553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554" name="Google Shape;2554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55" name="Google Shape;2555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56" name="Google Shape;2556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557" name="Google Shape;2557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58" name="Google Shape;2558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59" name="Google Shape;2559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560" name="Google Shape;2560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61" name="Google Shape;2561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62" name="Google Shape;2562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563" name="Google Shape;2563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64" name="Google Shape;2564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565" name="Google Shape;2565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66" name="Google Shape;2566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67" name="Google Shape;2567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68" name="Google Shape;2568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69" name="Google Shape;2569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0" name="Google Shape;2570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1" name="Google Shape;2571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2" name="Google Shape;2572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3" name="Google Shape;2573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4" name="Google Shape;2574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5" name="Google Shape;2575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6" name="Google Shape;2576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7" name="Google Shape;2577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578" name="Google Shape;2578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579" name="Google Shape;2579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80" name="Google Shape;2580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581" name="Google Shape;2581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466" name="Google Shape;2466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82" name="Google Shape;2582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83" name="Google Shape;2583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84" name="Google Shape;2584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5" name="Google Shape;2585;p9"/>
                <p:cNvGrpSpPr/>
                <p:nvPr/>
              </p:nvGrpSpPr>
              <p:grpSpPr>
                <a:xfrm>
                  <a:off x="7734734" y="4641605"/>
                  <a:ext cx="267206" cy="997245"/>
                  <a:chOff x="6424315" y="4488570"/>
                  <a:chExt cx="267206" cy="997245"/>
                </a:xfrm>
              </p:grpSpPr>
              <p:grpSp>
                <p:nvGrpSpPr>
                  <p:cNvPr id="2586" name="Google Shape;2586;p9"/>
                  <p:cNvGrpSpPr/>
                  <p:nvPr/>
                </p:nvGrpSpPr>
                <p:grpSpPr>
                  <a:xfrm>
                    <a:off x="6424315" y="4636502"/>
                    <a:ext cx="237939" cy="849312"/>
                    <a:chOff x="6396366" y="3061857"/>
                    <a:chExt cx="570079" cy="838094"/>
                  </a:xfrm>
                </p:grpSpPr>
                <p:sp>
                  <p:nvSpPr>
                    <p:cNvPr id="2587" name="Google Shape;2587;p9"/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88" name="Google Shape;2588;p9"/>
                    <p:cNvCxnSpPr/>
                    <p:nvPr/>
                  </p:nvCxnSpPr>
                  <p:spPr>
                    <a:xfrm rot="10800000" flipH="1">
                      <a:off x="684705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589" name="Google Shape;2589;p9"/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90" name="Google Shape;2590;p9"/>
                    <p:cNvCxnSpPr/>
                    <p:nvPr/>
                  </p:nvCxnSpPr>
                  <p:spPr>
                    <a:xfrm rot="10800000" flipH="1">
                      <a:off x="6396367" y="3061857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sp>
                  <p:nvSpPr>
                    <p:cNvPr id="2591" name="Google Shape;2591;p9"/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92" name="Google Shape;2592;p9"/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593" name="Google Shape;2593;p9"/>
                    <p:cNvCxnSpPr/>
                    <p:nvPr/>
                  </p:nvCxnSpPr>
                  <p:spPr>
                    <a:xfrm rot="10800000" flipH="1">
                      <a:off x="6847057" y="3804392"/>
                      <a:ext cx="113419" cy="92425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  <p:grpSp>
                  <p:nvGrpSpPr>
                    <p:cNvPr id="2594" name="Google Shape;2594;p9"/>
                    <p:cNvGrpSpPr/>
                    <p:nvPr/>
                  </p:nvGrpSpPr>
                  <p:grpSpPr>
                    <a:xfrm>
                      <a:off x="6399350" y="3137050"/>
                      <a:ext cx="561125" cy="92425"/>
                      <a:chOff x="6581076" y="2845711"/>
                      <a:chExt cx="561125" cy="92425"/>
                    </a:xfrm>
                  </p:grpSpPr>
                  <p:cxnSp>
                    <p:nvCxnSpPr>
                      <p:cNvPr id="2595" name="Google Shape;2595;p9"/>
                      <p:cNvCxnSpPr/>
                      <p:nvPr/>
                    </p:nvCxnSpPr>
                    <p:spPr>
                      <a:xfrm rot="10800000" flipH="1">
                        <a:off x="7028782" y="2845711"/>
                        <a:ext cx="113419" cy="924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96" name="Google Shape;2596;p9"/>
                      <p:cNvCxnSpPr/>
                      <p:nvPr/>
                    </p:nvCxnSpPr>
                    <p:spPr>
                      <a:xfrm>
                        <a:off x="6581076" y="2938136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597" name="Google Shape;2597;p9"/>
                    <p:cNvGrpSpPr/>
                    <p:nvPr/>
                  </p:nvGrpSpPr>
                  <p:grpSpPr>
                    <a:xfrm>
                      <a:off x="6399351" y="3202845"/>
                      <a:ext cx="567094" cy="89292"/>
                      <a:chOff x="6581557" y="2845642"/>
                      <a:chExt cx="567094" cy="89292"/>
                    </a:xfrm>
                  </p:grpSpPr>
                  <p:cxnSp>
                    <p:nvCxnSpPr>
                      <p:cNvPr id="2598" name="Google Shape;2598;p9"/>
                      <p:cNvCxnSpPr/>
                      <p:nvPr/>
                    </p:nvCxnSpPr>
                    <p:spPr>
                      <a:xfrm rot="10800000" flipH="1">
                        <a:off x="7029263" y="2845642"/>
                        <a:ext cx="119388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599" name="Google Shape;2599;p9"/>
                      <p:cNvCxnSpPr/>
                      <p:nvPr/>
                    </p:nvCxnSpPr>
                    <p:spPr>
                      <a:xfrm>
                        <a:off x="6581557" y="293493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00" name="Google Shape;2600;p9"/>
                    <p:cNvGrpSpPr/>
                    <p:nvPr/>
                  </p:nvGrpSpPr>
                  <p:grpSpPr>
                    <a:xfrm>
                      <a:off x="6399350" y="3268639"/>
                      <a:ext cx="558142" cy="89292"/>
                      <a:chOff x="6582036" y="2845572"/>
                      <a:chExt cx="558142" cy="89292"/>
                    </a:xfrm>
                  </p:grpSpPr>
                  <p:cxnSp>
                    <p:nvCxnSpPr>
                      <p:cNvPr id="2601" name="Google Shape;2601;p9"/>
                      <p:cNvCxnSpPr/>
                      <p:nvPr/>
                    </p:nvCxnSpPr>
                    <p:spPr>
                      <a:xfrm rot="10800000" flipH="1">
                        <a:off x="7026759" y="284557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02" name="Google Shape;2602;p9"/>
                      <p:cNvCxnSpPr/>
                      <p:nvPr/>
                    </p:nvCxnSpPr>
                    <p:spPr>
                      <a:xfrm>
                        <a:off x="6582036" y="293486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03" name="Google Shape;2603;p9"/>
                    <p:cNvGrpSpPr/>
                    <p:nvPr/>
                  </p:nvGrpSpPr>
                  <p:grpSpPr>
                    <a:xfrm>
                      <a:off x="6399350" y="3334433"/>
                      <a:ext cx="558141" cy="89292"/>
                      <a:chOff x="6582516" y="2845502"/>
                      <a:chExt cx="558141" cy="89292"/>
                    </a:xfrm>
                  </p:grpSpPr>
                  <p:cxnSp>
                    <p:nvCxnSpPr>
                      <p:cNvPr id="2604" name="Google Shape;2604;p9"/>
                      <p:cNvCxnSpPr/>
                      <p:nvPr/>
                    </p:nvCxnSpPr>
                    <p:spPr>
                      <a:xfrm rot="10800000" flipH="1">
                        <a:off x="7027238" y="2845502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05" name="Google Shape;2605;p9"/>
                      <p:cNvCxnSpPr/>
                      <p:nvPr/>
                    </p:nvCxnSpPr>
                    <p:spPr>
                      <a:xfrm>
                        <a:off x="6582516" y="293479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06" name="Google Shape;2606;p9"/>
                    <p:cNvGrpSpPr/>
                    <p:nvPr/>
                  </p:nvGrpSpPr>
                  <p:grpSpPr>
                    <a:xfrm>
                      <a:off x="6399349" y="3400228"/>
                      <a:ext cx="558142" cy="89292"/>
                      <a:chOff x="6582995" y="2845433"/>
                      <a:chExt cx="558142" cy="89292"/>
                    </a:xfrm>
                  </p:grpSpPr>
                  <p:cxnSp>
                    <p:nvCxnSpPr>
                      <p:cNvPr id="2607" name="Google Shape;2607;p9"/>
                      <p:cNvCxnSpPr/>
                      <p:nvPr/>
                    </p:nvCxnSpPr>
                    <p:spPr>
                      <a:xfrm rot="10800000" flipH="1">
                        <a:off x="7027718" y="2845433"/>
                        <a:ext cx="113419" cy="892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08" name="Google Shape;2608;p9"/>
                      <p:cNvCxnSpPr/>
                      <p:nvPr/>
                    </p:nvCxnSpPr>
                    <p:spPr>
                      <a:xfrm>
                        <a:off x="6582995" y="2934724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09" name="Google Shape;2609;p9"/>
                    <p:cNvGrpSpPr/>
                    <p:nvPr/>
                  </p:nvGrpSpPr>
                  <p:grpSpPr>
                    <a:xfrm>
                      <a:off x="6399351" y="3466022"/>
                      <a:ext cx="558141" cy="93992"/>
                      <a:chOff x="6583477" y="2845363"/>
                      <a:chExt cx="558141" cy="93992"/>
                    </a:xfrm>
                  </p:grpSpPr>
                  <p:cxnSp>
                    <p:nvCxnSpPr>
                      <p:cNvPr id="2610" name="Google Shape;2610;p9"/>
                      <p:cNvCxnSpPr/>
                      <p:nvPr/>
                    </p:nvCxnSpPr>
                    <p:spPr>
                      <a:xfrm rot="10800000" flipH="1">
                        <a:off x="7028199" y="2845363"/>
                        <a:ext cx="113419" cy="93992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11" name="Google Shape;2611;p9"/>
                      <p:cNvCxnSpPr/>
                      <p:nvPr/>
                    </p:nvCxnSpPr>
                    <p:spPr>
                      <a:xfrm>
                        <a:off x="6583477" y="2939355"/>
                        <a:ext cx="450692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12" name="Google Shape;2612;p9"/>
                    <p:cNvGrpSpPr/>
                    <p:nvPr/>
                  </p:nvGrpSpPr>
                  <p:grpSpPr>
                    <a:xfrm>
                      <a:off x="6396366" y="3528683"/>
                      <a:ext cx="561126" cy="97125"/>
                      <a:chOff x="6580972" y="2842160"/>
                      <a:chExt cx="561126" cy="97125"/>
                    </a:xfrm>
                  </p:grpSpPr>
                  <p:cxnSp>
                    <p:nvCxnSpPr>
                      <p:cNvPr id="2613" name="Google Shape;2613;p9"/>
                      <p:cNvCxnSpPr/>
                      <p:nvPr/>
                    </p:nvCxnSpPr>
                    <p:spPr>
                      <a:xfrm rot="10800000" flipH="1">
                        <a:off x="7028679" y="284216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14" name="Google Shape;2614;p9"/>
                      <p:cNvCxnSpPr/>
                      <p:nvPr/>
                    </p:nvCxnSpPr>
                    <p:spPr>
                      <a:xfrm>
                        <a:off x="6580972" y="2939284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15" name="Google Shape;2615;p9"/>
                    <p:cNvGrpSpPr/>
                    <p:nvPr/>
                  </p:nvGrpSpPr>
                  <p:grpSpPr>
                    <a:xfrm>
                      <a:off x="6396366" y="3594477"/>
                      <a:ext cx="561125" cy="97125"/>
                      <a:chOff x="6581452" y="2842090"/>
                      <a:chExt cx="561125" cy="97125"/>
                    </a:xfrm>
                  </p:grpSpPr>
                  <p:cxnSp>
                    <p:nvCxnSpPr>
                      <p:cNvPr id="2616" name="Google Shape;2616;p9"/>
                      <p:cNvCxnSpPr/>
                      <p:nvPr/>
                    </p:nvCxnSpPr>
                    <p:spPr>
                      <a:xfrm rot="10800000" flipH="1">
                        <a:off x="7029158" y="2842090"/>
                        <a:ext cx="113419" cy="9712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17" name="Google Shape;2617;p9"/>
                      <p:cNvCxnSpPr/>
                      <p:nvPr/>
                    </p:nvCxnSpPr>
                    <p:spPr>
                      <a:xfrm>
                        <a:off x="6581452" y="2939215"/>
                        <a:ext cx="453676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18" name="Google Shape;2618;p9"/>
                    <p:cNvGrpSpPr/>
                    <p:nvPr/>
                  </p:nvGrpSpPr>
                  <p:grpSpPr>
                    <a:xfrm>
                      <a:off x="6396367" y="3664970"/>
                      <a:ext cx="558140" cy="92426"/>
                      <a:chOff x="6581933" y="2846719"/>
                      <a:chExt cx="558140" cy="92426"/>
                    </a:xfrm>
                  </p:grpSpPr>
                  <p:cxnSp>
                    <p:nvCxnSpPr>
                      <p:cNvPr id="2619" name="Google Shape;2619;p9"/>
                      <p:cNvCxnSpPr/>
                      <p:nvPr/>
                    </p:nvCxnSpPr>
                    <p:spPr>
                      <a:xfrm rot="10800000" flipH="1">
                        <a:off x="7026654" y="2846719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20" name="Google Shape;2620;p9"/>
                      <p:cNvCxnSpPr/>
                      <p:nvPr/>
                    </p:nvCxnSpPr>
                    <p:spPr>
                      <a:xfrm>
                        <a:off x="6581933" y="2939145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621" name="Google Shape;2621;p9"/>
                    <p:cNvGrpSpPr/>
                    <p:nvPr/>
                  </p:nvGrpSpPr>
                  <p:grpSpPr>
                    <a:xfrm>
                      <a:off x="6396367" y="3730765"/>
                      <a:ext cx="558139" cy="92426"/>
                      <a:chOff x="6582413" y="2846650"/>
                      <a:chExt cx="558139" cy="92426"/>
                    </a:xfrm>
                  </p:grpSpPr>
                  <p:cxnSp>
                    <p:nvCxnSpPr>
                      <p:cNvPr id="2622" name="Google Shape;2622;p9"/>
                      <p:cNvCxnSpPr/>
                      <p:nvPr/>
                    </p:nvCxnSpPr>
                    <p:spPr>
                      <a:xfrm rot="10800000" flipH="1">
                        <a:off x="7027133" y="2846650"/>
                        <a:ext cx="113419" cy="92426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23" name="Google Shape;2623;p9"/>
                      <p:cNvCxnSpPr/>
                      <p:nvPr/>
                    </p:nvCxnSpPr>
                    <p:spPr>
                      <a:xfrm>
                        <a:off x="6582413" y="2939076"/>
                        <a:ext cx="45069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624" name="Google Shape;2624;p9"/>
                  <p:cNvCxnSpPr/>
                  <p:nvPr/>
                </p:nvCxnSpPr>
                <p:spPr>
                  <a:xfrm flipH="1">
                    <a:off x="6685171" y="4525377"/>
                    <a:ext cx="4763" cy="855662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25" name="Google Shape;2625;p9"/>
                  <p:cNvCxnSpPr/>
                  <p:nvPr/>
                </p:nvCxnSpPr>
                <p:spPr>
                  <a:xfrm>
                    <a:off x="6632784" y="4706352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26" name="Google Shape;2626;p9"/>
                  <p:cNvCxnSpPr/>
                  <p:nvPr/>
                </p:nvCxnSpPr>
                <p:spPr>
                  <a:xfrm>
                    <a:off x="6631196" y="477143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27" name="Google Shape;2627;p9"/>
                  <p:cNvCxnSpPr/>
                  <p:nvPr/>
                </p:nvCxnSpPr>
                <p:spPr>
                  <a:xfrm>
                    <a:off x="6631196" y="4849227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28" name="Google Shape;2628;p9"/>
                  <p:cNvCxnSpPr/>
                  <p:nvPr/>
                </p:nvCxnSpPr>
                <p:spPr>
                  <a:xfrm>
                    <a:off x="6629609" y="4914314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29" name="Google Shape;2629;p9"/>
                  <p:cNvCxnSpPr/>
                  <p:nvPr/>
                </p:nvCxnSpPr>
                <p:spPr>
                  <a:xfrm>
                    <a:off x="6628021" y="4976227"/>
                    <a:ext cx="60325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0" name="Google Shape;2630;p9"/>
                  <p:cNvCxnSpPr/>
                  <p:nvPr/>
                </p:nvCxnSpPr>
                <p:spPr>
                  <a:xfrm>
                    <a:off x="6628021" y="5044489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1" name="Google Shape;2631;p9"/>
                  <p:cNvCxnSpPr/>
                  <p:nvPr/>
                </p:nvCxnSpPr>
                <p:spPr>
                  <a:xfrm>
                    <a:off x="6626434" y="511433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2" name="Google Shape;2632;p9"/>
                  <p:cNvCxnSpPr/>
                  <p:nvPr/>
                </p:nvCxnSpPr>
                <p:spPr>
                  <a:xfrm>
                    <a:off x="6629609" y="51841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3" name="Google Shape;2633;p9"/>
                  <p:cNvCxnSpPr/>
                  <p:nvPr/>
                </p:nvCxnSpPr>
                <p:spPr>
                  <a:xfrm>
                    <a:off x="6631196" y="525245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4" name="Google Shape;2634;p9"/>
                  <p:cNvCxnSpPr/>
                  <p:nvPr/>
                </p:nvCxnSpPr>
                <p:spPr>
                  <a:xfrm>
                    <a:off x="6631196" y="5322302"/>
                    <a:ext cx="58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5" name="Google Shape;2635;p9"/>
                  <p:cNvCxnSpPr/>
                  <p:nvPr/>
                </p:nvCxnSpPr>
                <p:spPr>
                  <a:xfrm>
                    <a:off x="6632784" y="5387389"/>
                    <a:ext cx="58737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36" name="Google Shape;2636;p9"/>
                  <p:cNvCxnSpPr/>
                  <p:nvPr/>
                </p:nvCxnSpPr>
                <p:spPr>
                  <a:xfrm rot="10800000">
                    <a:off x="6632784" y="4531727"/>
                    <a:ext cx="58737" cy="0"/>
                  </a:xfrm>
                  <a:prstGeom prst="straightConnector1">
                    <a:avLst/>
                  </a:prstGeom>
                  <a:noFill/>
                  <a:ln w="222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637" name="Google Shape;2637;p9"/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638" name="Google Shape;2638;p9"/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39" name="Google Shape;2639;p9"/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83724" h="1324303" extrusionOk="0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640" name="Google Shape;2640;p9"/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405" name="Google Shape;2405;p9"/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1" name="Google Shape;2641;p9"/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2" name="Google Shape;2642;p9"/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3" name="Google Shape;2643;p9"/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9CC2E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644" name="Google Shape;2644;p9"/>
                <p:cNvSpPr txBox="1"/>
                <p:nvPr/>
              </p:nvSpPr>
              <p:spPr>
                <a:xfrm>
                  <a:off x="7327436" y="4173759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  <p:sp>
              <p:nvSpPr>
                <p:cNvPr id="2645" name="Google Shape;2645;p9"/>
                <p:cNvSpPr txBox="1"/>
                <p:nvPr/>
              </p:nvSpPr>
              <p:spPr>
                <a:xfrm>
                  <a:off x="7423103" y="4980255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</p:grpSp>
          <p:grpSp>
            <p:nvGrpSpPr>
              <p:cNvPr id="2646" name="Google Shape;2646;p9"/>
              <p:cNvGrpSpPr/>
              <p:nvPr/>
            </p:nvGrpSpPr>
            <p:grpSpPr>
              <a:xfrm>
                <a:off x="977155" y="355050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2647" name="Google Shape;2647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48" name="Google Shape;2648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649" name="Google Shape;2649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0" name="Google Shape;2650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1" name="Google Shape;2651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2" name="Google Shape;2652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653" name="Google Shape;2653;p9"/>
              <p:cNvGrpSpPr/>
              <p:nvPr/>
            </p:nvGrpSpPr>
            <p:grpSpPr>
              <a:xfrm>
                <a:off x="2554943" y="356495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2654" name="Google Shape;2654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5" name="Google Shape;2655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56" name="Google Shape;2656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657" name="Google Shape;2657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8" name="Google Shape;2658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9" name="Google Shape;2659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0" name="Google Shape;2660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661" name="Google Shape;2661;p9"/>
              <p:cNvGrpSpPr/>
              <p:nvPr/>
            </p:nvGrpSpPr>
            <p:grpSpPr>
              <a:xfrm>
                <a:off x="4132731" y="357940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2662" name="Google Shape;2662;p9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9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3724" h="1324303" extrusionOk="0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64" name="Google Shape;2664;p9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665" name="Google Shape;2665;p9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6" name="Google Shape;2666;p9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7" name="Google Shape;2667;p9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8" name="Google Shape;2668;p9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669" name="Google Shape;2669;p9"/>
          <p:cNvSpPr txBox="1"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Datacenter networks: application-layer routing</a:t>
            </a:r>
            <a:endParaRPr sz="44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9"/>
          <p:cNvSpPr txBox="1">
            <a:spLocks noGrp="1"/>
          </p:cNvSpPr>
          <p:nvPr>
            <p:ph type="sldNum" idx="12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1" name="Google Shape;2671;p9"/>
          <p:cNvGrpSpPr/>
          <p:nvPr/>
        </p:nvGrpSpPr>
        <p:grpSpPr>
          <a:xfrm>
            <a:off x="7891541" y="2857967"/>
            <a:ext cx="381267" cy="609600"/>
            <a:chOff x="4140" y="429"/>
            <a:chExt cx="1426" cy="2396"/>
          </a:xfrm>
        </p:grpSpPr>
        <p:sp>
          <p:nvSpPr>
            <p:cNvPr id="2672" name="Google Shape;2672;p9"/>
            <p:cNvSpPr/>
            <p:nvPr/>
          </p:nvSpPr>
          <p:spPr>
            <a:xfrm>
              <a:off x="5268" y="435"/>
              <a:ext cx="285" cy="2284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4205" y="429"/>
              <a:ext cx="1045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5322" y="573"/>
              <a:ext cx="166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5286" y="1639"/>
              <a:ext cx="261" cy="187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4211" y="691"/>
              <a:ext cx="600" cy="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7" name="Google Shape;2677;p9"/>
            <p:cNvGrpSpPr/>
            <p:nvPr/>
          </p:nvGrpSpPr>
          <p:grpSpPr>
            <a:xfrm>
              <a:off x="4751" y="666"/>
              <a:ext cx="576" cy="163"/>
              <a:chOff x="617" y="2566"/>
              <a:chExt cx="719" cy="156"/>
            </a:xfrm>
          </p:grpSpPr>
          <p:sp>
            <p:nvSpPr>
              <p:cNvPr id="2678" name="Google Shape;2678;p9"/>
              <p:cNvSpPr/>
              <p:nvPr/>
            </p:nvSpPr>
            <p:spPr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9"/>
              <p:cNvSpPr/>
              <p:nvPr/>
            </p:nvSpPr>
            <p:spPr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0" name="Google Shape;2680;p9"/>
            <p:cNvSpPr/>
            <p:nvPr/>
          </p:nvSpPr>
          <p:spPr>
            <a:xfrm>
              <a:off x="4223" y="1022"/>
              <a:ext cx="600" cy="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1" name="Google Shape;2681;p9"/>
            <p:cNvGrpSpPr/>
            <p:nvPr/>
          </p:nvGrpSpPr>
          <p:grpSpPr>
            <a:xfrm>
              <a:off x="4745" y="997"/>
              <a:ext cx="582" cy="131"/>
              <a:chOff x="612" y="2571"/>
              <a:chExt cx="726" cy="136"/>
            </a:xfrm>
          </p:grpSpPr>
          <p:sp>
            <p:nvSpPr>
              <p:cNvPr id="2682" name="Google Shape;2682;p9"/>
              <p:cNvSpPr/>
              <p:nvPr/>
            </p:nvSpPr>
            <p:spPr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9"/>
              <p:cNvSpPr/>
              <p:nvPr/>
            </p:nvSpPr>
            <p:spPr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4" name="Google Shape;2684;p9"/>
            <p:cNvSpPr/>
            <p:nvPr/>
          </p:nvSpPr>
          <p:spPr>
            <a:xfrm>
              <a:off x="4217" y="1359"/>
              <a:ext cx="594" cy="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4229" y="1652"/>
              <a:ext cx="594" cy="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6" name="Google Shape;2686;p9"/>
            <p:cNvGrpSpPr/>
            <p:nvPr/>
          </p:nvGrpSpPr>
          <p:grpSpPr>
            <a:xfrm>
              <a:off x="4733" y="1627"/>
              <a:ext cx="582" cy="150"/>
              <a:chOff x="612" y="2568"/>
              <a:chExt cx="725" cy="138"/>
            </a:xfrm>
          </p:grpSpPr>
          <p:sp>
            <p:nvSpPr>
              <p:cNvPr id="2687" name="Google Shape;2687;p9"/>
              <p:cNvSpPr/>
              <p:nvPr/>
            </p:nvSpPr>
            <p:spPr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688;p9"/>
              <p:cNvSpPr/>
              <p:nvPr/>
            </p:nvSpPr>
            <p:spPr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9" name="Google Shape;2689;p9"/>
            <p:cNvSpPr/>
            <p:nvPr/>
          </p:nvSpPr>
          <p:spPr>
            <a:xfrm>
              <a:off x="5286" y="1352"/>
              <a:ext cx="267" cy="187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0" name="Google Shape;2690;p9"/>
            <p:cNvGrpSpPr/>
            <p:nvPr/>
          </p:nvGrpSpPr>
          <p:grpSpPr>
            <a:xfrm>
              <a:off x="4740" y="1327"/>
              <a:ext cx="582" cy="137"/>
              <a:chOff x="615" y="2568"/>
              <a:chExt cx="725" cy="137"/>
            </a:xfrm>
          </p:grpSpPr>
          <p:sp>
            <p:nvSpPr>
              <p:cNvPr id="2691" name="Google Shape;2691;p9"/>
              <p:cNvSpPr/>
              <p:nvPr/>
            </p:nvSpPr>
            <p:spPr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9"/>
              <p:cNvSpPr/>
              <p:nvPr/>
            </p:nvSpPr>
            <p:spPr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3" name="Google Shape;2693;p9"/>
            <p:cNvSpPr/>
            <p:nvPr/>
          </p:nvSpPr>
          <p:spPr>
            <a:xfrm>
              <a:off x="5250" y="429"/>
              <a:ext cx="65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10" y="1009"/>
              <a:ext cx="238" cy="212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16" y="679"/>
              <a:ext cx="243" cy="243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4" y="2613"/>
              <a:ext cx="243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4" name="Google Shape;2704;p9"/>
          <p:cNvSpPr txBox="1"/>
          <p:nvPr/>
        </p:nvSpPr>
        <p:spPr>
          <a:xfrm>
            <a:off x="7774253" y="3492967"/>
            <a:ext cx="159226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balancer</a:t>
            </a:r>
            <a:endParaRPr/>
          </a:p>
        </p:txBody>
      </p:sp>
      <p:sp>
        <p:nvSpPr>
          <p:cNvPr id="2705" name="Google Shape;2705;p9"/>
          <p:cNvSpPr/>
          <p:nvPr/>
        </p:nvSpPr>
        <p:spPr>
          <a:xfrm>
            <a:off x="6407215" y="3615204"/>
            <a:ext cx="1154125" cy="1366816"/>
          </a:xfrm>
          <a:custGeom>
            <a:avLst/>
            <a:gdLst/>
            <a:ahLst/>
            <a:cxnLst/>
            <a:rect l="l" t="t" r="r" b="b"/>
            <a:pathLst>
              <a:path w="1350356" h="1366192" extrusionOk="0">
                <a:moveTo>
                  <a:pt x="1350356" y="1359734"/>
                </a:moveTo>
                <a:lnTo>
                  <a:pt x="1350356" y="564418"/>
                </a:lnTo>
                <a:lnTo>
                  <a:pt x="895526" y="178"/>
                </a:lnTo>
                <a:lnTo>
                  <a:pt x="516459" y="0"/>
                </a:lnTo>
                <a:lnTo>
                  <a:pt x="16121" y="615729"/>
                </a:lnTo>
                <a:cubicBezTo>
                  <a:pt x="3292" y="868007"/>
                  <a:pt x="12829" y="1113914"/>
                  <a:pt x="0" y="1366192"/>
                </a:cubicBezTo>
              </a:path>
            </a:pathLst>
          </a:custGeom>
          <a:noFill/>
          <a:ln w="63500" cap="flat" cmpd="sng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6" name="Google Shape;2706;p9"/>
          <p:cNvSpPr/>
          <p:nvPr/>
        </p:nvSpPr>
        <p:spPr>
          <a:xfrm>
            <a:off x="1519518" y="1397561"/>
            <a:ext cx="3321423" cy="603250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2707" name="Google Shape;2707;p9"/>
          <p:cNvSpPr/>
          <p:nvPr/>
        </p:nvSpPr>
        <p:spPr>
          <a:xfrm>
            <a:off x="4084716" y="1597492"/>
            <a:ext cx="3976688" cy="3333750"/>
          </a:xfrm>
          <a:custGeom>
            <a:avLst/>
            <a:gdLst/>
            <a:ahLst/>
            <a:cxnLst/>
            <a:rect l="l" t="t" r="r" b="b"/>
            <a:pathLst>
              <a:path w="3975437" h="3333910" extrusionOk="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8" name="Google Shape;2708;p9"/>
          <p:cNvSpPr/>
          <p:nvPr/>
        </p:nvSpPr>
        <p:spPr>
          <a:xfrm>
            <a:off x="3637041" y="1570504"/>
            <a:ext cx="4329113" cy="3430588"/>
          </a:xfrm>
          <a:custGeom>
            <a:avLst/>
            <a:gdLst/>
            <a:ahLst/>
            <a:cxnLst/>
            <a:rect l="l" t="t" r="r" b="b"/>
            <a:pathLst>
              <a:path w="4329650" h="3430803" extrusionOk="0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noFill/>
          <a:ln w="4762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9" name="Google Shape;2709;p9"/>
          <p:cNvSpPr txBox="1"/>
          <p:nvPr/>
        </p:nvSpPr>
        <p:spPr>
          <a:xfrm>
            <a:off x="8861612" y="1906215"/>
            <a:ext cx="3065929" cy="266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load balancer: application-layer routing</a:t>
            </a:r>
            <a:endParaRPr/>
          </a:p>
          <a:p>
            <a:pPr marL="342900" marR="0" lvl="0" indent="-256032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receives external client requests</a:t>
            </a:r>
            <a:endParaRPr/>
          </a:p>
          <a:p>
            <a:pPr marL="342900" marR="0" lvl="0" indent="-256032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directs workload within data center</a:t>
            </a:r>
            <a:endParaRPr/>
          </a:p>
        </p:txBody>
      </p:sp>
      <p:sp>
        <p:nvSpPr>
          <p:cNvPr id="2710" name="Google Shape;2710;p9"/>
          <p:cNvSpPr txBox="1"/>
          <p:nvPr/>
        </p:nvSpPr>
        <p:spPr>
          <a:xfrm>
            <a:off x="8874312" y="4509125"/>
            <a:ext cx="306592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56032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results to external client </a:t>
            </a:r>
            <a:r>
              <a:rPr lang="en-US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(hiding data center internals from client)</a:t>
            </a:r>
            <a:endParaRPr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10"/>
          <p:cNvSpPr txBox="1">
            <a:spLocks noGrp="1"/>
          </p:cNvSpPr>
          <p:nvPr>
            <p:ph type="body" idx="1"/>
          </p:nvPr>
        </p:nvSpPr>
        <p:spPr>
          <a:xfrm>
            <a:off x="838200" y="153905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3200"/>
              <a:buChar char="•"/>
            </a:pPr>
            <a:r>
              <a:rPr lang="en-US" sz="3200">
                <a:solidFill>
                  <a:srgbClr val="0000A8"/>
                </a:solidFill>
              </a:rPr>
              <a:t>link layer: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RoCE: remote DMA (RDMA) over Converged Ethernet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3200"/>
              <a:buChar char="•"/>
            </a:pPr>
            <a:r>
              <a:rPr lang="en-US" sz="3200">
                <a:solidFill>
                  <a:srgbClr val="0000A8"/>
                </a:solidFill>
              </a:rPr>
              <a:t>transport layer: </a:t>
            </a:r>
            <a:endParaRPr/>
          </a:p>
          <a:p>
            <a:pPr marL="685800" lvl="1" indent="-187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ECN (explicit congestion notification) used in transport-layer congestion control (DCTCP, DCQCN)</a:t>
            </a:r>
            <a:endParaRPr/>
          </a:p>
          <a:p>
            <a:pPr marL="685800" lvl="1" indent="-187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experimentation with hop-by-hop (backpressure) congestion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3200"/>
              <a:buChar char="•"/>
            </a:pPr>
            <a:r>
              <a:rPr lang="en-US" sz="3200">
                <a:solidFill>
                  <a:srgbClr val="0000A8"/>
                </a:solidFill>
              </a:rPr>
              <a:t>routing, management</a:t>
            </a:r>
            <a:r>
              <a:rPr lang="en-US" sz="3200"/>
              <a:t>:</a:t>
            </a:r>
            <a:endParaRPr/>
          </a:p>
          <a:p>
            <a:pPr marL="7366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SDN widely used within/among organizations’ datacenters</a:t>
            </a:r>
            <a:endParaRPr/>
          </a:p>
          <a:p>
            <a:pPr marL="7366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place related services, data as close as possible (e.g., in same rack or nearby rack) to minimize tier-2, tier-1 communication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17" name="Google Shape;271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Datacenter networks: protocol innovations</a:t>
            </a:r>
            <a:endParaRPr sz="44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10"/>
          <p:cNvSpPr txBox="1"/>
          <p:nvPr/>
        </p:nvSpPr>
        <p:spPr>
          <a:xfrm>
            <a:off x="389467" y="6083013"/>
            <a:ext cx="98382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Google Networking: Infrastructure and Selected Challenges (Slides: https://networkingchannel.eu/google-networking-infrastructure-and-selected-challenges/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12"/>
          <p:cNvSpPr/>
          <p:nvPr/>
        </p:nvSpPr>
        <p:spPr>
          <a:xfrm>
            <a:off x="1496337" y="2923322"/>
            <a:ext cx="36519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Google’s Data center</a:t>
            </a: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070100" y="115889"/>
            <a:ext cx="77724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Data center networks 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513280" y="1353411"/>
            <a:ext cx="6809858" cy="138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>
                <a:latin typeface="Gill Sans"/>
                <a:ea typeface="Gill Sans"/>
                <a:cs typeface="Gill Sans"/>
                <a:sym typeface="Gill Sans"/>
              </a:rPr>
              <a:t>10’s to 100’s of thousands of hosts, often closely coupled, in close proximity: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500">
                <a:latin typeface="Gill Sans"/>
                <a:ea typeface="Gill Sans"/>
                <a:cs typeface="Gill Sans"/>
                <a:sym typeface="Gill Sans"/>
              </a:rPr>
              <a:t>e-business (e.g. Amazon)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500">
                <a:latin typeface="Gill Sans"/>
                <a:ea typeface="Gill Sans"/>
                <a:cs typeface="Gill Sans"/>
                <a:sym typeface="Gill Sans"/>
              </a:rPr>
              <a:t>content-servers (e.g., YouTube, Akamai, Apple, Microsoft)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500">
                <a:latin typeface="Gill Sans"/>
                <a:ea typeface="Gill Sans"/>
                <a:cs typeface="Gill Sans"/>
                <a:sym typeface="Gill Sans"/>
              </a:rPr>
              <a:t>search engines, data mining (e.g., Google)</a:t>
            </a: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p2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950" y="823913"/>
            <a:ext cx="5183188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391315" y="3233571"/>
            <a:ext cx="4168597" cy="177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challenges:</a:t>
            </a:r>
            <a:endParaRPr/>
          </a:p>
          <a:p>
            <a:pPr marL="742950" marR="0" lvl="1" indent="-2857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multiple applications, each serving massive numbers of clients </a:t>
            </a:r>
            <a:endParaRPr/>
          </a:p>
          <a:p>
            <a:pPr marL="742950" marR="0" lvl="1" indent="-2857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managing/balancing load, avoiding processing, networking, data bottlenecks  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5787" y="253119"/>
            <a:ext cx="2904892" cy="207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0528810" y="611943"/>
            <a:ext cx="166319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a 40-ft Microsoft container,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Chicago data center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104769" y="3034472"/>
            <a:ext cx="3750111" cy="26190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399738" y="2453307"/>
            <a:ext cx="1778420" cy="406824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586958" y="5688449"/>
            <a:ext cx="3267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Facebook’s datacenter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"/>
          <p:cNvCxnSpPr>
            <a:stCxn id="112" idx="3"/>
            <a:endCxn id="113" idx="1"/>
          </p:cNvCxnSpPr>
          <p:nvPr/>
        </p:nvCxnSpPr>
        <p:spPr>
          <a:xfrm flipH="1">
            <a:off x="3131218" y="4151313"/>
            <a:ext cx="8925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3"/>
          <p:cNvCxnSpPr/>
          <p:nvPr/>
        </p:nvCxnSpPr>
        <p:spPr>
          <a:xfrm>
            <a:off x="4162425" y="4017963"/>
            <a:ext cx="374650" cy="5381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3"/>
          <p:cNvCxnSpPr/>
          <p:nvPr/>
        </p:nvCxnSpPr>
        <p:spPr>
          <a:xfrm flipH="1">
            <a:off x="6392864" y="4121151"/>
            <a:ext cx="415925" cy="5381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3"/>
          <p:cNvCxnSpPr/>
          <p:nvPr/>
        </p:nvCxnSpPr>
        <p:spPr>
          <a:xfrm>
            <a:off x="7121525" y="4005263"/>
            <a:ext cx="374650" cy="5381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7" name="Google Shape;117;p3"/>
          <p:cNvGrpSpPr/>
          <p:nvPr/>
        </p:nvGrpSpPr>
        <p:grpSpPr>
          <a:xfrm>
            <a:off x="3629026" y="3932238"/>
            <a:ext cx="1052513" cy="355600"/>
            <a:chOff x="4410" y="1365"/>
            <a:chExt cx="663" cy="224"/>
          </a:xfrm>
        </p:grpSpPr>
        <p:sp>
          <p:nvSpPr>
            <p:cNvPr id="118" name="Google Shape;118;p3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/>
              <a:ahLst/>
              <a:cxnLst/>
              <a:rect l="l" t="t" r="r" b="b"/>
              <a:pathLst>
                <a:path w="280" h="63" extrusionOk="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/>
              <a:ahLst/>
              <a:cxnLst/>
              <a:rect l="l" t="t" r="r" b="b"/>
              <a:pathLst>
                <a:path w="293" h="93" extrusionOk="0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6448426" y="3932238"/>
            <a:ext cx="1052513" cy="355600"/>
            <a:chOff x="4410" y="1365"/>
            <a:chExt cx="663" cy="224"/>
          </a:xfrm>
        </p:grpSpPr>
        <p:sp>
          <p:nvSpPr>
            <p:cNvPr id="123" name="Google Shape;123;p3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/>
              <a:ahLst/>
              <a:cxnLst/>
              <a:rect l="l" t="t" r="r" b="b"/>
              <a:pathLst>
                <a:path w="280" h="63" extrusionOk="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/>
              <a:ahLst/>
              <a:cxnLst/>
              <a:rect l="l" t="t" r="r" b="b"/>
              <a:pathLst>
                <a:path w="293" h="93" extrusionOk="0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8" name="Google Shape;128;p3"/>
          <p:cNvCxnSpPr>
            <a:stCxn id="120" idx="0"/>
          </p:cNvCxnSpPr>
          <p:nvPr/>
        </p:nvCxnSpPr>
        <p:spPr>
          <a:xfrm rot="10800000">
            <a:off x="3248013" y="3779864"/>
            <a:ext cx="484200" cy="32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/>
          <p:nvPr/>
        </p:nvCxnSpPr>
        <p:spPr>
          <a:xfrm flipH="1">
            <a:off x="7439025" y="3856038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/>
          <p:nvPr/>
        </p:nvCxnSpPr>
        <p:spPr>
          <a:xfrm>
            <a:off x="7058025" y="3563938"/>
            <a:ext cx="0" cy="3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3"/>
          <p:cNvCxnSpPr/>
          <p:nvPr/>
        </p:nvCxnSpPr>
        <p:spPr>
          <a:xfrm>
            <a:off x="4238625" y="3551238"/>
            <a:ext cx="0" cy="3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3"/>
          <p:cNvSpPr txBox="1"/>
          <p:nvPr/>
        </p:nvSpPr>
        <p:spPr>
          <a:xfrm>
            <a:off x="8432801" y="5600701"/>
            <a:ext cx="106521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racks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8418513" y="5143501"/>
            <a:ext cx="1143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TOR switches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8509001" y="4008439"/>
            <a:ext cx="15906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Tier-1 switches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8416926" y="4654551"/>
            <a:ext cx="15906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Tier-2 switches</a:t>
            </a: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>
            <a:off x="7883525" y="3449638"/>
            <a:ext cx="381267" cy="609600"/>
            <a:chOff x="4140" y="429"/>
            <a:chExt cx="1426" cy="2396"/>
          </a:xfrm>
        </p:grpSpPr>
        <p:sp>
          <p:nvSpPr>
            <p:cNvPr id="137" name="Google Shape;137;p3"/>
            <p:cNvSpPr/>
            <p:nvPr/>
          </p:nvSpPr>
          <p:spPr>
            <a:xfrm>
              <a:off x="5268" y="435"/>
              <a:ext cx="285" cy="2284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205" y="429"/>
              <a:ext cx="1045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322" y="573"/>
              <a:ext cx="166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286" y="1639"/>
              <a:ext cx="261" cy="187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11" y="691"/>
              <a:ext cx="600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142;p3"/>
            <p:cNvGrpSpPr/>
            <p:nvPr/>
          </p:nvGrpSpPr>
          <p:grpSpPr>
            <a:xfrm>
              <a:off x="4751" y="666"/>
              <a:ext cx="576" cy="163"/>
              <a:chOff x="617" y="2566"/>
              <a:chExt cx="719" cy="156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3"/>
            <p:cNvSpPr/>
            <p:nvPr/>
          </p:nvSpPr>
          <p:spPr>
            <a:xfrm>
              <a:off x="4223" y="1022"/>
              <a:ext cx="600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Google Shape;146;p3"/>
            <p:cNvGrpSpPr/>
            <p:nvPr/>
          </p:nvGrpSpPr>
          <p:grpSpPr>
            <a:xfrm>
              <a:off x="4745" y="997"/>
              <a:ext cx="582" cy="131"/>
              <a:chOff x="612" y="2571"/>
              <a:chExt cx="726" cy="136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3"/>
            <p:cNvSpPr/>
            <p:nvPr/>
          </p:nvSpPr>
          <p:spPr>
            <a:xfrm>
              <a:off x="4217" y="1359"/>
              <a:ext cx="594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229" y="1652"/>
              <a:ext cx="594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151;p3"/>
            <p:cNvGrpSpPr/>
            <p:nvPr/>
          </p:nvGrpSpPr>
          <p:grpSpPr>
            <a:xfrm>
              <a:off x="4733" y="1627"/>
              <a:ext cx="582" cy="150"/>
              <a:chOff x="612" y="2568"/>
              <a:chExt cx="725" cy="138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3"/>
            <p:cNvSpPr/>
            <p:nvPr/>
          </p:nvSpPr>
          <p:spPr>
            <a:xfrm>
              <a:off x="5286" y="1352"/>
              <a:ext cx="267" cy="187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Google Shape;155;p3"/>
            <p:cNvGrpSpPr/>
            <p:nvPr/>
          </p:nvGrpSpPr>
          <p:grpSpPr>
            <a:xfrm>
              <a:off x="4740" y="1327"/>
              <a:ext cx="582" cy="137"/>
              <a:chOff x="615" y="2568"/>
              <a:chExt cx="725" cy="137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158;p3"/>
            <p:cNvSpPr/>
            <p:nvPr/>
          </p:nvSpPr>
          <p:spPr>
            <a:xfrm>
              <a:off x="5250" y="429"/>
              <a:ext cx="65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310" y="1009"/>
              <a:ext cx="238" cy="212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316" y="679"/>
              <a:ext cx="243" cy="243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304" y="2613"/>
              <a:ext cx="243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3"/>
          <p:cNvSpPr txBox="1"/>
          <p:nvPr/>
        </p:nvSpPr>
        <p:spPr>
          <a:xfrm>
            <a:off x="8277226" y="3398839"/>
            <a:ext cx="159226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balancer</a:t>
            </a:r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2867025" y="3322638"/>
            <a:ext cx="381267" cy="609600"/>
            <a:chOff x="4140" y="429"/>
            <a:chExt cx="1426" cy="2396"/>
          </a:xfrm>
        </p:grpSpPr>
        <p:sp>
          <p:nvSpPr>
            <p:cNvPr id="171" name="Google Shape;171;p3"/>
            <p:cNvSpPr/>
            <p:nvPr/>
          </p:nvSpPr>
          <p:spPr>
            <a:xfrm>
              <a:off x="5268" y="435"/>
              <a:ext cx="285" cy="2284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205" y="429"/>
              <a:ext cx="1045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322" y="573"/>
              <a:ext cx="166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286" y="1639"/>
              <a:ext cx="261" cy="187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211" y="691"/>
              <a:ext cx="600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3"/>
            <p:cNvGrpSpPr/>
            <p:nvPr/>
          </p:nvGrpSpPr>
          <p:grpSpPr>
            <a:xfrm>
              <a:off x="4751" y="666"/>
              <a:ext cx="576" cy="163"/>
              <a:chOff x="617" y="2566"/>
              <a:chExt cx="719" cy="156"/>
            </a:xfrm>
          </p:grpSpPr>
          <p:sp>
            <p:nvSpPr>
              <p:cNvPr id="177" name="Google Shape;177;p3"/>
              <p:cNvSpPr/>
              <p:nvPr/>
            </p:nvSpPr>
            <p:spPr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3"/>
            <p:cNvSpPr/>
            <p:nvPr/>
          </p:nvSpPr>
          <p:spPr>
            <a:xfrm>
              <a:off x="4223" y="1022"/>
              <a:ext cx="600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" name="Google Shape;180;p3"/>
            <p:cNvGrpSpPr/>
            <p:nvPr/>
          </p:nvGrpSpPr>
          <p:grpSpPr>
            <a:xfrm>
              <a:off x="4745" y="997"/>
              <a:ext cx="582" cy="131"/>
              <a:chOff x="612" y="2571"/>
              <a:chExt cx="726" cy="136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3"/>
            <p:cNvSpPr/>
            <p:nvPr/>
          </p:nvSpPr>
          <p:spPr>
            <a:xfrm>
              <a:off x="4217" y="1359"/>
              <a:ext cx="594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229" y="1652"/>
              <a:ext cx="594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185;p3"/>
            <p:cNvGrpSpPr/>
            <p:nvPr/>
          </p:nvGrpSpPr>
          <p:grpSpPr>
            <a:xfrm>
              <a:off x="4733" y="1627"/>
              <a:ext cx="582" cy="150"/>
              <a:chOff x="612" y="2568"/>
              <a:chExt cx="725" cy="138"/>
            </a:xfrm>
          </p:grpSpPr>
          <p:sp>
            <p:nvSpPr>
              <p:cNvPr id="186" name="Google Shape;186;p3"/>
              <p:cNvSpPr/>
              <p:nvPr/>
            </p:nvSpPr>
            <p:spPr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188;p3"/>
            <p:cNvSpPr/>
            <p:nvPr/>
          </p:nvSpPr>
          <p:spPr>
            <a:xfrm>
              <a:off x="5286" y="1352"/>
              <a:ext cx="267" cy="187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3"/>
            <p:cNvGrpSpPr/>
            <p:nvPr/>
          </p:nvGrpSpPr>
          <p:grpSpPr>
            <a:xfrm>
              <a:off x="4740" y="1327"/>
              <a:ext cx="582" cy="137"/>
              <a:chOff x="615" y="2568"/>
              <a:chExt cx="725" cy="137"/>
            </a:xfrm>
          </p:grpSpPr>
          <p:sp>
            <p:nvSpPr>
              <p:cNvPr id="190" name="Google Shape;190;p3"/>
              <p:cNvSpPr/>
              <p:nvPr/>
            </p:nvSpPr>
            <p:spPr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Google Shape;192;p3"/>
            <p:cNvSpPr/>
            <p:nvPr/>
          </p:nvSpPr>
          <p:spPr>
            <a:xfrm>
              <a:off x="5250" y="429"/>
              <a:ext cx="65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310" y="1009"/>
              <a:ext cx="238" cy="212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316" y="679"/>
              <a:ext cx="243" cy="243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304" y="2613"/>
              <a:ext cx="243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3"/>
          <p:cNvSpPr txBox="1"/>
          <p:nvPr/>
        </p:nvSpPr>
        <p:spPr>
          <a:xfrm>
            <a:off x="1903414" y="3336925"/>
            <a:ext cx="981075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balancer</a:t>
            </a:r>
            <a:endParaRPr/>
          </a:p>
        </p:txBody>
      </p:sp>
      <p:cxnSp>
        <p:nvCxnSpPr>
          <p:cNvPr id="204" name="Google Shape;204;p3"/>
          <p:cNvCxnSpPr/>
          <p:nvPr/>
        </p:nvCxnSpPr>
        <p:spPr>
          <a:xfrm flipH="1">
            <a:off x="2359025" y="4676775"/>
            <a:ext cx="355600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3"/>
          <p:cNvCxnSpPr>
            <a:stCxn id="206" idx="2"/>
          </p:cNvCxnSpPr>
          <p:nvPr/>
        </p:nvCxnSpPr>
        <p:spPr>
          <a:xfrm flipH="1">
            <a:off x="2664632" y="4891088"/>
            <a:ext cx="201600" cy="48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3"/>
          <p:cNvCxnSpPr/>
          <p:nvPr/>
        </p:nvCxnSpPr>
        <p:spPr>
          <a:xfrm>
            <a:off x="2981325" y="4691064"/>
            <a:ext cx="57150" cy="4905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3"/>
          <p:cNvCxnSpPr>
            <a:endCxn id="209" idx="0"/>
          </p:cNvCxnSpPr>
          <p:nvPr/>
        </p:nvCxnSpPr>
        <p:spPr>
          <a:xfrm>
            <a:off x="3120369" y="4714875"/>
            <a:ext cx="2745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0" name="Google Shape;210;p3"/>
          <p:cNvGrpSpPr/>
          <p:nvPr/>
        </p:nvGrpSpPr>
        <p:grpSpPr>
          <a:xfrm>
            <a:off x="2093913" y="5172075"/>
            <a:ext cx="331788" cy="1030288"/>
            <a:chOff x="6240351" y="2055335"/>
            <a:chExt cx="771308" cy="1017716"/>
          </a:xfrm>
        </p:grpSpPr>
        <p:grpSp>
          <p:nvGrpSpPr>
            <p:cNvPr id="211" name="Google Shape;211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212" name="Google Shape;212;p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" name="Google Shape;213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4" name="Google Shape;214;p3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5" name="Google Shape;215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6" name="Google Shape;216;p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8" name="Google Shape;218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19" name="Google Shape;219;p3"/>
              <p:cNvGrpSpPr/>
              <p:nvPr/>
            </p:nvGrpSpPr>
            <p:grpSpPr>
              <a:xfrm>
                <a:off x="6398981" y="3137791"/>
                <a:ext cx="561029" cy="92520"/>
                <a:chOff x="6580707" y="2846452"/>
                <a:chExt cx="561029" cy="92520"/>
              </a:xfrm>
            </p:grpSpPr>
            <p:cxnSp>
              <p:nvCxnSpPr>
                <p:cNvPr id="220" name="Google Shape;220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1" name="Google Shape;221;p3"/>
                <p:cNvCxnSpPr/>
                <p:nvPr/>
              </p:nvCxnSpPr>
              <p:spPr>
                <a:xfrm>
                  <a:off x="6580707" y="2938972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22" name="Google Shape;222;p3"/>
              <p:cNvGrpSpPr/>
              <p:nvPr/>
            </p:nvGrpSpPr>
            <p:grpSpPr>
              <a:xfrm>
                <a:off x="6398981" y="3203652"/>
                <a:ext cx="561028" cy="92520"/>
                <a:chOff x="6581187" y="2846449"/>
                <a:chExt cx="561028" cy="92520"/>
              </a:xfrm>
            </p:grpSpPr>
            <p:cxnSp>
              <p:nvCxnSpPr>
                <p:cNvPr id="223" name="Google Shape;223;p3"/>
                <p:cNvCxnSpPr/>
                <p:nvPr/>
              </p:nvCxnSpPr>
              <p:spPr>
                <a:xfrm rot="10800000" flipH="1">
                  <a:off x="7028816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6581187" y="2938969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25" name="Google Shape;225;p3"/>
              <p:cNvGrpSpPr/>
              <p:nvPr/>
            </p:nvGrpSpPr>
            <p:grpSpPr>
              <a:xfrm>
                <a:off x="6398982" y="3269513"/>
                <a:ext cx="558045" cy="92520"/>
                <a:chOff x="6581668" y="2846446"/>
                <a:chExt cx="558045" cy="92520"/>
              </a:xfrm>
            </p:grpSpPr>
            <p:cxnSp>
              <p:nvCxnSpPr>
                <p:cNvPr id="226" name="Google Shape;226;p3"/>
                <p:cNvCxnSpPr/>
                <p:nvPr/>
              </p:nvCxnSpPr>
              <p:spPr>
                <a:xfrm rot="10800000" flipH="1">
                  <a:off x="7026314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6581668" y="2938966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28" name="Google Shape;228;p3"/>
              <p:cNvGrpSpPr/>
              <p:nvPr/>
            </p:nvGrpSpPr>
            <p:grpSpPr>
              <a:xfrm>
                <a:off x="6398981" y="3335376"/>
                <a:ext cx="558046" cy="92519"/>
                <a:chOff x="6582147" y="2846445"/>
                <a:chExt cx="558046" cy="92519"/>
              </a:xfrm>
            </p:grpSpPr>
            <p:cxnSp>
              <p:nvCxnSpPr>
                <p:cNvPr id="229" name="Google Shape;229;p3"/>
                <p:cNvCxnSpPr/>
                <p:nvPr/>
              </p:nvCxnSpPr>
              <p:spPr>
                <a:xfrm rot="10800000" flipH="1">
                  <a:off x="7026794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6582147" y="2938964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31" name="Google Shape;231;p3"/>
              <p:cNvGrpSpPr/>
              <p:nvPr/>
            </p:nvGrpSpPr>
            <p:grpSpPr>
              <a:xfrm>
                <a:off x="6398981" y="3401237"/>
                <a:ext cx="558045" cy="92519"/>
                <a:chOff x="6582627" y="2846442"/>
                <a:chExt cx="558045" cy="92519"/>
              </a:xfrm>
            </p:grpSpPr>
            <p:cxnSp>
              <p:nvCxnSpPr>
                <p:cNvPr id="232" name="Google Shape;232;p3"/>
                <p:cNvCxnSpPr/>
                <p:nvPr/>
              </p:nvCxnSpPr>
              <p:spPr>
                <a:xfrm rot="10800000" flipH="1">
                  <a:off x="7027273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Google Shape;233;p3"/>
                <p:cNvCxnSpPr/>
                <p:nvPr/>
              </p:nvCxnSpPr>
              <p:spPr>
                <a:xfrm>
                  <a:off x="6582627" y="2938961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34" name="Google Shape;234;p3"/>
              <p:cNvGrpSpPr/>
              <p:nvPr/>
            </p:nvGrpSpPr>
            <p:grpSpPr>
              <a:xfrm>
                <a:off x="6398982" y="3467099"/>
                <a:ext cx="558045" cy="92519"/>
                <a:chOff x="6583108" y="2846440"/>
                <a:chExt cx="558045" cy="92519"/>
              </a:xfrm>
            </p:grpSpPr>
            <p:cxnSp>
              <p:nvCxnSpPr>
                <p:cNvPr id="235" name="Google Shape;235;p3"/>
                <p:cNvCxnSpPr/>
                <p:nvPr/>
              </p:nvCxnSpPr>
              <p:spPr>
                <a:xfrm rot="10800000" flipH="1">
                  <a:off x="7027754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6" name="Google Shape;236;p3"/>
                <p:cNvCxnSpPr/>
                <p:nvPr/>
              </p:nvCxnSpPr>
              <p:spPr>
                <a:xfrm>
                  <a:off x="6583108" y="2938959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37" name="Google Shape;237;p3"/>
              <p:cNvGrpSpPr/>
              <p:nvPr/>
            </p:nvGrpSpPr>
            <p:grpSpPr>
              <a:xfrm>
                <a:off x="6395998" y="3532960"/>
                <a:ext cx="561029" cy="92519"/>
                <a:chOff x="6580604" y="2846437"/>
                <a:chExt cx="561029" cy="92519"/>
              </a:xfrm>
            </p:grpSpPr>
            <p:cxnSp>
              <p:nvCxnSpPr>
                <p:cNvPr id="238" name="Google Shape;238;p3"/>
                <p:cNvCxnSpPr/>
                <p:nvPr/>
              </p:nvCxnSpPr>
              <p:spPr>
                <a:xfrm rot="10800000" flipH="1">
                  <a:off x="7028234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9" name="Google Shape;239;p3"/>
                <p:cNvCxnSpPr/>
                <p:nvPr/>
              </p:nvCxnSpPr>
              <p:spPr>
                <a:xfrm>
                  <a:off x="6580604" y="2938956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40" name="Google Shape;240;p3"/>
              <p:cNvGrpSpPr/>
              <p:nvPr/>
            </p:nvGrpSpPr>
            <p:grpSpPr>
              <a:xfrm>
                <a:off x="6395997" y="3598821"/>
                <a:ext cx="561029" cy="92519"/>
                <a:chOff x="6581083" y="2846434"/>
                <a:chExt cx="561029" cy="92519"/>
              </a:xfrm>
            </p:grpSpPr>
            <p:cxnSp>
              <p:nvCxnSpPr>
                <p:cNvPr id="241" name="Google Shape;241;p3"/>
                <p:cNvCxnSpPr/>
                <p:nvPr/>
              </p:nvCxnSpPr>
              <p:spPr>
                <a:xfrm rot="10800000" flipH="1">
                  <a:off x="7028713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2" name="Google Shape;242;p3"/>
                <p:cNvCxnSpPr/>
                <p:nvPr/>
              </p:nvCxnSpPr>
              <p:spPr>
                <a:xfrm>
                  <a:off x="6581083" y="2938953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43" name="Google Shape;243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244" name="Google Shape;244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5" name="Google Shape;245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46" name="Google Shape;246;p3"/>
              <p:cNvGrpSpPr/>
              <p:nvPr/>
            </p:nvGrpSpPr>
            <p:grpSpPr>
              <a:xfrm>
                <a:off x="6395998" y="3730544"/>
                <a:ext cx="558043" cy="92519"/>
                <a:chOff x="6582044" y="2846429"/>
                <a:chExt cx="558043" cy="92519"/>
              </a:xfrm>
            </p:grpSpPr>
            <p:cxnSp>
              <p:nvCxnSpPr>
                <p:cNvPr id="247" name="Google Shape;247;p3"/>
                <p:cNvCxnSpPr/>
                <p:nvPr/>
              </p:nvCxnSpPr>
              <p:spPr>
                <a:xfrm rot="10800000" flipH="1">
                  <a:off x="7026688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8" name="Google Shape;248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49" name="Google Shape;249;p3"/>
            <p:cNvGrpSpPr/>
            <p:nvPr/>
          </p:nvGrpSpPr>
          <p:grpSpPr>
            <a:xfrm>
              <a:off x="6280946" y="2055335"/>
              <a:ext cx="730713" cy="920492"/>
              <a:chOff x="6280946" y="2055335"/>
              <a:chExt cx="730713" cy="920492"/>
            </a:xfrm>
          </p:grpSpPr>
          <p:grpSp>
            <p:nvGrpSpPr>
              <p:cNvPr id="250" name="Google Shape;250;p3"/>
              <p:cNvGrpSpPr/>
              <p:nvPr/>
            </p:nvGrpSpPr>
            <p:grpSpPr>
              <a:xfrm>
                <a:off x="6280946" y="2055335"/>
                <a:ext cx="679046" cy="139564"/>
                <a:chOff x="5415183" y="2921098"/>
                <a:chExt cx="679046" cy="139564"/>
              </a:xfrm>
            </p:grpSpPr>
            <p:sp>
              <p:nvSpPr>
                <p:cNvPr id="251" name="Google Shape;251;p3"/>
                <p:cNvSpPr/>
                <p:nvPr/>
              </p:nvSpPr>
              <p:spPr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3"/>
                <p:cNvSpPr/>
                <p:nvPr/>
              </p:nvSpPr>
              <p:spPr>
                <a:xfrm>
                  <a:off x="5968753" y="2922667"/>
                  <a:ext cx="125476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5500065" y="2936779"/>
                  <a:ext cx="524046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>
                  <a:off x="5621849" y="2933643"/>
                  <a:ext cx="302618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6" name="Google Shape;256;p3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3"/>
              <p:cNvCxnSpPr/>
              <p:nvPr/>
            </p:nvCxnSpPr>
            <p:spPr>
              <a:xfrm>
                <a:off x="6875113" y="2304668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3"/>
              <p:cNvCxnSpPr/>
              <p:nvPr/>
            </p:nvCxnSpPr>
            <p:spPr>
              <a:xfrm>
                <a:off x="6871421" y="236896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3"/>
              <p:cNvCxnSpPr/>
              <p:nvPr/>
            </p:nvCxnSpPr>
            <p:spPr>
              <a:xfrm>
                <a:off x="6871421" y="244423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3"/>
              <p:cNvCxnSpPr/>
              <p:nvPr/>
            </p:nvCxnSpPr>
            <p:spPr>
              <a:xfrm>
                <a:off x="6867732" y="2508525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3"/>
              <p:cNvCxnSpPr/>
              <p:nvPr/>
            </p:nvCxnSpPr>
            <p:spPr>
              <a:xfrm>
                <a:off x="6864040" y="2569681"/>
                <a:ext cx="1402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p3"/>
              <p:cNvCxnSpPr/>
              <p:nvPr/>
            </p:nvCxnSpPr>
            <p:spPr>
              <a:xfrm>
                <a:off x="6864040" y="263867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3"/>
              <p:cNvCxnSpPr/>
              <p:nvPr/>
            </p:nvCxnSpPr>
            <p:spPr>
              <a:xfrm>
                <a:off x="6860351" y="270610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3"/>
              <p:cNvCxnSpPr/>
              <p:nvPr/>
            </p:nvCxnSpPr>
            <p:spPr>
              <a:xfrm>
                <a:off x="6867732" y="277510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3"/>
              <p:cNvCxnSpPr/>
              <p:nvPr/>
            </p:nvCxnSpPr>
            <p:spPr>
              <a:xfrm>
                <a:off x="6871421" y="284253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3"/>
              <p:cNvCxnSpPr/>
              <p:nvPr/>
            </p:nvCxnSpPr>
            <p:spPr>
              <a:xfrm>
                <a:off x="6871421" y="291153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3"/>
              <p:cNvCxnSpPr/>
              <p:nvPr/>
            </p:nvCxnSpPr>
            <p:spPr>
              <a:xfrm>
                <a:off x="6875113" y="297582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p3"/>
              <p:cNvCxnSpPr/>
              <p:nvPr/>
            </p:nvCxnSpPr>
            <p:spPr>
              <a:xfrm rot="10800000">
                <a:off x="6875113" y="2132174"/>
                <a:ext cx="136546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69" name="Google Shape;269;p3"/>
          <p:cNvGrpSpPr/>
          <p:nvPr/>
        </p:nvGrpSpPr>
        <p:grpSpPr>
          <a:xfrm>
            <a:off x="2479674" y="5172075"/>
            <a:ext cx="331789" cy="1030288"/>
            <a:chOff x="6240351" y="2055335"/>
            <a:chExt cx="771308" cy="1017716"/>
          </a:xfrm>
        </p:grpSpPr>
        <p:grpSp>
          <p:nvGrpSpPr>
            <p:cNvPr id="270" name="Google Shape;270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271" name="Google Shape;271;p3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2" name="Google Shape;272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3" name="Google Shape;273;p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4" name="Google Shape;274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5" name="Google Shape;275;p3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7" name="Google Shape;277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78" name="Google Shape;278;p3"/>
              <p:cNvGrpSpPr/>
              <p:nvPr/>
            </p:nvGrpSpPr>
            <p:grpSpPr>
              <a:xfrm>
                <a:off x="6398983" y="3137791"/>
                <a:ext cx="561027" cy="92520"/>
                <a:chOff x="6580709" y="2846452"/>
                <a:chExt cx="561027" cy="92520"/>
              </a:xfrm>
            </p:grpSpPr>
            <p:cxnSp>
              <p:nvCxnSpPr>
                <p:cNvPr id="279" name="Google Shape;279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6580709" y="2938972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1" name="Google Shape;281;p3"/>
              <p:cNvGrpSpPr/>
              <p:nvPr/>
            </p:nvGrpSpPr>
            <p:grpSpPr>
              <a:xfrm>
                <a:off x="6398983" y="3203652"/>
                <a:ext cx="561027" cy="92520"/>
                <a:chOff x="6581189" y="2846449"/>
                <a:chExt cx="561027" cy="92520"/>
              </a:xfrm>
            </p:grpSpPr>
            <p:cxnSp>
              <p:nvCxnSpPr>
                <p:cNvPr id="282" name="Google Shape;282;p3"/>
                <p:cNvCxnSpPr/>
                <p:nvPr/>
              </p:nvCxnSpPr>
              <p:spPr>
                <a:xfrm rot="10800000" flipH="1">
                  <a:off x="7028817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Google Shape;283;p3"/>
                <p:cNvCxnSpPr/>
                <p:nvPr/>
              </p:nvCxnSpPr>
              <p:spPr>
                <a:xfrm>
                  <a:off x="6581189" y="2938969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4" name="Google Shape;284;p3"/>
              <p:cNvGrpSpPr/>
              <p:nvPr/>
            </p:nvGrpSpPr>
            <p:grpSpPr>
              <a:xfrm>
                <a:off x="6398984" y="3269513"/>
                <a:ext cx="558042" cy="92520"/>
                <a:chOff x="6581670" y="2846446"/>
                <a:chExt cx="558042" cy="92520"/>
              </a:xfrm>
            </p:grpSpPr>
            <p:cxnSp>
              <p:nvCxnSpPr>
                <p:cNvPr id="285" name="Google Shape;285;p3"/>
                <p:cNvCxnSpPr/>
                <p:nvPr/>
              </p:nvCxnSpPr>
              <p:spPr>
                <a:xfrm rot="10800000" flipH="1">
                  <a:off x="7026313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3"/>
                <p:cNvCxnSpPr/>
                <p:nvPr/>
              </p:nvCxnSpPr>
              <p:spPr>
                <a:xfrm>
                  <a:off x="6581670" y="2938966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7" name="Google Shape;287;p3"/>
              <p:cNvGrpSpPr/>
              <p:nvPr/>
            </p:nvGrpSpPr>
            <p:grpSpPr>
              <a:xfrm>
                <a:off x="6398983" y="3335376"/>
                <a:ext cx="558042" cy="92519"/>
                <a:chOff x="6582149" y="2846445"/>
                <a:chExt cx="558042" cy="92519"/>
              </a:xfrm>
            </p:grpSpPr>
            <p:cxnSp>
              <p:nvCxnSpPr>
                <p:cNvPr id="288" name="Google Shape;288;p3"/>
                <p:cNvCxnSpPr/>
                <p:nvPr/>
              </p:nvCxnSpPr>
              <p:spPr>
                <a:xfrm rot="10800000" flipH="1">
                  <a:off x="7026792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Google Shape;289;p3"/>
                <p:cNvCxnSpPr/>
                <p:nvPr/>
              </p:nvCxnSpPr>
              <p:spPr>
                <a:xfrm>
                  <a:off x="6582149" y="2938964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0" name="Google Shape;290;p3"/>
              <p:cNvGrpSpPr/>
              <p:nvPr/>
            </p:nvGrpSpPr>
            <p:grpSpPr>
              <a:xfrm>
                <a:off x="6398983" y="3401237"/>
                <a:ext cx="558042" cy="92519"/>
                <a:chOff x="6582629" y="2846442"/>
                <a:chExt cx="558042" cy="92519"/>
              </a:xfrm>
            </p:grpSpPr>
            <p:cxnSp>
              <p:nvCxnSpPr>
                <p:cNvPr id="291" name="Google Shape;291;p3"/>
                <p:cNvCxnSpPr/>
                <p:nvPr/>
              </p:nvCxnSpPr>
              <p:spPr>
                <a:xfrm rot="10800000" flipH="1">
                  <a:off x="7027272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Google Shape;292;p3"/>
                <p:cNvCxnSpPr/>
                <p:nvPr/>
              </p:nvCxnSpPr>
              <p:spPr>
                <a:xfrm>
                  <a:off x="6582629" y="2938961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3" name="Google Shape;293;p3"/>
              <p:cNvGrpSpPr/>
              <p:nvPr/>
            </p:nvGrpSpPr>
            <p:grpSpPr>
              <a:xfrm>
                <a:off x="6398984" y="3467099"/>
                <a:ext cx="558042" cy="92519"/>
                <a:chOff x="6583110" y="2846440"/>
                <a:chExt cx="558042" cy="92519"/>
              </a:xfrm>
            </p:grpSpPr>
            <p:cxnSp>
              <p:nvCxnSpPr>
                <p:cNvPr id="294" name="Google Shape;294;p3"/>
                <p:cNvCxnSpPr/>
                <p:nvPr/>
              </p:nvCxnSpPr>
              <p:spPr>
                <a:xfrm rot="10800000" flipH="1">
                  <a:off x="7027753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5" name="Google Shape;295;p3"/>
                <p:cNvCxnSpPr/>
                <p:nvPr/>
              </p:nvCxnSpPr>
              <p:spPr>
                <a:xfrm>
                  <a:off x="6583110" y="2938959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6" name="Google Shape;296;p3"/>
              <p:cNvGrpSpPr/>
              <p:nvPr/>
            </p:nvGrpSpPr>
            <p:grpSpPr>
              <a:xfrm>
                <a:off x="6395998" y="3532960"/>
                <a:ext cx="561027" cy="92519"/>
                <a:chOff x="6580604" y="2846437"/>
                <a:chExt cx="561027" cy="92519"/>
              </a:xfrm>
            </p:grpSpPr>
            <p:cxnSp>
              <p:nvCxnSpPr>
                <p:cNvPr id="297" name="Google Shape;297;p3"/>
                <p:cNvCxnSpPr/>
                <p:nvPr/>
              </p:nvCxnSpPr>
              <p:spPr>
                <a:xfrm rot="10800000" flipH="1">
                  <a:off x="7028232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8" name="Google Shape;298;p3"/>
                <p:cNvCxnSpPr/>
                <p:nvPr/>
              </p:nvCxnSpPr>
              <p:spPr>
                <a:xfrm>
                  <a:off x="6580604" y="2938956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9" name="Google Shape;299;p3"/>
              <p:cNvGrpSpPr/>
              <p:nvPr/>
            </p:nvGrpSpPr>
            <p:grpSpPr>
              <a:xfrm>
                <a:off x="6395997" y="3598821"/>
                <a:ext cx="561027" cy="92519"/>
                <a:chOff x="6581083" y="2846434"/>
                <a:chExt cx="561027" cy="92519"/>
              </a:xfrm>
            </p:grpSpPr>
            <p:cxnSp>
              <p:nvCxnSpPr>
                <p:cNvPr id="300" name="Google Shape;300;p3"/>
                <p:cNvCxnSpPr/>
                <p:nvPr/>
              </p:nvCxnSpPr>
              <p:spPr>
                <a:xfrm rot="10800000" flipH="1">
                  <a:off x="7028711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1" name="Google Shape;301;p3"/>
                <p:cNvCxnSpPr/>
                <p:nvPr/>
              </p:nvCxnSpPr>
              <p:spPr>
                <a:xfrm>
                  <a:off x="6581083" y="2938953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02" name="Google Shape;302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303" name="Google Shape;303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Google Shape;304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05" name="Google Shape;305;p3"/>
              <p:cNvGrpSpPr/>
              <p:nvPr/>
            </p:nvGrpSpPr>
            <p:grpSpPr>
              <a:xfrm>
                <a:off x="6395998" y="3730544"/>
                <a:ext cx="558044" cy="92519"/>
                <a:chOff x="6582044" y="2846429"/>
                <a:chExt cx="558044" cy="92519"/>
              </a:xfrm>
            </p:grpSpPr>
            <p:cxnSp>
              <p:nvCxnSpPr>
                <p:cNvPr id="306" name="Google Shape;306;p3"/>
                <p:cNvCxnSpPr/>
                <p:nvPr/>
              </p:nvCxnSpPr>
              <p:spPr>
                <a:xfrm rot="10800000" flipH="1">
                  <a:off x="7026689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7" name="Google Shape;307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08" name="Google Shape;308;p3"/>
            <p:cNvGrpSpPr/>
            <p:nvPr/>
          </p:nvGrpSpPr>
          <p:grpSpPr>
            <a:xfrm>
              <a:off x="6280949" y="2055335"/>
              <a:ext cx="730710" cy="920492"/>
              <a:chOff x="6280949" y="2055335"/>
              <a:chExt cx="730710" cy="920492"/>
            </a:xfrm>
          </p:grpSpPr>
          <p:grpSp>
            <p:nvGrpSpPr>
              <p:cNvPr id="309" name="Google Shape;309;p3"/>
              <p:cNvGrpSpPr/>
              <p:nvPr/>
            </p:nvGrpSpPr>
            <p:grpSpPr>
              <a:xfrm>
                <a:off x="6280949" y="2055335"/>
                <a:ext cx="679043" cy="139564"/>
                <a:chOff x="5415186" y="2921098"/>
                <a:chExt cx="679043" cy="139564"/>
              </a:xfrm>
            </p:grpSpPr>
            <p:sp>
              <p:nvSpPr>
                <p:cNvPr id="310" name="Google Shape;310;p3"/>
                <p:cNvSpPr/>
                <p:nvPr/>
              </p:nvSpPr>
              <p:spPr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968754" y="2922667"/>
                  <a:ext cx="125475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500065" y="2936779"/>
                  <a:ext cx="524044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5621851" y="2933643"/>
                  <a:ext cx="302617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15" name="Google Shape;315;p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p3"/>
              <p:cNvCxnSpPr/>
              <p:nvPr/>
            </p:nvCxnSpPr>
            <p:spPr>
              <a:xfrm>
                <a:off x="6875111" y="2304668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3"/>
              <p:cNvCxnSpPr/>
              <p:nvPr/>
            </p:nvCxnSpPr>
            <p:spPr>
              <a:xfrm>
                <a:off x="6871422" y="236896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3"/>
              <p:cNvCxnSpPr/>
              <p:nvPr/>
            </p:nvCxnSpPr>
            <p:spPr>
              <a:xfrm>
                <a:off x="6871422" y="244423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p3"/>
              <p:cNvCxnSpPr/>
              <p:nvPr/>
            </p:nvCxnSpPr>
            <p:spPr>
              <a:xfrm>
                <a:off x="6867730" y="2508525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3"/>
              <p:cNvCxnSpPr/>
              <p:nvPr/>
            </p:nvCxnSpPr>
            <p:spPr>
              <a:xfrm>
                <a:off x="6864041" y="2569681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" name="Google Shape;321;p3"/>
              <p:cNvCxnSpPr/>
              <p:nvPr/>
            </p:nvCxnSpPr>
            <p:spPr>
              <a:xfrm>
                <a:off x="6864041" y="263867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3"/>
              <p:cNvCxnSpPr/>
              <p:nvPr/>
            </p:nvCxnSpPr>
            <p:spPr>
              <a:xfrm>
                <a:off x="6860349" y="270610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3"/>
              <p:cNvCxnSpPr/>
              <p:nvPr/>
            </p:nvCxnSpPr>
            <p:spPr>
              <a:xfrm>
                <a:off x="6867730" y="277510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3"/>
              <p:cNvCxnSpPr/>
              <p:nvPr/>
            </p:nvCxnSpPr>
            <p:spPr>
              <a:xfrm>
                <a:off x="6871422" y="284253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3"/>
              <p:cNvCxnSpPr/>
              <p:nvPr/>
            </p:nvCxnSpPr>
            <p:spPr>
              <a:xfrm>
                <a:off x="6871422" y="2911533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3"/>
              <p:cNvCxnSpPr/>
              <p:nvPr/>
            </p:nvCxnSpPr>
            <p:spPr>
              <a:xfrm>
                <a:off x="6875111" y="297582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3"/>
              <p:cNvCxnSpPr/>
              <p:nvPr/>
            </p:nvCxnSpPr>
            <p:spPr>
              <a:xfrm rot="10800000">
                <a:off x="6875111" y="2132174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8" name="Google Shape;328;p3"/>
          <p:cNvGrpSpPr/>
          <p:nvPr/>
        </p:nvGrpSpPr>
        <p:grpSpPr>
          <a:xfrm>
            <a:off x="2855913" y="5172075"/>
            <a:ext cx="331788" cy="1030288"/>
            <a:chOff x="6240351" y="2055335"/>
            <a:chExt cx="771308" cy="1017716"/>
          </a:xfrm>
        </p:grpSpPr>
        <p:grpSp>
          <p:nvGrpSpPr>
            <p:cNvPr id="329" name="Google Shape;329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330" name="Google Shape;330;p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1" name="Google Shape;331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32" name="Google Shape;332;p3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3" name="Google Shape;333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34" name="Google Shape;334;p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6" name="Google Shape;336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7" name="Google Shape;337;p3"/>
              <p:cNvGrpSpPr/>
              <p:nvPr/>
            </p:nvGrpSpPr>
            <p:grpSpPr>
              <a:xfrm>
                <a:off x="6398981" y="3137791"/>
                <a:ext cx="561029" cy="92520"/>
                <a:chOff x="6580707" y="2846452"/>
                <a:chExt cx="561029" cy="92520"/>
              </a:xfrm>
            </p:grpSpPr>
            <p:cxnSp>
              <p:nvCxnSpPr>
                <p:cNvPr id="338" name="Google Shape;338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9" name="Google Shape;339;p3"/>
                <p:cNvCxnSpPr/>
                <p:nvPr/>
              </p:nvCxnSpPr>
              <p:spPr>
                <a:xfrm>
                  <a:off x="6580707" y="2938972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40" name="Google Shape;340;p3"/>
              <p:cNvGrpSpPr/>
              <p:nvPr/>
            </p:nvGrpSpPr>
            <p:grpSpPr>
              <a:xfrm>
                <a:off x="6398981" y="3203652"/>
                <a:ext cx="561028" cy="92520"/>
                <a:chOff x="6581187" y="2846449"/>
                <a:chExt cx="561028" cy="92520"/>
              </a:xfrm>
            </p:grpSpPr>
            <p:cxnSp>
              <p:nvCxnSpPr>
                <p:cNvPr id="341" name="Google Shape;341;p3"/>
                <p:cNvCxnSpPr/>
                <p:nvPr/>
              </p:nvCxnSpPr>
              <p:spPr>
                <a:xfrm rot="10800000" flipH="1">
                  <a:off x="7028816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2" name="Google Shape;342;p3"/>
                <p:cNvCxnSpPr/>
                <p:nvPr/>
              </p:nvCxnSpPr>
              <p:spPr>
                <a:xfrm>
                  <a:off x="6581187" y="2938969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43" name="Google Shape;343;p3"/>
              <p:cNvGrpSpPr/>
              <p:nvPr/>
            </p:nvGrpSpPr>
            <p:grpSpPr>
              <a:xfrm>
                <a:off x="6398982" y="3269513"/>
                <a:ext cx="558045" cy="92520"/>
                <a:chOff x="6581668" y="2846446"/>
                <a:chExt cx="558045" cy="92520"/>
              </a:xfrm>
            </p:grpSpPr>
            <p:cxnSp>
              <p:nvCxnSpPr>
                <p:cNvPr id="344" name="Google Shape;344;p3"/>
                <p:cNvCxnSpPr/>
                <p:nvPr/>
              </p:nvCxnSpPr>
              <p:spPr>
                <a:xfrm rot="10800000" flipH="1">
                  <a:off x="7026314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3"/>
                <p:cNvCxnSpPr/>
                <p:nvPr/>
              </p:nvCxnSpPr>
              <p:spPr>
                <a:xfrm>
                  <a:off x="6581668" y="2938966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46" name="Google Shape;346;p3"/>
              <p:cNvGrpSpPr/>
              <p:nvPr/>
            </p:nvGrpSpPr>
            <p:grpSpPr>
              <a:xfrm>
                <a:off x="6398981" y="3335376"/>
                <a:ext cx="558046" cy="92519"/>
                <a:chOff x="6582147" y="2846445"/>
                <a:chExt cx="558046" cy="92519"/>
              </a:xfrm>
            </p:grpSpPr>
            <p:cxnSp>
              <p:nvCxnSpPr>
                <p:cNvPr id="347" name="Google Shape;347;p3"/>
                <p:cNvCxnSpPr/>
                <p:nvPr/>
              </p:nvCxnSpPr>
              <p:spPr>
                <a:xfrm rot="10800000" flipH="1">
                  <a:off x="7026794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3"/>
                <p:cNvCxnSpPr/>
                <p:nvPr/>
              </p:nvCxnSpPr>
              <p:spPr>
                <a:xfrm>
                  <a:off x="6582147" y="2938964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49" name="Google Shape;349;p3"/>
              <p:cNvGrpSpPr/>
              <p:nvPr/>
            </p:nvGrpSpPr>
            <p:grpSpPr>
              <a:xfrm>
                <a:off x="6398981" y="3401237"/>
                <a:ext cx="558045" cy="92519"/>
                <a:chOff x="6582627" y="2846442"/>
                <a:chExt cx="558045" cy="92519"/>
              </a:xfrm>
            </p:grpSpPr>
            <p:cxnSp>
              <p:nvCxnSpPr>
                <p:cNvPr id="350" name="Google Shape;350;p3"/>
                <p:cNvCxnSpPr/>
                <p:nvPr/>
              </p:nvCxnSpPr>
              <p:spPr>
                <a:xfrm rot="10800000" flipH="1">
                  <a:off x="7027273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1" name="Google Shape;351;p3"/>
                <p:cNvCxnSpPr/>
                <p:nvPr/>
              </p:nvCxnSpPr>
              <p:spPr>
                <a:xfrm>
                  <a:off x="6582627" y="2938961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52" name="Google Shape;352;p3"/>
              <p:cNvGrpSpPr/>
              <p:nvPr/>
            </p:nvGrpSpPr>
            <p:grpSpPr>
              <a:xfrm>
                <a:off x="6398982" y="3467099"/>
                <a:ext cx="558045" cy="92519"/>
                <a:chOff x="6583108" y="2846440"/>
                <a:chExt cx="558045" cy="92519"/>
              </a:xfrm>
            </p:grpSpPr>
            <p:cxnSp>
              <p:nvCxnSpPr>
                <p:cNvPr id="353" name="Google Shape;353;p3"/>
                <p:cNvCxnSpPr/>
                <p:nvPr/>
              </p:nvCxnSpPr>
              <p:spPr>
                <a:xfrm rot="10800000" flipH="1">
                  <a:off x="7027754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4" name="Google Shape;354;p3"/>
                <p:cNvCxnSpPr/>
                <p:nvPr/>
              </p:nvCxnSpPr>
              <p:spPr>
                <a:xfrm>
                  <a:off x="6583108" y="2938959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55" name="Google Shape;355;p3"/>
              <p:cNvGrpSpPr/>
              <p:nvPr/>
            </p:nvGrpSpPr>
            <p:grpSpPr>
              <a:xfrm>
                <a:off x="6395998" y="3532960"/>
                <a:ext cx="561029" cy="92519"/>
                <a:chOff x="6580604" y="2846437"/>
                <a:chExt cx="561029" cy="92519"/>
              </a:xfrm>
            </p:grpSpPr>
            <p:cxnSp>
              <p:nvCxnSpPr>
                <p:cNvPr id="356" name="Google Shape;356;p3"/>
                <p:cNvCxnSpPr/>
                <p:nvPr/>
              </p:nvCxnSpPr>
              <p:spPr>
                <a:xfrm rot="10800000" flipH="1">
                  <a:off x="7028234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7" name="Google Shape;357;p3"/>
                <p:cNvCxnSpPr/>
                <p:nvPr/>
              </p:nvCxnSpPr>
              <p:spPr>
                <a:xfrm>
                  <a:off x="6580604" y="2938956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58" name="Google Shape;358;p3"/>
              <p:cNvGrpSpPr/>
              <p:nvPr/>
            </p:nvGrpSpPr>
            <p:grpSpPr>
              <a:xfrm>
                <a:off x="6395997" y="3598821"/>
                <a:ext cx="561029" cy="92519"/>
                <a:chOff x="6581083" y="2846434"/>
                <a:chExt cx="561029" cy="92519"/>
              </a:xfrm>
            </p:grpSpPr>
            <p:cxnSp>
              <p:nvCxnSpPr>
                <p:cNvPr id="359" name="Google Shape;359;p3"/>
                <p:cNvCxnSpPr/>
                <p:nvPr/>
              </p:nvCxnSpPr>
              <p:spPr>
                <a:xfrm rot="10800000" flipH="1">
                  <a:off x="7028713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0" name="Google Shape;360;p3"/>
                <p:cNvCxnSpPr/>
                <p:nvPr/>
              </p:nvCxnSpPr>
              <p:spPr>
                <a:xfrm>
                  <a:off x="6581083" y="2938953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61" name="Google Shape;361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362" name="Google Shape;362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Google Shape;363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64" name="Google Shape;364;p3"/>
              <p:cNvGrpSpPr/>
              <p:nvPr/>
            </p:nvGrpSpPr>
            <p:grpSpPr>
              <a:xfrm>
                <a:off x="6395998" y="3730544"/>
                <a:ext cx="558043" cy="92519"/>
                <a:chOff x="6582044" y="2846429"/>
                <a:chExt cx="558043" cy="92519"/>
              </a:xfrm>
            </p:grpSpPr>
            <p:cxnSp>
              <p:nvCxnSpPr>
                <p:cNvPr id="365" name="Google Shape;365;p3"/>
                <p:cNvCxnSpPr/>
                <p:nvPr/>
              </p:nvCxnSpPr>
              <p:spPr>
                <a:xfrm rot="10800000" flipH="1">
                  <a:off x="7026688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6" name="Google Shape;366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67" name="Google Shape;367;p3"/>
            <p:cNvGrpSpPr/>
            <p:nvPr/>
          </p:nvGrpSpPr>
          <p:grpSpPr>
            <a:xfrm>
              <a:off x="6280946" y="2055335"/>
              <a:ext cx="730713" cy="920492"/>
              <a:chOff x="6280946" y="2055335"/>
              <a:chExt cx="730713" cy="920492"/>
            </a:xfrm>
          </p:grpSpPr>
          <p:grpSp>
            <p:nvGrpSpPr>
              <p:cNvPr id="368" name="Google Shape;368;p3"/>
              <p:cNvGrpSpPr/>
              <p:nvPr/>
            </p:nvGrpSpPr>
            <p:grpSpPr>
              <a:xfrm>
                <a:off x="6280946" y="2055335"/>
                <a:ext cx="679046" cy="139564"/>
                <a:chOff x="5415183" y="2921098"/>
                <a:chExt cx="679046" cy="139564"/>
              </a:xfrm>
            </p:grpSpPr>
            <p:sp>
              <p:nvSpPr>
                <p:cNvPr id="369" name="Google Shape;369;p3"/>
                <p:cNvSpPr/>
                <p:nvPr/>
              </p:nvSpPr>
              <p:spPr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3"/>
                <p:cNvSpPr/>
                <p:nvPr/>
              </p:nvSpPr>
              <p:spPr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3"/>
                <p:cNvSpPr/>
                <p:nvPr/>
              </p:nvSpPr>
              <p:spPr>
                <a:xfrm>
                  <a:off x="5968753" y="2922667"/>
                  <a:ext cx="125476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3"/>
                <p:cNvSpPr/>
                <p:nvPr/>
              </p:nvSpPr>
              <p:spPr>
                <a:xfrm>
                  <a:off x="5500065" y="2936779"/>
                  <a:ext cx="524046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3"/>
                <p:cNvSpPr/>
                <p:nvPr/>
              </p:nvSpPr>
              <p:spPr>
                <a:xfrm>
                  <a:off x="5621849" y="2933643"/>
                  <a:ext cx="302618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74" name="Google Shape;374;p3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3"/>
              <p:cNvCxnSpPr/>
              <p:nvPr/>
            </p:nvCxnSpPr>
            <p:spPr>
              <a:xfrm>
                <a:off x="6875113" y="2304668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3"/>
              <p:cNvCxnSpPr/>
              <p:nvPr/>
            </p:nvCxnSpPr>
            <p:spPr>
              <a:xfrm>
                <a:off x="6871421" y="236896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3"/>
              <p:cNvCxnSpPr/>
              <p:nvPr/>
            </p:nvCxnSpPr>
            <p:spPr>
              <a:xfrm>
                <a:off x="6871421" y="244423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3"/>
              <p:cNvCxnSpPr/>
              <p:nvPr/>
            </p:nvCxnSpPr>
            <p:spPr>
              <a:xfrm>
                <a:off x="6867732" y="2508525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3"/>
              <p:cNvCxnSpPr/>
              <p:nvPr/>
            </p:nvCxnSpPr>
            <p:spPr>
              <a:xfrm>
                <a:off x="6864040" y="2569681"/>
                <a:ext cx="1402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3"/>
              <p:cNvCxnSpPr/>
              <p:nvPr/>
            </p:nvCxnSpPr>
            <p:spPr>
              <a:xfrm>
                <a:off x="6864040" y="263867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3"/>
              <p:cNvCxnSpPr/>
              <p:nvPr/>
            </p:nvCxnSpPr>
            <p:spPr>
              <a:xfrm>
                <a:off x="6860351" y="270610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3"/>
              <p:cNvCxnSpPr/>
              <p:nvPr/>
            </p:nvCxnSpPr>
            <p:spPr>
              <a:xfrm>
                <a:off x="6867732" y="277510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3"/>
              <p:cNvCxnSpPr/>
              <p:nvPr/>
            </p:nvCxnSpPr>
            <p:spPr>
              <a:xfrm>
                <a:off x="6871421" y="284253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3"/>
              <p:cNvCxnSpPr/>
              <p:nvPr/>
            </p:nvCxnSpPr>
            <p:spPr>
              <a:xfrm>
                <a:off x="6871421" y="291153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p3"/>
              <p:cNvCxnSpPr/>
              <p:nvPr/>
            </p:nvCxnSpPr>
            <p:spPr>
              <a:xfrm>
                <a:off x="6875113" y="297582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6" name="Google Shape;386;p3"/>
              <p:cNvCxnSpPr/>
              <p:nvPr/>
            </p:nvCxnSpPr>
            <p:spPr>
              <a:xfrm rot="10800000">
                <a:off x="6875113" y="2132174"/>
                <a:ext cx="136546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87" name="Google Shape;387;p3"/>
          <p:cNvGrpSpPr/>
          <p:nvPr/>
        </p:nvGrpSpPr>
        <p:grpSpPr>
          <a:xfrm>
            <a:off x="3232149" y="5172075"/>
            <a:ext cx="331789" cy="1030288"/>
            <a:chOff x="6240351" y="2055335"/>
            <a:chExt cx="771308" cy="1017716"/>
          </a:xfrm>
        </p:grpSpPr>
        <p:grpSp>
          <p:nvGrpSpPr>
            <p:cNvPr id="388" name="Google Shape;388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389" name="Google Shape;389;p3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0" name="Google Shape;390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91" name="Google Shape;391;p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2" name="Google Shape;392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93" name="Google Shape;393;p3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5" name="Google Shape;395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96" name="Google Shape;396;p3"/>
              <p:cNvGrpSpPr/>
              <p:nvPr/>
            </p:nvGrpSpPr>
            <p:grpSpPr>
              <a:xfrm>
                <a:off x="6398983" y="3137791"/>
                <a:ext cx="561027" cy="92520"/>
                <a:chOff x="6580709" y="2846452"/>
                <a:chExt cx="561027" cy="92520"/>
              </a:xfrm>
            </p:grpSpPr>
            <p:cxnSp>
              <p:nvCxnSpPr>
                <p:cNvPr id="397" name="Google Shape;397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8" name="Google Shape;398;p3"/>
                <p:cNvCxnSpPr/>
                <p:nvPr/>
              </p:nvCxnSpPr>
              <p:spPr>
                <a:xfrm>
                  <a:off x="6580709" y="2938972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99" name="Google Shape;399;p3"/>
              <p:cNvGrpSpPr/>
              <p:nvPr/>
            </p:nvGrpSpPr>
            <p:grpSpPr>
              <a:xfrm>
                <a:off x="6398983" y="3203652"/>
                <a:ext cx="561027" cy="92520"/>
                <a:chOff x="6581189" y="2846449"/>
                <a:chExt cx="561027" cy="92520"/>
              </a:xfrm>
            </p:grpSpPr>
            <p:cxnSp>
              <p:nvCxnSpPr>
                <p:cNvPr id="400" name="Google Shape;400;p3"/>
                <p:cNvCxnSpPr/>
                <p:nvPr/>
              </p:nvCxnSpPr>
              <p:spPr>
                <a:xfrm rot="10800000" flipH="1">
                  <a:off x="7028817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1" name="Google Shape;401;p3"/>
                <p:cNvCxnSpPr/>
                <p:nvPr/>
              </p:nvCxnSpPr>
              <p:spPr>
                <a:xfrm>
                  <a:off x="6581189" y="2938969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02" name="Google Shape;402;p3"/>
              <p:cNvGrpSpPr/>
              <p:nvPr/>
            </p:nvGrpSpPr>
            <p:grpSpPr>
              <a:xfrm>
                <a:off x="6398984" y="3269513"/>
                <a:ext cx="558042" cy="92520"/>
                <a:chOff x="6581670" y="2846446"/>
                <a:chExt cx="558042" cy="92520"/>
              </a:xfrm>
            </p:grpSpPr>
            <p:cxnSp>
              <p:nvCxnSpPr>
                <p:cNvPr id="403" name="Google Shape;403;p3"/>
                <p:cNvCxnSpPr/>
                <p:nvPr/>
              </p:nvCxnSpPr>
              <p:spPr>
                <a:xfrm rot="10800000" flipH="1">
                  <a:off x="7026313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4" name="Google Shape;404;p3"/>
                <p:cNvCxnSpPr/>
                <p:nvPr/>
              </p:nvCxnSpPr>
              <p:spPr>
                <a:xfrm>
                  <a:off x="6581670" y="2938966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05" name="Google Shape;405;p3"/>
              <p:cNvGrpSpPr/>
              <p:nvPr/>
            </p:nvGrpSpPr>
            <p:grpSpPr>
              <a:xfrm>
                <a:off x="6398983" y="3335376"/>
                <a:ext cx="558042" cy="92519"/>
                <a:chOff x="6582149" y="2846445"/>
                <a:chExt cx="558042" cy="92519"/>
              </a:xfrm>
            </p:grpSpPr>
            <p:cxnSp>
              <p:nvCxnSpPr>
                <p:cNvPr id="406" name="Google Shape;406;p3"/>
                <p:cNvCxnSpPr/>
                <p:nvPr/>
              </p:nvCxnSpPr>
              <p:spPr>
                <a:xfrm rot="10800000" flipH="1">
                  <a:off x="7026792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7" name="Google Shape;407;p3"/>
                <p:cNvCxnSpPr/>
                <p:nvPr/>
              </p:nvCxnSpPr>
              <p:spPr>
                <a:xfrm>
                  <a:off x="6582149" y="2938964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08" name="Google Shape;408;p3"/>
              <p:cNvGrpSpPr/>
              <p:nvPr/>
            </p:nvGrpSpPr>
            <p:grpSpPr>
              <a:xfrm>
                <a:off x="6398983" y="3401237"/>
                <a:ext cx="558042" cy="92519"/>
                <a:chOff x="6582629" y="2846442"/>
                <a:chExt cx="558042" cy="92519"/>
              </a:xfrm>
            </p:grpSpPr>
            <p:cxnSp>
              <p:nvCxnSpPr>
                <p:cNvPr id="409" name="Google Shape;409;p3"/>
                <p:cNvCxnSpPr/>
                <p:nvPr/>
              </p:nvCxnSpPr>
              <p:spPr>
                <a:xfrm rot="10800000" flipH="1">
                  <a:off x="7027272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10" name="Google Shape;410;p3"/>
                <p:cNvCxnSpPr/>
                <p:nvPr/>
              </p:nvCxnSpPr>
              <p:spPr>
                <a:xfrm>
                  <a:off x="6582629" y="2938961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11" name="Google Shape;411;p3"/>
              <p:cNvGrpSpPr/>
              <p:nvPr/>
            </p:nvGrpSpPr>
            <p:grpSpPr>
              <a:xfrm>
                <a:off x="6398984" y="3467099"/>
                <a:ext cx="558042" cy="92519"/>
                <a:chOff x="6583110" y="2846440"/>
                <a:chExt cx="558042" cy="92519"/>
              </a:xfrm>
            </p:grpSpPr>
            <p:cxnSp>
              <p:nvCxnSpPr>
                <p:cNvPr id="412" name="Google Shape;412;p3"/>
                <p:cNvCxnSpPr/>
                <p:nvPr/>
              </p:nvCxnSpPr>
              <p:spPr>
                <a:xfrm rot="10800000" flipH="1">
                  <a:off x="7027753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13" name="Google Shape;413;p3"/>
                <p:cNvCxnSpPr/>
                <p:nvPr/>
              </p:nvCxnSpPr>
              <p:spPr>
                <a:xfrm>
                  <a:off x="6583110" y="2938959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14" name="Google Shape;414;p3"/>
              <p:cNvGrpSpPr/>
              <p:nvPr/>
            </p:nvGrpSpPr>
            <p:grpSpPr>
              <a:xfrm>
                <a:off x="6395998" y="3532960"/>
                <a:ext cx="561027" cy="92519"/>
                <a:chOff x="6580604" y="2846437"/>
                <a:chExt cx="561027" cy="92519"/>
              </a:xfrm>
            </p:grpSpPr>
            <p:cxnSp>
              <p:nvCxnSpPr>
                <p:cNvPr id="415" name="Google Shape;415;p3"/>
                <p:cNvCxnSpPr/>
                <p:nvPr/>
              </p:nvCxnSpPr>
              <p:spPr>
                <a:xfrm rot="10800000" flipH="1">
                  <a:off x="7028232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16" name="Google Shape;416;p3"/>
                <p:cNvCxnSpPr/>
                <p:nvPr/>
              </p:nvCxnSpPr>
              <p:spPr>
                <a:xfrm>
                  <a:off x="6580604" y="2938956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17" name="Google Shape;417;p3"/>
              <p:cNvGrpSpPr/>
              <p:nvPr/>
            </p:nvGrpSpPr>
            <p:grpSpPr>
              <a:xfrm>
                <a:off x="6395997" y="3598821"/>
                <a:ext cx="561027" cy="92519"/>
                <a:chOff x="6581083" y="2846434"/>
                <a:chExt cx="561027" cy="92519"/>
              </a:xfrm>
            </p:grpSpPr>
            <p:cxnSp>
              <p:nvCxnSpPr>
                <p:cNvPr id="418" name="Google Shape;418;p3"/>
                <p:cNvCxnSpPr/>
                <p:nvPr/>
              </p:nvCxnSpPr>
              <p:spPr>
                <a:xfrm rot="10800000" flipH="1">
                  <a:off x="7028711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19" name="Google Shape;419;p3"/>
                <p:cNvCxnSpPr/>
                <p:nvPr/>
              </p:nvCxnSpPr>
              <p:spPr>
                <a:xfrm>
                  <a:off x="6581083" y="2938953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20" name="Google Shape;420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421" name="Google Shape;421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2" name="Google Shape;422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23" name="Google Shape;423;p3"/>
              <p:cNvGrpSpPr/>
              <p:nvPr/>
            </p:nvGrpSpPr>
            <p:grpSpPr>
              <a:xfrm>
                <a:off x="6395998" y="3730544"/>
                <a:ext cx="558044" cy="92519"/>
                <a:chOff x="6582044" y="2846429"/>
                <a:chExt cx="558044" cy="92519"/>
              </a:xfrm>
            </p:grpSpPr>
            <p:cxnSp>
              <p:nvCxnSpPr>
                <p:cNvPr id="424" name="Google Shape;424;p3"/>
                <p:cNvCxnSpPr/>
                <p:nvPr/>
              </p:nvCxnSpPr>
              <p:spPr>
                <a:xfrm rot="10800000" flipH="1">
                  <a:off x="7026689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5" name="Google Shape;425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26" name="Google Shape;426;p3"/>
            <p:cNvGrpSpPr/>
            <p:nvPr/>
          </p:nvGrpSpPr>
          <p:grpSpPr>
            <a:xfrm>
              <a:off x="6280949" y="2055335"/>
              <a:ext cx="730710" cy="920492"/>
              <a:chOff x="6280949" y="2055335"/>
              <a:chExt cx="730710" cy="920492"/>
            </a:xfrm>
          </p:grpSpPr>
          <p:grpSp>
            <p:nvGrpSpPr>
              <p:cNvPr id="427" name="Google Shape;427;p3"/>
              <p:cNvGrpSpPr/>
              <p:nvPr/>
            </p:nvGrpSpPr>
            <p:grpSpPr>
              <a:xfrm>
                <a:off x="6280949" y="2055335"/>
                <a:ext cx="679043" cy="139564"/>
                <a:chOff x="5415186" y="2921098"/>
                <a:chExt cx="679043" cy="139564"/>
              </a:xfrm>
            </p:grpSpPr>
            <p:sp>
              <p:nvSpPr>
                <p:cNvPr id="428" name="Google Shape;428;p3"/>
                <p:cNvSpPr/>
                <p:nvPr/>
              </p:nvSpPr>
              <p:spPr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3"/>
                <p:cNvSpPr/>
                <p:nvPr/>
              </p:nvSpPr>
              <p:spPr>
                <a:xfrm>
                  <a:off x="5968754" y="2922667"/>
                  <a:ext cx="125475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3"/>
                <p:cNvSpPr/>
                <p:nvPr/>
              </p:nvSpPr>
              <p:spPr>
                <a:xfrm>
                  <a:off x="5500065" y="2936779"/>
                  <a:ext cx="524044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3"/>
                <p:cNvSpPr/>
                <p:nvPr/>
              </p:nvSpPr>
              <p:spPr>
                <a:xfrm>
                  <a:off x="5621851" y="2933643"/>
                  <a:ext cx="302617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32" name="Google Shape;432;p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3" name="Google Shape;433;p3"/>
              <p:cNvCxnSpPr/>
              <p:nvPr/>
            </p:nvCxnSpPr>
            <p:spPr>
              <a:xfrm>
                <a:off x="6875111" y="2304668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3"/>
              <p:cNvCxnSpPr/>
              <p:nvPr/>
            </p:nvCxnSpPr>
            <p:spPr>
              <a:xfrm>
                <a:off x="6871422" y="236896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p3"/>
              <p:cNvCxnSpPr/>
              <p:nvPr/>
            </p:nvCxnSpPr>
            <p:spPr>
              <a:xfrm>
                <a:off x="6871422" y="244423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3"/>
              <p:cNvCxnSpPr/>
              <p:nvPr/>
            </p:nvCxnSpPr>
            <p:spPr>
              <a:xfrm>
                <a:off x="6867730" y="2508525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3"/>
              <p:cNvCxnSpPr/>
              <p:nvPr/>
            </p:nvCxnSpPr>
            <p:spPr>
              <a:xfrm>
                <a:off x="6864041" y="2569681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3"/>
              <p:cNvCxnSpPr/>
              <p:nvPr/>
            </p:nvCxnSpPr>
            <p:spPr>
              <a:xfrm>
                <a:off x="6864041" y="263867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3"/>
              <p:cNvCxnSpPr/>
              <p:nvPr/>
            </p:nvCxnSpPr>
            <p:spPr>
              <a:xfrm>
                <a:off x="6860349" y="270610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p3"/>
              <p:cNvCxnSpPr/>
              <p:nvPr/>
            </p:nvCxnSpPr>
            <p:spPr>
              <a:xfrm>
                <a:off x="6867730" y="277510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1" name="Google Shape;441;p3"/>
              <p:cNvCxnSpPr/>
              <p:nvPr/>
            </p:nvCxnSpPr>
            <p:spPr>
              <a:xfrm>
                <a:off x="6871422" y="284253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3"/>
              <p:cNvCxnSpPr/>
              <p:nvPr/>
            </p:nvCxnSpPr>
            <p:spPr>
              <a:xfrm>
                <a:off x="6871422" y="2911533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3"/>
              <p:cNvCxnSpPr/>
              <p:nvPr/>
            </p:nvCxnSpPr>
            <p:spPr>
              <a:xfrm>
                <a:off x="6875111" y="297582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3"/>
              <p:cNvCxnSpPr/>
              <p:nvPr/>
            </p:nvCxnSpPr>
            <p:spPr>
              <a:xfrm rot="10800000">
                <a:off x="6875111" y="2132174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445" name="Google Shape;445;p3"/>
          <p:cNvCxnSpPr/>
          <p:nvPr/>
        </p:nvCxnSpPr>
        <p:spPr>
          <a:xfrm flipH="1">
            <a:off x="3922714" y="4676775"/>
            <a:ext cx="357187" cy="4968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6" name="Google Shape;446;p3"/>
          <p:cNvCxnSpPr>
            <a:stCxn id="447" idx="2"/>
          </p:cNvCxnSpPr>
          <p:nvPr/>
        </p:nvCxnSpPr>
        <p:spPr>
          <a:xfrm flipH="1">
            <a:off x="4226819" y="4892675"/>
            <a:ext cx="203100" cy="48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8" name="Google Shape;448;p3"/>
          <p:cNvCxnSpPr/>
          <p:nvPr/>
        </p:nvCxnSpPr>
        <p:spPr>
          <a:xfrm>
            <a:off x="4545013" y="4692650"/>
            <a:ext cx="57150" cy="4905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9" name="Google Shape;449;p3"/>
          <p:cNvCxnSpPr>
            <a:endCxn id="450" idx="0"/>
          </p:cNvCxnSpPr>
          <p:nvPr/>
        </p:nvCxnSpPr>
        <p:spPr>
          <a:xfrm>
            <a:off x="4684057" y="4716464"/>
            <a:ext cx="2745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1" name="Google Shape;451;p3"/>
          <p:cNvGrpSpPr/>
          <p:nvPr/>
        </p:nvGrpSpPr>
        <p:grpSpPr>
          <a:xfrm>
            <a:off x="3657599" y="5173664"/>
            <a:ext cx="331789" cy="1030287"/>
            <a:chOff x="6240351" y="2055335"/>
            <a:chExt cx="771308" cy="1017716"/>
          </a:xfrm>
        </p:grpSpPr>
        <p:grpSp>
          <p:nvGrpSpPr>
            <p:cNvPr id="452" name="Google Shape;452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453" name="Google Shape;453;p3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4" name="Google Shape;454;p3"/>
              <p:cNvCxnSpPr/>
              <p:nvPr/>
            </p:nvCxnSpPr>
            <p:spPr>
              <a:xfrm rot="10800000" flipH="1">
                <a:off x="6846611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55" name="Google Shape;455;p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6" name="Google Shape;456;p3"/>
              <p:cNvCxnSpPr/>
              <p:nvPr/>
            </p:nvCxnSpPr>
            <p:spPr>
              <a:xfrm rot="10800000" flipH="1">
                <a:off x="6395998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57" name="Google Shape;457;p3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9" name="Google Shape;459;p3"/>
              <p:cNvCxnSpPr/>
              <p:nvPr/>
            </p:nvCxnSpPr>
            <p:spPr>
              <a:xfrm rot="10800000" flipH="1">
                <a:off x="6846611" y="3804247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60" name="Google Shape;460;p3"/>
              <p:cNvGrpSpPr/>
              <p:nvPr/>
            </p:nvGrpSpPr>
            <p:grpSpPr>
              <a:xfrm>
                <a:off x="6398983" y="3137791"/>
                <a:ext cx="561027" cy="92521"/>
                <a:chOff x="6580709" y="2846452"/>
                <a:chExt cx="561027" cy="92521"/>
              </a:xfrm>
            </p:grpSpPr>
            <p:cxnSp>
              <p:nvCxnSpPr>
                <p:cNvPr id="461" name="Google Shape;461;p3"/>
                <p:cNvCxnSpPr/>
                <p:nvPr/>
              </p:nvCxnSpPr>
              <p:spPr>
                <a:xfrm rot="10800000" flipH="1">
                  <a:off x="7028337" y="284645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2" name="Google Shape;462;p3"/>
                <p:cNvCxnSpPr/>
                <p:nvPr/>
              </p:nvCxnSpPr>
              <p:spPr>
                <a:xfrm>
                  <a:off x="6580709" y="2938973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63" name="Google Shape;463;p3"/>
              <p:cNvGrpSpPr/>
              <p:nvPr/>
            </p:nvGrpSpPr>
            <p:grpSpPr>
              <a:xfrm>
                <a:off x="6398983" y="3203652"/>
                <a:ext cx="561027" cy="92521"/>
                <a:chOff x="6581189" y="2846449"/>
                <a:chExt cx="561027" cy="92521"/>
              </a:xfrm>
            </p:grpSpPr>
            <p:cxnSp>
              <p:nvCxnSpPr>
                <p:cNvPr id="464" name="Google Shape;464;p3"/>
                <p:cNvCxnSpPr/>
                <p:nvPr/>
              </p:nvCxnSpPr>
              <p:spPr>
                <a:xfrm rot="10800000" flipH="1">
                  <a:off x="7028817" y="284644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5" name="Google Shape;465;p3"/>
                <p:cNvCxnSpPr/>
                <p:nvPr/>
              </p:nvCxnSpPr>
              <p:spPr>
                <a:xfrm>
                  <a:off x="6581189" y="2938970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66" name="Google Shape;466;p3"/>
              <p:cNvGrpSpPr/>
              <p:nvPr/>
            </p:nvGrpSpPr>
            <p:grpSpPr>
              <a:xfrm>
                <a:off x="6398984" y="3269513"/>
                <a:ext cx="558042" cy="92521"/>
                <a:chOff x="6581670" y="2846446"/>
                <a:chExt cx="558042" cy="92521"/>
              </a:xfrm>
            </p:grpSpPr>
            <p:cxnSp>
              <p:nvCxnSpPr>
                <p:cNvPr id="467" name="Google Shape;467;p3"/>
                <p:cNvCxnSpPr/>
                <p:nvPr/>
              </p:nvCxnSpPr>
              <p:spPr>
                <a:xfrm rot="10800000" flipH="1">
                  <a:off x="7026313" y="2846446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8" name="Google Shape;468;p3"/>
                <p:cNvCxnSpPr/>
                <p:nvPr/>
              </p:nvCxnSpPr>
              <p:spPr>
                <a:xfrm>
                  <a:off x="6581670" y="2938967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69" name="Google Shape;469;p3"/>
              <p:cNvGrpSpPr/>
              <p:nvPr/>
            </p:nvGrpSpPr>
            <p:grpSpPr>
              <a:xfrm>
                <a:off x="6398983" y="3335376"/>
                <a:ext cx="558042" cy="92520"/>
                <a:chOff x="6582149" y="2846445"/>
                <a:chExt cx="558042" cy="92520"/>
              </a:xfrm>
            </p:grpSpPr>
            <p:cxnSp>
              <p:nvCxnSpPr>
                <p:cNvPr id="470" name="Google Shape;470;p3"/>
                <p:cNvCxnSpPr/>
                <p:nvPr/>
              </p:nvCxnSpPr>
              <p:spPr>
                <a:xfrm rot="10800000" flipH="1">
                  <a:off x="7026792" y="2846445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1" name="Google Shape;471;p3"/>
                <p:cNvCxnSpPr/>
                <p:nvPr/>
              </p:nvCxnSpPr>
              <p:spPr>
                <a:xfrm>
                  <a:off x="6582149" y="2938965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72" name="Google Shape;472;p3"/>
              <p:cNvGrpSpPr/>
              <p:nvPr/>
            </p:nvGrpSpPr>
            <p:grpSpPr>
              <a:xfrm>
                <a:off x="6398983" y="3401237"/>
                <a:ext cx="558042" cy="92520"/>
                <a:chOff x="6582629" y="2846442"/>
                <a:chExt cx="558042" cy="92520"/>
              </a:xfrm>
            </p:grpSpPr>
            <p:cxnSp>
              <p:nvCxnSpPr>
                <p:cNvPr id="473" name="Google Shape;473;p3"/>
                <p:cNvCxnSpPr/>
                <p:nvPr/>
              </p:nvCxnSpPr>
              <p:spPr>
                <a:xfrm rot="10800000" flipH="1">
                  <a:off x="7027272" y="284644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4" name="Google Shape;474;p3"/>
                <p:cNvCxnSpPr/>
                <p:nvPr/>
              </p:nvCxnSpPr>
              <p:spPr>
                <a:xfrm>
                  <a:off x="6582629" y="2938962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75" name="Google Shape;475;p3"/>
              <p:cNvGrpSpPr/>
              <p:nvPr/>
            </p:nvGrpSpPr>
            <p:grpSpPr>
              <a:xfrm>
                <a:off x="6398984" y="3467099"/>
                <a:ext cx="558042" cy="92520"/>
                <a:chOff x="6583110" y="2846440"/>
                <a:chExt cx="558042" cy="92520"/>
              </a:xfrm>
            </p:grpSpPr>
            <p:cxnSp>
              <p:nvCxnSpPr>
                <p:cNvPr id="476" name="Google Shape;476;p3"/>
                <p:cNvCxnSpPr/>
                <p:nvPr/>
              </p:nvCxnSpPr>
              <p:spPr>
                <a:xfrm rot="10800000" flipH="1">
                  <a:off x="7027753" y="2846440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7" name="Google Shape;477;p3"/>
                <p:cNvCxnSpPr/>
                <p:nvPr/>
              </p:nvCxnSpPr>
              <p:spPr>
                <a:xfrm>
                  <a:off x="6583110" y="2938960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78" name="Google Shape;478;p3"/>
              <p:cNvGrpSpPr/>
              <p:nvPr/>
            </p:nvGrpSpPr>
            <p:grpSpPr>
              <a:xfrm>
                <a:off x="6395998" y="3532960"/>
                <a:ext cx="561027" cy="92520"/>
                <a:chOff x="6580604" y="2846437"/>
                <a:chExt cx="561027" cy="92520"/>
              </a:xfrm>
            </p:grpSpPr>
            <p:cxnSp>
              <p:nvCxnSpPr>
                <p:cNvPr id="479" name="Google Shape;479;p3"/>
                <p:cNvCxnSpPr/>
                <p:nvPr/>
              </p:nvCxnSpPr>
              <p:spPr>
                <a:xfrm rot="10800000" flipH="1">
                  <a:off x="7028232" y="2846437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0" name="Google Shape;480;p3"/>
                <p:cNvCxnSpPr/>
                <p:nvPr/>
              </p:nvCxnSpPr>
              <p:spPr>
                <a:xfrm>
                  <a:off x="6580604" y="2938957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81" name="Google Shape;481;p3"/>
              <p:cNvGrpSpPr/>
              <p:nvPr/>
            </p:nvGrpSpPr>
            <p:grpSpPr>
              <a:xfrm>
                <a:off x="6395997" y="3598821"/>
                <a:ext cx="561027" cy="92520"/>
                <a:chOff x="6581083" y="2846434"/>
                <a:chExt cx="561027" cy="92520"/>
              </a:xfrm>
            </p:grpSpPr>
            <p:cxnSp>
              <p:nvCxnSpPr>
                <p:cNvPr id="482" name="Google Shape;482;p3"/>
                <p:cNvCxnSpPr/>
                <p:nvPr/>
              </p:nvCxnSpPr>
              <p:spPr>
                <a:xfrm rot="10800000" flipH="1">
                  <a:off x="7028711" y="2846434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3" name="Google Shape;483;p3"/>
                <p:cNvCxnSpPr/>
                <p:nvPr/>
              </p:nvCxnSpPr>
              <p:spPr>
                <a:xfrm>
                  <a:off x="6581083" y="2938954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84" name="Google Shape;484;p3"/>
              <p:cNvGrpSpPr/>
              <p:nvPr/>
            </p:nvGrpSpPr>
            <p:grpSpPr>
              <a:xfrm>
                <a:off x="6395999" y="3664683"/>
                <a:ext cx="552075" cy="92520"/>
                <a:chOff x="6581565" y="2846432"/>
                <a:chExt cx="552075" cy="92520"/>
              </a:xfrm>
            </p:grpSpPr>
            <p:cxnSp>
              <p:nvCxnSpPr>
                <p:cNvPr id="485" name="Google Shape;485;p3"/>
                <p:cNvCxnSpPr/>
                <p:nvPr/>
              </p:nvCxnSpPr>
              <p:spPr>
                <a:xfrm rot="10800000" flipH="1">
                  <a:off x="7026209" y="2846432"/>
                  <a:ext cx="107431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6" name="Google Shape;486;p3"/>
                <p:cNvCxnSpPr/>
                <p:nvPr/>
              </p:nvCxnSpPr>
              <p:spPr>
                <a:xfrm>
                  <a:off x="6581565" y="2938952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87" name="Google Shape;487;p3"/>
              <p:cNvGrpSpPr/>
              <p:nvPr/>
            </p:nvGrpSpPr>
            <p:grpSpPr>
              <a:xfrm>
                <a:off x="6395998" y="3730544"/>
                <a:ext cx="558044" cy="92520"/>
                <a:chOff x="6582044" y="2846429"/>
                <a:chExt cx="558044" cy="92520"/>
              </a:xfrm>
            </p:grpSpPr>
            <p:cxnSp>
              <p:nvCxnSpPr>
                <p:cNvPr id="488" name="Google Shape;488;p3"/>
                <p:cNvCxnSpPr/>
                <p:nvPr/>
              </p:nvCxnSpPr>
              <p:spPr>
                <a:xfrm rot="10800000" flipH="1">
                  <a:off x="7026689" y="284642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9" name="Google Shape;489;p3"/>
                <p:cNvCxnSpPr/>
                <p:nvPr/>
              </p:nvCxnSpPr>
              <p:spPr>
                <a:xfrm>
                  <a:off x="6582044" y="2938949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90" name="Google Shape;490;p3"/>
            <p:cNvGrpSpPr/>
            <p:nvPr/>
          </p:nvGrpSpPr>
          <p:grpSpPr>
            <a:xfrm>
              <a:off x="6280949" y="2055335"/>
              <a:ext cx="730710" cy="920492"/>
              <a:chOff x="6280949" y="2055335"/>
              <a:chExt cx="730710" cy="920492"/>
            </a:xfrm>
          </p:grpSpPr>
          <p:grpSp>
            <p:nvGrpSpPr>
              <p:cNvPr id="491" name="Google Shape;491;p3"/>
              <p:cNvGrpSpPr/>
              <p:nvPr/>
            </p:nvGrpSpPr>
            <p:grpSpPr>
              <a:xfrm>
                <a:off x="6280949" y="2055335"/>
                <a:ext cx="679043" cy="139563"/>
                <a:chOff x="5415186" y="2921098"/>
                <a:chExt cx="679043" cy="139563"/>
              </a:xfrm>
            </p:grpSpPr>
            <p:sp>
              <p:nvSpPr>
                <p:cNvPr id="492" name="Google Shape;492;p3"/>
                <p:cNvSpPr/>
                <p:nvPr/>
              </p:nvSpPr>
              <p:spPr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3"/>
                <p:cNvSpPr/>
                <p:nvPr/>
              </p:nvSpPr>
              <p:spPr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3"/>
                <p:cNvSpPr/>
                <p:nvPr/>
              </p:nvSpPr>
              <p:spPr>
                <a:xfrm>
                  <a:off x="5968754" y="2922666"/>
                  <a:ext cx="125475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3"/>
                <p:cNvSpPr/>
                <p:nvPr/>
              </p:nvSpPr>
              <p:spPr>
                <a:xfrm>
                  <a:off x="5500065" y="2936779"/>
                  <a:ext cx="524044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3"/>
                <p:cNvSpPr/>
                <p:nvPr/>
              </p:nvSpPr>
              <p:spPr>
                <a:xfrm>
                  <a:off x="5621851" y="2933643"/>
                  <a:ext cx="302617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97" name="Google Shape;497;p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3"/>
              <p:cNvCxnSpPr/>
              <p:nvPr/>
            </p:nvCxnSpPr>
            <p:spPr>
              <a:xfrm>
                <a:off x="6875111" y="230466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3"/>
              <p:cNvCxnSpPr/>
              <p:nvPr/>
            </p:nvCxnSpPr>
            <p:spPr>
              <a:xfrm>
                <a:off x="6871422" y="236896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3"/>
              <p:cNvCxnSpPr/>
              <p:nvPr/>
            </p:nvCxnSpPr>
            <p:spPr>
              <a:xfrm>
                <a:off x="6871422" y="244423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3"/>
              <p:cNvCxnSpPr/>
              <p:nvPr/>
            </p:nvCxnSpPr>
            <p:spPr>
              <a:xfrm>
                <a:off x="6867730" y="2508524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2" name="Google Shape;502;p3"/>
              <p:cNvCxnSpPr/>
              <p:nvPr/>
            </p:nvCxnSpPr>
            <p:spPr>
              <a:xfrm>
                <a:off x="6864041" y="2569682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3" name="Google Shape;503;p3"/>
              <p:cNvCxnSpPr/>
              <p:nvPr/>
            </p:nvCxnSpPr>
            <p:spPr>
              <a:xfrm>
                <a:off x="6864041" y="263867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4" name="Google Shape;504;p3"/>
              <p:cNvCxnSpPr/>
              <p:nvPr/>
            </p:nvCxnSpPr>
            <p:spPr>
              <a:xfrm>
                <a:off x="6860349" y="270610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3"/>
              <p:cNvCxnSpPr/>
              <p:nvPr/>
            </p:nvCxnSpPr>
            <p:spPr>
              <a:xfrm>
                <a:off x="6867730" y="277510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3"/>
              <p:cNvCxnSpPr/>
              <p:nvPr/>
            </p:nvCxnSpPr>
            <p:spPr>
              <a:xfrm>
                <a:off x="6871422" y="284253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3"/>
              <p:cNvCxnSpPr/>
              <p:nvPr/>
            </p:nvCxnSpPr>
            <p:spPr>
              <a:xfrm>
                <a:off x="6871422" y="2911534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3"/>
              <p:cNvCxnSpPr/>
              <p:nvPr/>
            </p:nvCxnSpPr>
            <p:spPr>
              <a:xfrm>
                <a:off x="6875111" y="297582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9" name="Google Shape;509;p3"/>
              <p:cNvCxnSpPr/>
              <p:nvPr/>
            </p:nvCxnSpPr>
            <p:spPr>
              <a:xfrm rot="10800000">
                <a:off x="6875111" y="2132173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10" name="Google Shape;510;p3"/>
          <p:cNvGrpSpPr/>
          <p:nvPr/>
        </p:nvGrpSpPr>
        <p:grpSpPr>
          <a:xfrm>
            <a:off x="4043363" y="5173664"/>
            <a:ext cx="331788" cy="1030287"/>
            <a:chOff x="6240351" y="2055335"/>
            <a:chExt cx="771308" cy="1017716"/>
          </a:xfrm>
        </p:grpSpPr>
        <p:grpSp>
          <p:nvGrpSpPr>
            <p:cNvPr id="511" name="Google Shape;511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512" name="Google Shape;512;p3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3" name="Google Shape;513;p3"/>
              <p:cNvCxnSpPr/>
              <p:nvPr/>
            </p:nvCxnSpPr>
            <p:spPr>
              <a:xfrm rot="10800000" flipH="1">
                <a:off x="6846611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14" name="Google Shape;514;p3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5" name="Google Shape;515;p3"/>
              <p:cNvCxnSpPr/>
              <p:nvPr/>
            </p:nvCxnSpPr>
            <p:spPr>
              <a:xfrm rot="10800000" flipH="1">
                <a:off x="6395998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16" name="Google Shape;516;p3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8" name="Google Shape;518;p3"/>
              <p:cNvCxnSpPr/>
              <p:nvPr/>
            </p:nvCxnSpPr>
            <p:spPr>
              <a:xfrm rot="10800000" flipH="1">
                <a:off x="6846611" y="3804247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19" name="Google Shape;519;p3"/>
              <p:cNvGrpSpPr/>
              <p:nvPr/>
            </p:nvGrpSpPr>
            <p:grpSpPr>
              <a:xfrm>
                <a:off x="6398981" y="3137791"/>
                <a:ext cx="561029" cy="92521"/>
                <a:chOff x="6580707" y="2846452"/>
                <a:chExt cx="561029" cy="92521"/>
              </a:xfrm>
            </p:grpSpPr>
            <p:cxnSp>
              <p:nvCxnSpPr>
                <p:cNvPr id="520" name="Google Shape;520;p3"/>
                <p:cNvCxnSpPr/>
                <p:nvPr/>
              </p:nvCxnSpPr>
              <p:spPr>
                <a:xfrm rot="10800000" flipH="1">
                  <a:off x="7028337" y="284645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1" name="Google Shape;521;p3"/>
                <p:cNvCxnSpPr/>
                <p:nvPr/>
              </p:nvCxnSpPr>
              <p:spPr>
                <a:xfrm>
                  <a:off x="6580707" y="2938973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2" name="Google Shape;522;p3"/>
              <p:cNvGrpSpPr/>
              <p:nvPr/>
            </p:nvGrpSpPr>
            <p:grpSpPr>
              <a:xfrm>
                <a:off x="6398981" y="3203652"/>
                <a:ext cx="561028" cy="92521"/>
                <a:chOff x="6581187" y="2846449"/>
                <a:chExt cx="561028" cy="92521"/>
              </a:xfrm>
            </p:grpSpPr>
            <p:cxnSp>
              <p:nvCxnSpPr>
                <p:cNvPr id="523" name="Google Shape;523;p3"/>
                <p:cNvCxnSpPr/>
                <p:nvPr/>
              </p:nvCxnSpPr>
              <p:spPr>
                <a:xfrm rot="10800000" flipH="1">
                  <a:off x="7028816" y="284644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4" name="Google Shape;524;p3"/>
                <p:cNvCxnSpPr/>
                <p:nvPr/>
              </p:nvCxnSpPr>
              <p:spPr>
                <a:xfrm>
                  <a:off x="6581187" y="2938970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5" name="Google Shape;525;p3"/>
              <p:cNvGrpSpPr/>
              <p:nvPr/>
            </p:nvGrpSpPr>
            <p:grpSpPr>
              <a:xfrm>
                <a:off x="6398982" y="3269513"/>
                <a:ext cx="558045" cy="92521"/>
                <a:chOff x="6581668" y="2846446"/>
                <a:chExt cx="558045" cy="92521"/>
              </a:xfrm>
            </p:grpSpPr>
            <p:cxnSp>
              <p:nvCxnSpPr>
                <p:cNvPr id="526" name="Google Shape;526;p3"/>
                <p:cNvCxnSpPr/>
                <p:nvPr/>
              </p:nvCxnSpPr>
              <p:spPr>
                <a:xfrm rot="10800000" flipH="1">
                  <a:off x="7026314" y="2846446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7" name="Google Shape;527;p3"/>
                <p:cNvCxnSpPr/>
                <p:nvPr/>
              </p:nvCxnSpPr>
              <p:spPr>
                <a:xfrm>
                  <a:off x="6581668" y="2938967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8" name="Google Shape;528;p3"/>
              <p:cNvGrpSpPr/>
              <p:nvPr/>
            </p:nvGrpSpPr>
            <p:grpSpPr>
              <a:xfrm>
                <a:off x="6398981" y="3335376"/>
                <a:ext cx="558046" cy="92520"/>
                <a:chOff x="6582147" y="2846445"/>
                <a:chExt cx="558046" cy="92520"/>
              </a:xfrm>
            </p:grpSpPr>
            <p:cxnSp>
              <p:nvCxnSpPr>
                <p:cNvPr id="529" name="Google Shape;529;p3"/>
                <p:cNvCxnSpPr/>
                <p:nvPr/>
              </p:nvCxnSpPr>
              <p:spPr>
                <a:xfrm rot="10800000" flipH="1">
                  <a:off x="7026794" y="2846445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0" name="Google Shape;530;p3"/>
                <p:cNvCxnSpPr/>
                <p:nvPr/>
              </p:nvCxnSpPr>
              <p:spPr>
                <a:xfrm>
                  <a:off x="6582147" y="2938965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31" name="Google Shape;531;p3"/>
              <p:cNvGrpSpPr/>
              <p:nvPr/>
            </p:nvGrpSpPr>
            <p:grpSpPr>
              <a:xfrm>
                <a:off x="6398981" y="3401237"/>
                <a:ext cx="558045" cy="92520"/>
                <a:chOff x="6582627" y="2846442"/>
                <a:chExt cx="558045" cy="92520"/>
              </a:xfrm>
            </p:grpSpPr>
            <p:cxnSp>
              <p:nvCxnSpPr>
                <p:cNvPr id="532" name="Google Shape;532;p3"/>
                <p:cNvCxnSpPr/>
                <p:nvPr/>
              </p:nvCxnSpPr>
              <p:spPr>
                <a:xfrm rot="10800000" flipH="1">
                  <a:off x="7027273" y="284644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3" name="Google Shape;533;p3"/>
                <p:cNvCxnSpPr/>
                <p:nvPr/>
              </p:nvCxnSpPr>
              <p:spPr>
                <a:xfrm>
                  <a:off x="6582627" y="2938962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34" name="Google Shape;534;p3"/>
              <p:cNvGrpSpPr/>
              <p:nvPr/>
            </p:nvGrpSpPr>
            <p:grpSpPr>
              <a:xfrm>
                <a:off x="6398982" y="3467099"/>
                <a:ext cx="558045" cy="92520"/>
                <a:chOff x="6583108" y="2846440"/>
                <a:chExt cx="558045" cy="92520"/>
              </a:xfrm>
            </p:grpSpPr>
            <p:cxnSp>
              <p:nvCxnSpPr>
                <p:cNvPr id="535" name="Google Shape;535;p3"/>
                <p:cNvCxnSpPr/>
                <p:nvPr/>
              </p:nvCxnSpPr>
              <p:spPr>
                <a:xfrm rot="10800000" flipH="1">
                  <a:off x="7027754" y="2846440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6" name="Google Shape;536;p3"/>
                <p:cNvCxnSpPr/>
                <p:nvPr/>
              </p:nvCxnSpPr>
              <p:spPr>
                <a:xfrm>
                  <a:off x="6583108" y="2938960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37" name="Google Shape;537;p3"/>
              <p:cNvGrpSpPr/>
              <p:nvPr/>
            </p:nvGrpSpPr>
            <p:grpSpPr>
              <a:xfrm>
                <a:off x="6395998" y="3532960"/>
                <a:ext cx="561029" cy="92520"/>
                <a:chOff x="6580604" y="2846437"/>
                <a:chExt cx="561029" cy="92520"/>
              </a:xfrm>
            </p:grpSpPr>
            <p:cxnSp>
              <p:nvCxnSpPr>
                <p:cNvPr id="538" name="Google Shape;538;p3"/>
                <p:cNvCxnSpPr/>
                <p:nvPr/>
              </p:nvCxnSpPr>
              <p:spPr>
                <a:xfrm rot="10800000" flipH="1">
                  <a:off x="7028234" y="2846437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9" name="Google Shape;539;p3"/>
                <p:cNvCxnSpPr/>
                <p:nvPr/>
              </p:nvCxnSpPr>
              <p:spPr>
                <a:xfrm>
                  <a:off x="6580604" y="2938957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40" name="Google Shape;540;p3"/>
              <p:cNvGrpSpPr/>
              <p:nvPr/>
            </p:nvGrpSpPr>
            <p:grpSpPr>
              <a:xfrm>
                <a:off x="6395997" y="3598821"/>
                <a:ext cx="561029" cy="92520"/>
                <a:chOff x="6581083" y="2846434"/>
                <a:chExt cx="561029" cy="92520"/>
              </a:xfrm>
            </p:grpSpPr>
            <p:cxnSp>
              <p:nvCxnSpPr>
                <p:cNvPr id="541" name="Google Shape;541;p3"/>
                <p:cNvCxnSpPr/>
                <p:nvPr/>
              </p:nvCxnSpPr>
              <p:spPr>
                <a:xfrm rot="10800000" flipH="1">
                  <a:off x="7028713" y="2846434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2" name="Google Shape;542;p3"/>
                <p:cNvCxnSpPr/>
                <p:nvPr/>
              </p:nvCxnSpPr>
              <p:spPr>
                <a:xfrm>
                  <a:off x="6581083" y="2938954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43" name="Google Shape;543;p3"/>
              <p:cNvGrpSpPr/>
              <p:nvPr/>
            </p:nvGrpSpPr>
            <p:grpSpPr>
              <a:xfrm>
                <a:off x="6395999" y="3664683"/>
                <a:ext cx="552075" cy="92520"/>
                <a:chOff x="6581565" y="2846432"/>
                <a:chExt cx="552075" cy="92520"/>
              </a:xfrm>
            </p:grpSpPr>
            <p:cxnSp>
              <p:nvCxnSpPr>
                <p:cNvPr id="544" name="Google Shape;544;p3"/>
                <p:cNvCxnSpPr/>
                <p:nvPr/>
              </p:nvCxnSpPr>
              <p:spPr>
                <a:xfrm rot="10800000" flipH="1">
                  <a:off x="7026209" y="2846432"/>
                  <a:ext cx="107431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5" name="Google Shape;545;p3"/>
                <p:cNvCxnSpPr/>
                <p:nvPr/>
              </p:nvCxnSpPr>
              <p:spPr>
                <a:xfrm>
                  <a:off x="6581565" y="2938952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46" name="Google Shape;546;p3"/>
              <p:cNvGrpSpPr/>
              <p:nvPr/>
            </p:nvGrpSpPr>
            <p:grpSpPr>
              <a:xfrm>
                <a:off x="6395998" y="3730544"/>
                <a:ext cx="558043" cy="92520"/>
                <a:chOff x="6582044" y="2846429"/>
                <a:chExt cx="558043" cy="92520"/>
              </a:xfrm>
            </p:grpSpPr>
            <p:cxnSp>
              <p:nvCxnSpPr>
                <p:cNvPr id="547" name="Google Shape;547;p3"/>
                <p:cNvCxnSpPr/>
                <p:nvPr/>
              </p:nvCxnSpPr>
              <p:spPr>
                <a:xfrm rot="10800000" flipH="1">
                  <a:off x="7026688" y="284642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8" name="Google Shape;548;p3"/>
                <p:cNvCxnSpPr/>
                <p:nvPr/>
              </p:nvCxnSpPr>
              <p:spPr>
                <a:xfrm>
                  <a:off x="6582044" y="2938949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49" name="Google Shape;549;p3"/>
            <p:cNvGrpSpPr/>
            <p:nvPr/>
          </p:nvGrpSpPr>
          <p:grpSpPr>
            <a:xfrm>
              <a:off x="6280946" y="2055335"/>
              <a:ext cx="730713" cy="920492"/>
              <a:chOff x="6280946" y="2055335"/>
              <a:chExt cx="730713" cy="920492"/>
            </a:xfrm>
          </p:grpSpPr>
          <p:grpSp>
            <p:nvGrpSpPr>
              <p:cNvPr id="550" name="Google Shape;550;p3"/>
              <p:cNvGrpSpPr/>
              <p:nvPr/>
            </p:nvGrpSpPr>
            <p:grpSpPr>
              <a:xfrm>
                <a:off x="6280946" y="2055335"/>
                <a:ext cx="679046" cy="139563"/>
                <a:chOff x="5415183" y="2921098"/>
                <a:chExt cx="679046" cy="139563"/>
              </a:xfrm>
            </p:grpSpPr>
            <p:sp>
              <p:nvSpPr>
                <p:cNvPr id="551" name="Google Shape;551;p3"/>
                <p:cNvSpPr/>
                <p:nvPr/>
              </p:nvSpPr>
              <p:spPr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3"/>
                <p:cNvSpPr/>
                <p:nvPr/>
              </p:nvSpPr>
              <p:spPr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3"/>
                <p:cNvSpPr/>
                <p:nvPr/>
              </p:nvSpPr>
              <p:spPr>
                <a:xfrm>
                  <a:off x="5968753" y="2922666"/>
                  <a:ext cx="125476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3"/>
                <p:cNvSpPr/>
                <p:nvPr/>
              </p:nvSpPr>
              <p:spPr>
                <a:xfrm>
                  <a:off x="5500065" y="2936779"/>
                  <a:ext cx="524046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3"/>
                <p:cNvSpPr/>
                <p:nvPr/>
              </p:nvSpPr>
              <p:spPr>
                <a:xfrm>
                  <a:off x="5621849" y="2933643"/>
                  <a:ext cx="302618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556" name="Google Shape;556;p3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7" name="Google Shape;557;p3"/>
              <p:cNvCxnSpPr/>
              <p:nvPr/>
            </p:nvCxnSpPr>
            <p:spPr>
              <a:xfrm>
                <a:off x="6875113" y="230466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8" name="Google Shape;558;p3"/>
              <p:cNvCxnSpPr/>
              <p:nvPr/>
            </p:nvCxnSpPr>
            <p:spPr>
              <a:xfrm>
                <a:off x="6871421" y="236896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9" name="Google Shape;559;p3"/>
              <p:cNvCxnSpPr/>
              <p:nvPr/>
            </p:nvCxnSpPr>
            <p:spPr>
              <a:xfrm>
                <a:off x="6871421" y="244423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p3"/>
              <p:cNvCxnSpPr/>
              <p:nvPr/>
            </p:nvCxnSpPr>
            <p:spPr>
              <a:xfrm>
                <a:off x="6867732" y="2508524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p3"/>
              <p:cNvCxnSpPr/>
              <p:nvPr/>
            </p:nvCxnSpPr>
            <p:spPr>
              <a:xfrm>
                <a:off x="6864040" y="2569682"/>
                <a:ext cx="1402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3"/>
              <p:cNvCxnSpPr/>
              <p:nvPr/>
            </p:nvCxnSpPr>
            <p:spPr>
              <a:xfrm>
                <a:off x="6864040" y="263867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p3"/>
              <p:cNvCxnSpPr/>
              <p:nvPr/>
            </p:nvCxnSpPr>
            <p:spPr>
              <a:xfrm>
                <a:off x="6860351" y="270610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4" name="Google Shape;564;p3"/>
              <p:cNvCxnSpPr/>
              <p:nvPr/>
            </p:nvCxnSpPr>
            <p:spPr>
              <a:xfrm>
                <a:off x="6867732" y="277510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p3"/>
              <p:cNvCxnSpPr/>
              <p:nvPr/>
            </p:nvCxnSpPr>
            <p:spPr>
              <a:xfrm>
                <a:off x="6871421" y="284253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p3"/>
              <p:cNvCxnSpPr/>
              <p:nvPr/>
            </p:nvCxnSpPr>
            <p:spPr>
              <a:xfrm>
                <a:off x="6871421" y="2911534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7" name="Google Shape;567;p3"/>
              <p:cNvCxnSpPr/>
              <p:nvPr/>
            </p:nvCxnSpPr>
            <p:spPr>
              <a:xfrm>
                <a:off x="6875113" y="297582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8" name="Google Shape;568;p3"/>
              <p:cNvCxnSpPr/>
              <p:nvPr/>
            </p:nvCxnSpPr>
            <p:spPr>
              <a:xfrm rot="10800000">
                <a:off x="6875113" y="2132173"/>
                <a:ext cx="136546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69" name="Google Shape;569;p3"/>
          <p:cNvGrpSpPr/>
          <p:nvPr/>
        </p:nvGrpSpPr>
        <p:grpSpPr>
          <a:xfrm>
            <a:off x="4419599" y="5173664"/>
            <a:ext cx="331789" cy="1030287"/>
            <a:chOff x="6240351" y="2055335"/>
            <a:chExt cx="771308" cy="1017716"/>
          </a:xfrm>
        </p:grpSpPr>
        <p:grpSp>
          <p:nvGrpSpPr>
            <p:cNvPr id="570" name="Google Shape;570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571" name="Google Shape;571;p3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2" name="Google Shape;572;p3"/>
              <p:cNvCxnSpPr/>
              <p:nvPr/>
            </p:nvCxnSpPr>
            <p:spPr>
              <a:xfrm rot="10800000" flipH="1">
                <a:off x="6846611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73" name="Google Shape;573;p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4" name="Google Shape;574;p3"/>
              <p:cNvCxnSpPr/>
              <p:nvPr/>
            </p:nvCxnSpPr>
            <p:spPr>
              <a:xfrm rot="10800000" flipH="1">
                <a:off x="6395998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75" name="Google Shape;575;p3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7" name="Google Shape;577;p3"/>
              <p:cNvCxnSpPr/>
              <p:nvPr/>
            </p:nvCxnSpPr>
            <p:spPr>
              <a:xfrm rot="10800000" flipH="1">
                <a:off x="6846611" y="3804247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78" name="Google Shape;578;p3"/>
              <p:cNvGrpSpPr/>
              <p:nvPr/>
            </p:nvGrpSpPr>
            <p:grpSpPr>
              <a:xfrm>
                <a:off x="6398983" y="3137791"/>
                <a:ext cx="561027" cy="92521"/>
                <a:chOff x="6580709" y="2846452"/>
                <a:chExt cx="561027" cy="92521"/>
              </a:xfrm>
            </p:grpSpPr>
            <p:cxnSp>
              <p:nvCxnSpPr>
                <p:cNvPr id="579" name="Google Shape;579;p3"/>
                <p:cNvCxnSpPr/>
                <p:nvPr/>
              </p:nvCxnSpPr>
              <p:spPr>
                <a:xfrm rot="10800000" flipH="1">
                  <a:off x="7028337" y="284645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0" name="Google Shape;580;p3"/>
                <p:cNvCxnSpPr/>
                <p:nvPr/>
              </p:nvCxnSpPr>
              <p:spPr>
                <a:xfrm>
                  <a:off x="6580709" y="2938973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81" name="Google Shape;581;p3"/>
              <p:cNvGrpSpPr/>
              <p:nvPr/>
            </p:nvGrpSpPr>
            <p:grpSpPr>
              <a:xfrm>
                <a:off x="6398983" y="3203652"/>
                <a:ext cx="561027" cy="92521"/>
                <a:chOff x="6581189" y="2846449"/>
                <a:chExt cx="561027" cy="92521"/>
              </a:xfrm>
            </p:grpSpPr>
            <p:cxnSp>
              <p:nvCxnSpPr>
                <p:cNvPr id="582" name="Google Shape;582;p3"/>
                <p:cNvCxnSpPr/>
                <p:nvPr/>
              </p:nvCxnSpPr>
              <p:spPr>
                <a:xfrm rot="10800000" flipH="1">
                  <a:off x="7028817" y="284644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3" name="Google Shape;583;p3"/>
                <p:cNvCxnSpPr/>
                <p:nvPr/>
              </p:nvCxnSpPr>
              <p:spPr>
                <a:xfrm>
                  <a:off x="6581189" y="2938970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84" name="Google Shape;584;p3"/>
              <p:cNvGrpSpPr/>
              <p:nvPr/>
            </p:nvGrpSpPr>
            <p:grpSpPr>
              <a:xfrm>
                <a:off x="6398984" y="3269513"/>
                <a:ext cx="558042" cy="92521"/>
                <a:chOff x="6581670" y="2846446"/>
                <a:chExt cx="558042" cy="92521"/>
              </a:xfrm>
            </p:grpSpPr>
            <p:cxnSp>
              <p:nvCxnSpPr>
                <p:cNvPr id="585" name="Google Shape;585;p3"/>
                <p:cNvCxnSpPr/>
                <p:nvPr/>
              </p:nvCxnSpPr>
              <p:spPr>
                <a:xfrm rot="10800000" flipH="1">
                  <a:off x="7026313" y="2846446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6" name="Google Shape;586;p3"/>
                <p:cNvCxnSpPr/>
                <p:nvPr/>
              </p:nvCxnSpPr>
              <p:spPr>
                <a:xfrm>
                  <a:off x="6581670" y="2938967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87" name="Google Shape;587;p3"/>
              <p:cNvGrpSpPr/>
              <p:nvPr/>
            </p:nvGrpSpPr>
            <p:grpSpPr>
              <a:xfrm>
                <a:off x="6398983" y="3335376"/>
                <a:ext cx="558042" cy="92520"/>
                <a:chOff x="6582149" y="2846445"/>
                <a:chExt cx="558042" cy="92520"/>
              </a:xfrm>
            </p:grpSpPr>
            <p:cxnSp>
              <p:nvCxnSpPr>
                <p:cNvPr id="588" name="Google Shape;588;p3"/>
                <p:cNvCxnSpPr/>
                <p:nvPr/>
              </p:nvCxnSpPr>
              <p:spPr>
                <a:xfrm rot="10800000" flipH="1">
                  <a:off x="7026792" y="2846445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9" name="Google Shape;589;p3"/>
                <p:cNvCxnSpPr/>
                <p:nvPr/>
              </p:nvCxnSpPr>
              <p:spPr>
                <a:xfrm>
                  <a:off x="6582149" y="2938965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90" name="Google Shape;590;p3"/>
              <p:cNvGrpSpPr/>
              <p:nvPr/>
            </p:nvGrpSpPr>
            <p:grpSpPr>
              <a:xfrm>
                <a:off x="6398983" y="3401237"/>
                <a:ext cx="558042" cy="92520"/>
                <a:chOff x="6582629" y="2846442"/>
                <a:chExt cx="558042" cy="92520"/>
              </a:xfrm>
            </p:grpSpPr>
            <p:cxnSp>
              <p:nvCxnSpPr>
                <p:cNvPr id="591" name="Google Shape;591;p3"/>
                <p:cNvCxnSpPr/>
                <p:nvPr/>
              </p:nvCxnSpPr>
              <p:spPr>
                <a:xfrm rot="10800000" flipH="1">
                  <a:off x="7027272" y="284644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2" name="Google Shape;592;p3"/>
                <p:cNvCxnSpPr/>
                <p:nvPr/>
              </p:nvCxnSpPr>
              <p:spPr>
                <a:xfrm>
                  <a:off x="6582629" y="2938962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93" name="Google Shape;593;p3"/>
              <p:cNvGrpSpPr/>
              <p:nvPr/>
            </p:nvGrpSpPr>
            <p:grpSpPr>
              <a:xfrm>
                <a:off x="6398984" y="3467099"/>
                <a:ext cx="558042" cy="92520"/>
                <a:chOff x="6583110" y="2846440"/>
                <a:chExt cx="558042" cy="92520"/>
              </a:xfrm>
            </p:grpSpPr>
            <p:cxnSp>
              <p:nvCxnSpPr>
                <p:cNvPr id="594" name="Google Shape;594;p3"/>
                <p:cNvCxnSpPr/>
                <p:nvPr/>
              </p:nvCxnSpPr>
              <p:spPr>
                <a:xfrm rot="10800000" flipH="1">
                  <a:off x="7027753" y="2846440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3"/>
                <p:cNvCxnSpPr/>
                <p:nvPr/>
              </p:nvCxnSpPr>
              <p:spPr>
                <a:xfrm>
                  <a:off x="6583110" y="2938960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96" name="Google Shape;596;p3"/>
              <p:cNvGrpSpPr/>
              <p:nvPr/>
            </p:nvGrpSpPr>
            <p:grpSpPr>
              <a:xfrm>
                <a:off x="6395998" y="3532960"/>
                <a:ext cx="561027" cy="92520"/>
                <a:chOff x="6580604" y="2846437"/>
                <a:chExt cx="561027" cy="92520"/>
              </a:xfrm>
            </p:grpSpPr>
            <p:cxnSp>
              <p:nvCxnSpPr>
                <p:cNvPr id="597" name="Google Shape;597;p3"/>
                <p:cNvCxnSpPr/>
                <p:nvPr/>
              </p:nvCxnSpPr>
              <p:spPr>
                <a:xfrm rot="10800000" flipH="1">
                  <a:off x="7028232" y="2846437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8" name="Google Shape;598;p3"/>
                <p:cNvCxnSpPr/>
                <p:nvPr/>
              </p:nvCxnSpPr>
              <p:spPr>
                <a:xfrm>
                  <a:off x="6580604" y="2938957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99" name="Google Shape;599;p3"/>
              <p:cNvGrpSpPr/>
              <p:nvPr/>
            </p:nvGrpSpPr>
            <p:grpSpPr>
              <a:xfrm>
                <a:off x="6395997" y="3598821"/>
                <a:ext cx="561027" cy="92520"/>
                <a:chOff x="6581083" y="2846434"/>
                <a:chExt cx="561027" cy="92520"/>
              </a:xfrm>
            </p:grpSpPr>
            <p:cxnSp>
              <p:nvCxnSpPr>
                <p:cNvPr id="600" name="Google Shape;600;p3"/>
                <p:cNvCxnSpPr/>
                <p:nvPr/>
              </p:nvCxnSpPr>
              <p:spPr>
                <a:xfrm rot="10800000" flipH="1">
                  <a:off x="7028711" y="2846434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1" name="Google Shape;601;p3"/>
                <p:cNvCxnSpPr/>
                <p:nvPr/>
              </p:nvCxnSpPr>
              <p:spPr>
                <a:xfrm>
                  <a:off x="6581083" y="2938954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02" name="Google Shape;602;p3"/>
              <p:cNvGrpSpPr/>
              <p:nvPr/>
            </p:nvGrpSpPr>
            <p:grpSpPr>
              <a:xfrm>
                <a:off x="6395999" y="3664683"/>
                <a:ext cx="552075" cy="92520"/>
                <a:chOff x="6581565" y="2846432"/>
                <a:chExt cx="552075" cy="92520"/>
              </a:xfrm>
            </p:grpSpPr>
            <p:cxnSp>
              <p:nvCxnSpPr>
                <p:cNvPr id="603" name="Google Shape;603;p3"/>
                <p:cNvCxnSpPr/>
                <p:nvPr/>
              </p:nvCxnSpPr>
              <p:spPr>
                <a:xfrm rot="10800000" flipH="1">
                  <a:off x="7026209" y="2846432"/>
                  <a:ext cx="107431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4" name="Google Shape;604;p3"/>
                <p:cNvCxnSpPr/>
                <p:nvPr/>
              </p:nvCxnSpPr>
              <p:spPr>
                <a:xfrm>
                  <a:off x="6581565" y="2938952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05" name="Google Shape;605;p3"/>
              <p:cNvGrpSpPr/>
              <p:nvPr/>
            </p:nvGrpSpPr>
            <p:grpSpPr>
              <a:xfrm>
                <a:off x="6395998" y="3730544"/>
                <a:ext cx="558044" cy="92520"/>
                <a:chOff x="6582044" y="2846429"/>
                <a:chExt cx="558044" cy="92520"/>
              </a:xfrm>
            </p:grpSpPr>
            <p:cxnSp>
              <p:nvCxnSpPr>
                <p:cNvPr id="606" name="Google Shape;606;p3"/>
                <p:cNvCxnSpPr/>
                <p:nvPr/>
              </p:nvCxnSpPr>
              <p:spPr>
                <a:xfrm rot="10800000" flipH="1">
                  <a:off x="7026689" y="284642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7" name="Google Shape;607;p3"/>
                <p:cNvCxnSpPr/>
                <p:nvPr/>
              </p:nvCxnSpPr>
              <p:spPr>
                <a:xfrm>
                  <a:off x="6582044" y="2938949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08" name="Google Shape;608;p3"/>
            <p:cNvGrpSpPr/>
            <p:nvPr/>
          </p:nvGrpSpPr>
          <p:grpSpPr>
            <a:xfrm>
              <a:off x="6280949" y="2055335"/>
              <a:ext cx="730710" cy="920492"/>
              <a:chOff x="6280949" y="2055335"/>
              <a:chExt cx="730710" cy="920492"/>
            </a:xfrm>
          </p:grpSpPr>
          <p:grpSp>
            <p:nvGrpSpPr>
              <p:cNvPr id="609" name="Google Shape;609;p3"/>
              <p:cNvGrpSpPr/>
              <p:nvPr/>
            </p:nvGrpSpPr>
            <p:grpSpPr>
              <a:xfrm>
                <a:off x="6280949" y="2055335"/>
                <a:ext cx="679043" cy="139563"/>
                <a:chOff x="5415186" y="2921098"/>
                <a:chExt cx="679043" cy="139563"/>
              </a:xfrm>
            </p:grpSpPr>
            <p:sp>
              <p:nvSpPr>
                <p:cNvPr id="610" name="Google Shape;610;p3"/>
                <p:cNvSpPr/>
                <p:nvPr/>
              </p:nvSpPr>
              <p:spPr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"/>
                <p:cNvSpPr/>
                <p:nvPr/>
              </p:nvSpPr>
              <p:spPr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3"/>
                <p:cNvSpPr/>
                <p:nvPr/>
              </p:nvSpPr>
              <p:spPr>
                <a:xfrm>
                  <a:off x="5968754" y="2922666"/>
                  <a:ext cx="125475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3"/>
                <p:cNvSpPr/>
                <p:nvPr/>
              </p:nvSpPr>
              <p:spPr>
                <a:xfrm>
                  <a:off x="5500065" y="2936779"/>
                  <a:ext cx="524044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3"/>
                <p:cNvSpPr/>
                <p:nvPr/>
              </p:nvSpPr>
              <p:spPr>
                <a:xfrm>
                  <a:off x="5621851" y="2933643"/>
                  <a:ext cx="302617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15" name="Google Shape;615;p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3"/>
              <p:cNvCxnSpPr/>
              <p:nvPr/>
            </p:nvCxnSpPr>
            <p:spPr>
              <a:xfrm>
                <a:off x="6875111" y="230466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" name="Google Shape;617;p3"/>
              <p:cNvCxnSpPr/>
              <p:nvPr/>
            </p:nvCxnSpPr>
            <p:spPr>
              <a:xfrm>
                <a:off x="6871422" y="236896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3"/>
              <p:cNvCxnSpPr/>
              <p:nvPr/>
            </p:nvCxnSpPr>
            <p:spPr>
              <a:xfrm>
                <a:off x="6871422" y="244423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9" name="Google Shape;619;p3"/>
              <p:cNvCxnSpPr/>
              <p:nvPr/>
            </p:nvCxnSpPr>
            <p:spPr>
              <a:xfrm>
                <a:off x="6867730" y="2508524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p3"/>
              <p:cNvCxnSpPr/>
              <p:nvPr/>
            </p:nvCxnSpPr>
            <p:spPr>
              <a:xfrm>
                <a:off x="6864041" y="2569682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1" name="Google Shape;621;p3"/>
              <p:cNvCxnSpPr/>
              <p:nvPr/>
            </p:nvCxnSpPr>
            <p:spPr>
              <a:xfrm>
                <a:off x="6864041" y="263867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3"/>
              <p:cNvCxnSpPr/>
              <p:nvPr/>
            </p:nvCxnSpPr>
            <p:spPr>
              <a:xfrm>
                <a:off x="6860349" y="270610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3"/>
              <p:cNvCxnSpPr/>
              <p:nvPr/>
            </p:nvCxnSpPr>
            <p:spPr>
              <a:xfrm>
                <a:off x="6867730" y="277510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3"/>
              <p:cNvCxnSpPr/>
              <p:nvPr/>
            </p:nvCxnSpPr>
            <p:spPr>
              <a:xfrm>
                <a:off x="6871422" y="284253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3"/>
              <p:cNvCxnSpPr/>
              <p:nvPr/>
            </p:nvCxnSpPr>
            <p:spPr>
              <a:xfrm>
                <a:off x="6871422" y="2911534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6" name="Google Shape;626;p3"/>
              <p:cNvCxnSpPr/>
              <p:nvPr/>
            </p:nvCxnSpPr>
            <p:spPr>
              <a:xfrm>
                <a:off x="6875111" y="297582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7" name="Google Shape;627;p3"/>
              <p:cNvCxnSpPr/>
              <p:nvPr/>
            </p:nvCxnSpPr>
            <p:spPr>
              <a:xfrm rot="10800000">
                <a:off x="6875111" y="2132173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8" name="Google Shape;628;p3"/>
          <p:cNvGrpSpPr/>
          <p:nvPr/>
        </p:nvGrpSpPr>
        <p:grpSpPr>
          <a:xfrm>
            <a:off x="4795838" y="5173664"/>
            <a:ext cx="331788" cy="1030287"/>
            <a:chOff x="6240351" y="2055335"/>
            <a:chExt cx="771308" cy="1017716"/>
          </a:xfrm>
        </p:grpSpPr>
        <p:grpSp>
          <p:nvGrpSpPr>
            <p:cNvPr id="629" name="Google Shape;629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630" name="Google Shape;630;p3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1" name="Google Shape;631;p3"/>
              <p:cNvCxnSpPr/>
              <p:nvPr/>
            </p:nvCxnSpPr>
            <p:spPr>
              <a:xfrm rot="10800000" flipH="1">
                <a:off x="6846611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32" name="Google Shape;632;p3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3" name="Google Shape;633;p3"/>
              <p:cNvCxnSpPr/>
              <p:nvPr/>
            </p:nvCxnSpPr>
            <p:spPr>
              <a:xfrm rot="10800000" flipH="1">
                <a:off x="6395998" y="3062521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34" name="Google Shape;634;p3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6" name="Google Shape;636;p3"/>
              <p:cNvCxnSpPr/>
              <p:nvPr/>
            </p:nvCxnSpPr>
            <p:spPr>
              <a:xfrm rot="10800000" flipH="1">
                <a:off x="6846611" y="3804247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637" name="Google Shape;637;p3"/>
              <p:cNvGrpSpPr/>
              <p:nvPr/>
            </p:nvGrpSpPr>
            <p:grpSpPr>
              <a:xfrm>
                <a:off x="6398981" y="3137791"/>
                <a:ext cx="561029" cy="92521"/>
                <a:chOff x="6580707" y="2846452"/>
                <a:chExt cx="561029" cy="92521"/>
              </a:xfrm>
            </p:grpSpPr>
            <p:cxnSp>
              <p:nvCxnSpPr>
                <p:cNvPr id="638" name="Google Shape;638;p3"/>
                <p:cNvCxnSpPr/>
                <p:nvPr/>
              </p:nvCxnSpPr>
              <p:spPr>
                <a:xfrm rot="10800000" flipH="1">
                  <a:off x="7028337" y="284645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9" name="Google Shape;639;p3"/>
                <p:cNvCxnSpPr/>
                <p:nvPr/>
              </p:nvCxnSpPr>
              <p:spPr>
                <a:xfrm>
                  <a:off x="6580707" y="2938973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40" name="Google Shape;640;p3"/>
              <p:cNvGrpSpPr/>
              <p:nvPr/>
            </p:nvGrpSpPr>
            <p:grpSpPr>
              <a:xfrm>
                <a:off x="6398981" y="3203652"/>
                <a:ext cx="561028" cy="92521"/>
                <a:chOff x="6581187" y="2846449"/>
                <a:chExt cx="561028" cy="92521"/>
              </a:xfrm>
            </p:grpSpPr>
            <p:cxnSp>
              <p:nvCxnSpPr>
                <p:cNvPr id="641" name="Google Shape;641;p3"/>
                <p:cNvCxnSpPr/>
                <p:nvPr/>
              </p:nvCxnSpPr>
              <p:spPr>
                <a:xfrm rot="10800000" flipH="1">
                  <a:off x="7028816" y="284644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2" name="Google Shape;642;p3"/>
                <p:cNvCxnSpPr/>
                <p:nvPr/>
              </p:nvCxnSpPr>
              <p:spPr>
                <a:xfrm>
                  <a:off x="6581187" y="2938970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43" name="Google Shape;643;p3"/>
              <p:cNvGrpSpPr/>
              <p:nvPr/>
            </p:nvGrpSpPr>
            <p:grpSpPr>
              <a:xfrm>
                <a:off x="6398982" y="3269513"/>
                <a:ext cx="558045" cy="92521"/>
                <a:chOff x="6581668" y="2846446"/>
                <a:chExt cx="558045" cy="92521"/>
              </a:xfrm>
            </p:grpSpPr>
            <p:cxnSp>
              <p:nvCxnSpPr>
                <p:cNvPr id="644" name="Google Shape;644;p3"/>
                <p:cNvCxnSpPr/>
                <p:nvPr/>
              </p:nvCxnSpPr>
              <p:spPr>
                <a:xfrm rot="10800000" flipH="1">
                  <a:off x="7026314" y="2846446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5" name="Google Shape;645;p3"/>
                <p:cNvCxnSpPr/>
                <p:nvPr/>
              </p:nvCxnSpPr>
              <p:spPr>
                <a:xfrm>
                  <a:off x="6581668" y="2938967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46" name="Google Shape;646;p3"/>
              <p:cNvGrpSpPr/>
              <p:nvPr/>
            </p:nvGrpSpPr>
            <p:grpSpPr>
              <a:xfrm>
                <a:off x="6398981" y="3335376"/>
                <a:ext cx="558046" cy="92520"/>
                <a:chOff x="6582147" y="2846445"/>
                <a:chExt cx="558046" cy="92520"/>
              </a:xfrm>
            </p:grpSpPr>
            <p:cxnSp>
              <p:nvCxnSpPr>
                <p:cNvPr id="647" name="Google Shape;647;p3"/>
                <p:cNvCxnSpPr/>
                <p:nvPr/>
              </p:nvCxnSpPr>
              <p:spPr>
                <a:xfrm rot="10800000" flipH="1">
                  <a:off x="7026794" y="2846445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8" name="Google Shape;648;p3"/>
                <p:cNvCxnSpPr/>
                <p:nvPr/>
              </p:nvCxnSpPr>
              <p:spPr>
                <a:xfrm>
                  <a:off x="6582147" y="2938965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49" name="Google Shape;649;p3"/>
              <p:cNvGrpSpPr/>
              <p:nvPr/>
            </p:nvGrpSpPr>
            <p:grpSpPr>
              <a:xfrm>
                <a:off x="6398981" y="3401237"/>
                <a:ext cx="558045" cy="92520"/>
                <a:chOff x="6582627" y="2846442"/>
                <a:chExt cx="558045" cy="92520"/>
              </a:xfrm>
            </p:grpSpPr>
            <p:cxnSp>
              <p:nvCxnSpPr>
                <p:cNvPr id="650" name="Google Shape;650;p3"/>
                <p:cNvCxnSpPr/>
                <p:nvPr/>
              </p:nvCxnSpPr>
              <p:spPr>
                <a:xfrm rot="10800000" flipH="1">
                  <a:off x="7027273" y="2846442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1" name="Google Shape;651;p3"/>
                <p:cNvCxnSpPr/>
                <p:nvPr/>
              </p:nvCxnSpPr>
              <p:spPr>
                <a:xfrm>
                  <a:off x="6582627" y="2938962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52" name="Google Shape;652;p3"/>
              <p:cNvGrpSpPr/>
              <p:nvPr/>
            </p:nvGrpSpPr>
            <p:grpSpPr>
              <a:xfrm>
                <a:off x="6398982" y="3467099"/>
                <a:ext cx="558045" cy="92520"/>
                <a:chOff x="6583108" y="2846440"/>
                <a:chExt cx="558045" cy="92520"/>
              </a:xfrm>
            </p:grpSpPr>
            <p:cxnSp>
              <p:nvCxnSpPr>
                <p:cNvPr id="653" name="Google Shape;653;p3"/>
                <p:cNvCxnSpPr/>
                <p:nvPr/>
              </p:nvCxnSpPr>
              <p:spPr>
                <a:xfrm rot="10800000" flipH="1">
                  <a:off x="7027754" y="2846440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4" name="Google Shape;654;p3"/>
                <p:cNvCxnSpPr/>
                <p:nvPr/>
              </p:nvCxnSpPr>
              <p:spPr>
                <a:xfrm>
                  <a:off x="6583108" y="2938960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55" name="Google Shape;655;p3"/>
              <p:cNvGrpSpPr/>
              <p:nvPr/>
            </p:nvGrpSpPr>
            <p:grpSpPr>
              <a:xfrm>
                <a:off x="6395998" y="3532960"/>
                <a:ext cx="561029" cy="92520"/>
                <a:chOff x="6580604" y="2846437"/>
                <a:chExt cx="561029" cy="92520"/>
              </a:xfrm>
            </p:grpSpPr>
            <p:cxnSp>
              <p:nvCxnSpPr>
                <p:cNvPr id="656" name="Google Shape;656;p3"/>
                <p:cNvCxnSpPr/>
                <p:nvPr/>
              </p:nvCxnSpPr>
              <p:spPr>
                <a:xfrm rot="10800000" flipH="1">
                  <a:off x="7028234" y="2846437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7" name="Google Shape;657;p3"/>
                <p:cNvCxnSpPr/>
                <p:nvPr/>
              </p:nvCxnSpPr>
              <p:spPr>
                <a:xfrm>
                  <a:off x="6580604" y="2938957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58" name="Google Shape;658;p3"/>
              <p:cNvGrpSpPr/>
              <p:nvPr/>
            </p:nvGrpSpPr>
            <p:grpSpPr>
              <a:xfrm>
                <a:off x="6395997" y="3598821"/>
                <a:ext cx="561029" cy="92520"/>
                <a:chOff x="6581083" y="2846434"/>
                <a:chExt cx="561029" cy="92520"/>
              </a:xfrm>
            </p:grpSpPr>
            <p:cxnSp>
              <p:nvCxnSpPr>
                <p:cNvPr id="659" name="Google Shape;659;p3"/>
                <p:cNvCxnSpPr/>
                <p:nvPr/>
              </p:nvCxnSpPr>
              <p:spPr>
                <a:xfrm rot="10800000" flipH="1">
                  <a:off x="7028713" y="2846434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0" name="Google Shape;660;p3"/>
                <p:cNvCxnSpPr/>
                <p:nvPr/>
              </p:nvCxnSpPr>
              <p:spPr>
                <a:xfrm>
                  <a:off x="6581083" y="2938954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61" name="Google Shape;661;p3"/>
              <p:cNvGrpSpPr/>
              <p:nvPr/>
            </p:nvGrpSpPr>
            <p:grpSpPr>
              <a:xfrm>
                <a:off x="6395999" y="3664683"/>
                <a:ext cx="552075" cy="92520"/>
                <a:chOff x="6581565" y="2846432"/>
                <a:chExt cx="552075" cy="92520"/>
              </a:xfrm>
            </p:grpSpPr>
            <p:cxnSp>
              <p:nvCxnSpPr>
                <p:cNvPr id="662" name="Google Shape;662;p3"/>
                <p:cNvCxnSpPr/>
                <p:nvPr/>
              </p:nvCxnSpPr>
              <p:spPr>
                <a:xfrm rot="10800000" flipH="1">
                  <a:off x="7026209" y="2846432"/>
                  <a:ext cx="107431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3" name="Google Shape;663;p3"/>
                <p:cNvCxnSpPr/>
                <p:nvPr/>
              </p:nvCxnSpPr>
              <p:spPr>
                <a:xfrm>
                  <a:off x="6581565" y="2938952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64" name="Google Shape;664;p3"/>
              <p:cNvGrpSpPr/>
              <p:nvPr/>
            </p:nvGrpSpPr>
            <p:grpSpPr>
              <a:xfrm>
                <a:off x="6395998" y="3730544"/>
                <a:ext cx="558043" cy="92520"/>
                <a:chOff x="6582044" y="2846429"/>
                <a:chExt cx="558043" cy="92520"/>
              </a:xfrm>
            </p:grpSpPr>
            <p:cxnSp>
              <p:nvCxnSpPr>
                <p:cNvPr id="665" name="Google Shape;665;p3"/>
                <p:cNvCxnSpPr/>
                <p:nvPr/>
              </p:nvCxnSpPr>
              <p:spPr>
                <a:xfrm rot="10800000" flipH="1">
                  <a:off x="7026688" y="2846429"/>
                  <a:ext cx="113399" cy="92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6" name="Google Shape;666;p3"/>
                <p:cNvCxnSpPr/>
                <p:nvPr/>
              </p:nvCxnSpPr>
              <p:spPr>
                <a:xfrm>
                  <a:off x="6582044" y="2938949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67" name="Google Shape;667;p3"/>
            <p:cNvGrpSpPr/>
            <p:nvPr/>
          </p:nvGrpSpPr>
          <p:grpSpPr>
            <a:xfrm>
              <a:off x="6280946" y="2055335"/>
              <a:ext cx="730713" cy="920492"/>
              <a:chOff x="6280946" y="2055335"/>
              <a:chExt cx="730713" cy="920492"/>
            </a:xfrm>
          </p:grpSpPr>
          <p:grpSp>
            <p:nvGrpSpPr>
              <p:cNvPr id="668" name="Google Shape;668;p3"/>
              <p:cNvGrpSpPr/>
              <p:nvPr/>
            </p:nvGrpSpPr>
            <p:grpSpPr>
              <a:xfrm>
                <a:off x="6280946" y="2055335"/>
                <a:ext cx="679046" cy="139563"/>
                <a:chOff x="5415183" y="2921098"/>
                <a:chExt cx="679046" cy="139563"/>
              </a:xfrm>
            </p:grpSpPr>
            <p:sp>
              <p:nvSpPr>
                <p:cNvPr id="669" name="Google Shape;669;p3"/>
                <p:cNvSpPr/>
                <p:nvPr/>
              </p:nvSpPr>
              <p:spPr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"/>
                <p:cNvSpPr/>
                <p:nvPr/>
              </p:nvSpPr>
              <p:spPr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"/>
                <p:cNvSpPr/>
                <p:nvPr/>
              </p:nvSpPr>
              <p:spPr>
                <a:xfrm>
                  <a:off x="5968753" y="2922666"/>
                  <a:ext cx="125476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"/>
                <p:cNvSpPr/>
                <p:nvPr/>
              </p:nvSpPr>
              <p:spPr>
                <a:xfrm>
                  <a:off x="5500065" y="2936779"/>
                  <a:ext cx="524046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"/>
                <p:cNvSpPr/>
                <p:nvPr/>
              </p:nvSpPr>
              <p:spPr>
                <a:xfrm>
                  <a:off x="5621849" y="2933643"/>
                  <a:ext cx="302618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73" name="Google Shape;673;p3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p3"/>
              <p:cNvCxnSpPr/>
              <p:nvPr/>
            </p:nvCxnSpPr>
            <p:spPr>
              <a:xfrm>
                <a:off x="6875113" y="230466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3"/>
              <p:cNvCxnSpPr/>
              <p:nvPr/>
            </p:nvCxnSpPr>
            <p:spPr>
              <a:xfrm>
                <a:off x="6871421" y="236896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6" name="Google Shape;676;p3"/>
              <p:cNvCxnSpPr/>
              <p:nvPr/>
            </p:nvCxnSpPr>
            <p:spPr>
              <a:xfrm>
                <a:off x="6871421" y="244423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7" name="Google Shape;677;p3"/>
              <p:cNvCxnSpPr/>
              <p:nvPr/>
            </p:nvCxnSpPr>
            <p:spPr>
              <a:xfrm>
                <a:off x="6867732" y="2508524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3"/>
              <p:cNvCxnSpPr/>
              <p:nvPr/>
            </p:nvCxnSpPr>
            <p:spPr>
              <a:xfrm>
                <a:off x="6864040" y="2569682"/>
                <a:ext cx="1402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p3"/>
              <p:cNvCxnSpPr/>
              <p:nvPr/>
            </p:nvCxnSpPr>
            <p:spPr>
              <a:xfrm>
                <a:off x="6864040" y="263867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3"/>
              <p:cNvCxnSpPr/>
              <p:nvPr/>
            </p:nvCxnSpPr>
            <p:spPr>
              <a:xfrm>
                <a:off x="6860351" y="270610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1" name="Google Shape;681;p3"/>
              <p:cNvCxnSpPr/>
              <p:nvPr/>
            </p:nvCxnSpPr>
            <p:spPr>
              <a:xfrm>
                <a:off x="6867732" y="277510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p3"/>
              <p:cNvCxnSpPr/>
              <p:nvPr/>
            </p:nvCxnSpPr>
            <p:spPr>
              <a:xfrm>
                <a:off x="6871421" y="284253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3" name="Google Shape;683;p3"/>
              <p:cNvCxnSpPr/>
              <p:nvPr/>
            </p:nvCxnSpPr>
            <p:spPr>
              <a:xfrm>
                <a:off x="6871421" y="2911534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4" name="Google Shape;684;p3"/>
              <p:cNvCxnSpPr/>
              <p:nvPr/>
            </p:nvCxnSpPr>
            <p:spPr>
              <a:xfrm>
                <a:off x="6875113" y="297582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3"/>
              <p:cNvCxnSpPr/>
              <p:nvPr/>
            </p:nvCxnSpPr>
            <p:spPr>
              <a:xfrm rot="10800000">
                <a:off x="6875113" y="2132173"/>
                <a:ext cx="136546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686" name="Google Shape;686;p3"/>
          <p:cNvCxnSpPr/>
          <p:nvPr/>
        </p:nvCxnSpPr>
        <p:spPr>
          <a:xfrm flipH="1">
            <a:off x="5513389" y="4705350"/>
            <a:ext cx="357187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3"/>
          <p:cNvCxnSpPr>
            <a:stCxn id="688" idx="2"/>
          </p:cNvCxnSpPr>
          <p:nvPr/>
        </p:nvCxnSpPr>
        <p:spPr>
          <a:xfrm flipH="1">
            <a:off x="5817494" y="4919663"/>
            <a:ext cx="203100" cy="48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9" name="Google Shape;689;p3"/>
          <p:cNvCxnSpPr/>
          <p:nvPr/>
        </p:nvCxnSpPr>
        <p:spPr>
          <a:xfrm>
            <a:off x="6135689" y="4719639"/>
            <a:ext cx="58737" cy="4905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" name="Google Shape;690;p3"/>
          <p:cNvCxnSpPr>
            <a:endCxn id="691" idx="0"/>
          </p:cNvCxnSpPr>
          <p:nvPr/>
        </p:nvCxnSpPr>
        <p:spPr>
          <a:xfrm>
            <a:off x="6275526" y="4743450"/>
            <a:ext cx="2745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2" name="Google Shape;692;p3"/>
          <p:cNvGrpSpPr/>
          <p:nvPr/>
        </p:nvGrpSpPr>
        <p:grpSpPr>
          <a:xfrm>
            <a:off x="5248274" y="5200650"/>
            <a:ext cx="331789" cy="1030288"/>
            <a:chOff x="6240351" y="2055335"/>
            <a:chExt cx="771308" cy="1017716"/>
          </a:xfrm>
        </p:grpSpPr>
        <p:grpSp>
          <p:nvGrpSpPr>
            <p:cNvPr id="693" name="Google Shape;693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694" name="Google Shape;694;p3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5" name="Google Shape;695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96" name="Google Shape;696;p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7" name="Google Shape;697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98" name="Google Shape;698;p3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0" name="Google Shape;700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01" name="Google Shape;701;p3"/>
              <p:cNvGrpSpPr/>
              <p:nvPr/>
            </p:nvGrpSpPr>
            <p:grpSpPr>
              <a:xfrm>
                <a:off x="6398983" y="3137791"/>
                <a:ext cx="561027" cy="92520"/>
                <a:chOff x="6580709" y="2846452"/>
                <a:chExt cx="561027" cy="92520"/>
              </a:xfrm>
            </p:grpSpPr>
            <p:cxnSp>
              <p:nvCxnSpPr>
                <p:cNvPr id="702" name="Google Shape;702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3" name="Google Shape;703;p3"/>
                <p:cNvCxnSpPr/>
                <p:nvPr/>
              </p:nvCxnSpPr>
              <p:spPr>
                <a:xfrm>
                  <a:off x="6580709" y="2938972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04" name="Google Shape;704;p3"/>
              <p:cNvGrpSpPr/>
              <p:nvPr/>
            </p:nvGrpSpPr>
            <p:grpSpPr>
              <a:xfrm>
                <a:off x="6398983" y="3203652"/>
                <a:ext cx="561027" cy="92520"/>
                <a:chOff x="6581189" y="2846449"/>
                <a:chExt cx="561027" cy="92520"/>
              </a:xfrm>
            </p:grpSpPr>
            <p:cxnSp>
              <p:nvCxnSpPr>
                <p:cNvPr id="705" name="Google Shape;705;p3"/>
                <p:cNvCxnSpPr/>
                <p:nvPr/>
              </p:nvCxnSpPr>
              <p:spPr>
                <a:xfrm rot="10800000" flipH="1">
                  <a:off x="7028817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6" name="Google Shape;706;p3"/>
                <p:cNvCxnSpPr/>
                <p:nvPr/>
              </p:nvCxnSpPr>
              <p:spPr>
                <a:xfrm>
                  <a:off x="6581189" y="2938969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07" name="Google Shape;707;p3"/>
              <p:cNvGrpSpPr/>
              <p:nvPr/>
            </p:nvGrpSpPr>
            <p:grpSpPr>
              <a:xfrm>
                <a:off x="6398984" y="3269513"/>
                <a:ext cx="558042" cy="92520"/>
                <a:chOff x="6581670" y="2846446"/>
                <a:chExt cx="558042" cy="92520"/>
              </a:xfrm>
            </p:grpSpPr>
            <p:cxnSp>
              <p:nvCxnSpPr>
                <p:cNvPr id="708" name="Google Shape;708;p3"/>
                <p:cNvCxnSpPr/>
                <p:nvPr/>
              </p:nvCxnSpPr>
              <p:spPr>
                <a:xfrm rot="10800000" flipH="1">
                  <a:off x="7026313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9" name="Google Shape;709;p3"/>
                <p:cNvCxnSpPr/>
                <p:nvPr/>
              </p:nvCxnSpPr>
              <p:spPr>
                <a:xfrm>
                  <a:off x="6581670" y="2938966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10" name="Google Shape;710;p3"/>
              <p:cNvGrpSpPr/>
              <p:nvPr/>
            </p:nvGrpSpPr>
            <p:grpSpPr>
              <a:xfrm>
                <a:off x="6398983" y="3335376"/>
                <a:ext cx="558042" cy="92519"/>
                <a:chOff x="6582149" y="2846445"/>
                <a:chExt cx="558042" cy="92519"/>
              </a:xfrm>
            </p:grpSpPr>
            <p:cxnSp>
              <p:nvCxnSpPr>
                <p:cNvPr id="711" name="Google Shape;711;p3"/>
                <p:cNvCxnSpPr/>
                <p:nvPr/>
              </p:nvCxnSpPr>
              <p:spPr>
                <a:xfrm rot="10800000" flipH="1">
                  <a:off x="7026792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12" name="Google Shape;712;p3"/>
                <p:cNvCxnSpPr/>
                <p:nvPr/>
              </p:nvCxnSpPr>
              <p:spPr>
                <a:xfrm>
                  <a:off x="6582149" y="2938964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13" name="Google Shape;713;p3"/>
              <p:cNvGrpSpPr/>
              <p:nvPr/>
            </p:nvGrpSpPr>
            <p:grpSpPr>
              <a:xfrm>
                <a:off x="6398983" y="3401237"/>
                <a:ext cx="558042" cy="92519"/>
                <a:chOff x="6582629" y="2846442"/>
                <a:chExt cx="558042" cy="92519"/>
              </a:xfrm>
            </p:grpSpPr>
            <p:cxnSp>
              <p:nvCxnSpPr>
                <p:cNvPr id="714" name="Google Shape;714;p3"/>
                <p:cNvCxnSpPr/>
                <p:nvPr/>
              </p:nvCxnSpPr>
              <p:spPr>
                <a:xfrm rot="10800000" flipH="1">
                  <a:off x="7027272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15" name="Google Shape;715;p3"/>
                <p:cNvCxnSpPr/>
                <p:nvPr/>
              </p:nvCxnSpPr>
              <p:spPr>
                <a:xfrm>
                  <a:off x="6582629" y="2938961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16" name="Google Shape;716;p3"/>
              <p:cNvGrpSpPr/>
              <p:nvPr/>
            </p:nvGrpSpPr>
            <p:grpSpPr>
              <a:xfrm>
                <a:off x="6398984" y="3467099"/>
                <a:ext cx="558042" cy="92519"/>
                <a:chOff x="6583110" y="2846440"/>
                <a:chExt cx="558042" cy="92519"/>
              </a:xfrm>
            </p:grpSpPr>
            <p:cxnSp>
              <p:nvCxnSpPr>
                <p:cNvPr id="717" name="Google Shape;717;p3"/>
                <p:cNvCxnSpPr/>
                <p:nvPr/>
              </p:nvCxnSpPr>
              <p:spPr>
                <a:xfrm rot="10800000" flipH="1">
                  <a:off x="7027753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18" name="Google Shape;718;p3"/>
                <p:cNvCxnSpPr/>
                <p:nvPr/>
              </p:nvCxnSpPr>
              <p:spPr>
                <a:xfrm>
                  <a:off x="6583110" y="2938959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19" name="Google Shape;719;p3"/>
              <p:cNvGrpSpPr/>
              <p:nvPr/>
            </p:nvGrpSpPr>
            <p:grpSpPr>
              <a:xfrm>
                <a:off x="6395998" y="3532960"/>
                <a:ext cx="561027" cy="92519"/>
                <a:chOff x="6580604" y="2846437"/>
                <a:chExt cx="561027" cy="92519"/>
              </a:xfrm>
            </p:grpSpPr>
            <p:cxnSp>
              <p:nvCxnSpPr>
                <p:cNvPr id="720" name="Google Shape;720;p3"/>
                <p:cNvCxnSpPr/>
                <p:nvPr/>
              </p:nvCxnSpPr>
              <p:spPr>
                <a:xfrm rot="10800000" flipH="1">
                  <a:off x="7028232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1" name="Google Shape;721;p3"/>
                <p:cNvCxnSpPr/>
                <p:nvPr/>
              </p:nvCxnSpPr>
              <p:spPr>
                <a:xfrm>
                  <a:off x="6580604" y="2938956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2" name="Google Shape;722;p3"/>
              <p:cNvGrpSpPr/>
              <p:nvPr/>
            </p:nvGrpSpPr>
            <p:grpSpPr>
              <a:xfrm>
                <a:off x="6395997" y="3598821"/>
                <a:ext cx="561027" cy="92519"/>
                <a:chOff x="6581083" y="2846434"/>
                <a:chExt cx="561027" cy="92519"/>
              </a:xfrm>
            </p:grpSpPr>
            <p:cxnSp>
              <p:nvCxnSpPr>
                <p:cNvPr id="723" name="Google Shape;723;p3"/>
                <p:cNvCxnSpPr/>
                <p:nvPr/>
              </p:nvCxnSpPr>
              <p:spPr>
                <a:xfrm rot="10800000" flipH="1">
                  <a:off x="7028711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4" name="Google Shape;724;p3"/>
                <p:cNvCxnSpPr/>
                <p:nvPr/>
              </p:nvCxnSpPr>
              <p:spPr>
                <a:xfrm>
                  <a:off x="6581083" y="2938953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5" name="Google Shape;725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726" name="Google Shape;726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7" name="Google Shape;727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8" name="Google Shape;728;p3"/>
              <p:cNvGrpSpPr/>
              <p:nvPr/>
            </p:nvGrpSpPr>
            <p:grpSpPr>
              <a:xfrm>
                <a:off x="6395998" y="3730544"/>
                <a:ext cx="558044" cy="92519"/>
                <a:chOff x="6582044" y="2846429"/>
                <a:chExt cx="558044" cy="92519"/>
              </a:xfrm>
            </p:grpSpPr>
            <p:cxnSp>
              <p:nvCxnSpPr>
                <p:cNvPr id="729" name="Google Shape;729;p3"/>
                <p:cNvCxnSpPr/>
                <p:nvPr/>
              </p:nvCxnSpPr>
              <p:spPr>
                <a:xfrm rot="10800000" flipH="1">
                  <a:off x="7026689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0" name="Google Shape;730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31" name="Google Shape;731;p3"/>
            <p:cNvGrpSpPr/>
            <p:nvPr/>
          </p:nvGrpSpPr>
          <p:grpSpPr>
            <a:xfrm>
              <a:off x="6280949" y="2055335"/>
              <a:ext cx="730710" cy="920492"/>
              <a:chOff x="6280949" y="2055335"/>
              <a:chExt cx="730710" cy="920492"/>
            </a:xfrm>
          </p:grpSpPr>
          <p:grpSp>
            <p:nvGrpSpPr>
              <p:cNvPr id="732" name="Google Shape;732;p3"/>
              <p:cNvGrpSpPr/>
              <p:nvPr/>
            </p:nvGrpSpPr>
            <p:grpSpPr>
              <a:xfrm>
                <a:off x="6280949" y="2055335"/>
                <a:ext cx="679043" cy="139564"/>
                <a:chOff x="5415186" y="2921098"/>
                <a:chExt cx="679043" cy="139564"/>
              </a:xfrm>
            </p:grpSpPr>
            <p:sp>
              <p:nvSpPr>
                <p:cNvPr id="733" name="Google Shape;733;p3"/>
                <p:cNvSpPr/>
                <p:nvPr/>
              </p:nvSpPr>
              <p:spPr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3"/>
                <p:cNvSpPr/>
                <p:nvPr/>
              </p:nvSpPr>
              <p:spPr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3"/>
                <p:cNvSpPr/>
                <p:nvPr/>
              </p:nvSpPr>
              <p:spPr>
                <a:xfrm>
                  <a:off x="5968754" y="2922667"/>
                  <a:ext cx="125475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"/>
                <p:cNvSpPr/>
                <p:nvPr/>
              </p:nvSpPr>
              <p:spPr>
                <a:xfrm>
                  <a:off x="5500065" y="2936779"/>
                  <a:ext cx="524044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3"/>
                <p:cNvSpPr/>
                <p:nvPr/>
              </p:nvSpPr>
              <p:spPr>
                <a:xfrm>
                  <a:off x="5621851" y="2933643"/>
                  <a:ext cx="302617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38" name="Google Shape;738;p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9" name="Google Shape;739;p3"/>
              <p:cNvCxnSpPr/>
              <p:nvPr/>
            </p:nvCxnSpPr>
            <p:spPr>
              <a:xfrm>
                <a:off x="6875111" y="2304668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0" name="Google Shape;740;p3"/>
              <p:cNvCxnSpPr/>
              <p:nvPr/>
            </p:nvCxnSpPr>
            <p:spPr>
              <a:xfrm>
                <a:off x="6871422" y="236896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1" name="Google Shape;741;p3"/>
              <p:cNvCxnSpPr/>
              <p:nvPr/>
            </p:nvCxnSpPr>
            <p:spPr>
              <a:xfrm>
                <a:off x="6871422" y="244423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2" name="Google Shape;742;p3"/>
              <p:cNvCxnSpPr/>
              <p:nvPr/>
            </p:nvCxnSpPr>
            <p:spPr>
              <a:xfrm>
                <a:off x="6867730" y="2508525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3" name="Google Shape;743;p3"/>
              <p:cNvCxnSpPr/>
              <p:nvPr/>
            </p:nvCxnSpPr>
            <p:spPr>
              <a:xfrm>
                <a:off x="6864041" y="2569681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4" name="Google Shape;744;p3"/>
              <p:cNvCxnSpPr/>
              <p:nvPr/>
            </p:nvCxnSpPr>
            <p:spPr>
              <a:xfrm>
                <a:off x="6864041" y="263867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p3"/>
              <p:cNvCxnSpPr/>
              <p:nvPr/>
            </p:nvCxnSpPr>
            <p:spPr>
              <a:xfrm>
                <a:off x="6860349" y="270610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6" name="Google Shape;746;p3"/>
              <p:cNvCxnSpPr/>
              <p:nvPr/>
            </p:nvCxnSpPr>
            <p:spPr>
              <a:xfrm>
                <a:off x="6867730" y="277510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7" name="Google Shape;747;p3"/>
              <p:cNvCxnSpPr/>
              <p:nvPr/>
            </p:nvCxnSpPr>
            <p:spPr>
              <a:xfrm>
                <a:off x="6871422" y="284253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3"/>
              <p:cNvCxnSpPr/>
              <p:nvPr/>
            </p:nvCxnSpPr>
            <p:spPr>
              <a:xfrm>
                <a:off x="6871422" y="2911533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9" name="Google Shape;749;p3"/>
              <p:cNvCxnSpPr/>
              <p:nvPr/>
            </p:nvCxnSpPr>
            <p:spPr>
              <a:xfrm>
                <a:off x="6875111" y="297582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0" name="Google Shape;750;p3"/>
              <p:cNvCxnSpPr/>
              <p:nvPr/>
            </p:nvCxnSpPr>
            <p:spPr>
              <a:xfrm rot="10800000">
                <a:off x="6875111" y="2132174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51" name="Google Shape;751;p3"/>
          <p:cNvGrpSpPr/>
          <p:nvPr/>
        </p:nvGrpSpPr>
        <p:grpSpPr>
          <a:xfrm>
            <a:off x="5634038" y="5200650"/>
            <a:ext cx="331788" cy="1030288"/>
            <a:chOff x="6240351" y="2055335"/>
            <a:chExt cx="771308" cy="1017716"/>
          </a:xfrm>
        </p:grpSpPr>
        <p:grpSp>
          <p:nvGrpSpPr>
            <p:cNvPr id="752" name="Google Shape;752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753" name="Google Shape;753;p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4" name="Google Shape;754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55" name="Google Shape;755;p3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6" name="Google Shape;756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57" name="Google Shape;757;p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9" name="Google Shape;759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60" name="Google Shape;760;p3"/>
              <p:cNvGrpSpPr/>
              <p:nvPr/>
            </p:nvGrpSpPr>
            <p:grpSpPr>
              <a:xfrm>
                <a:off x="6398981" y="3137791"/>
                <a:ext cx="561029" cy="92520"/>
                <a:chOff x="6580707" y="2846452"/>
                <a:chExt cx="561029" cy="92520"/>
              </a:xfrm>
            </p:grpSpPr>
            <p:cxnSp>
              <p:nvCxnSpPr>
                <p:cNvPr id="761" name="Google Shape;761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2" name="Google Shape;762;p3"/>
                <p:cNvCxnSpPr/>
                <p:nvPr/>
              </p:nvCxnSpPr>
              <p:spPr>
                <a:xfrm>
                  <a:off x="6580707" y="2938972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63" name="Google Shape;763;p3"/>
              <p:cNvGrpSpPr/>
              <p:nvPr/>
            </p:nvGrpSpPr>
            <p:grpSpPr>
              <a:xfrm>
                <a:off x="6398981" y="3203652"/>
                <a:ext cx="561028" cy="92520"/>
                <a:chOff x="6581187" y="2846449"/>
                <a:chExt cx="561028" cy="92520"/>
              </a:xfrm>
            </p:grpSpPr>
            <p:cxnSp>
              <p:nvCxnSpPr>
                <p:cNvPr id="764" name="Google Shape;764;p3"/>
                <p:cNvCxnSpPr/>
                <p:nvPr/>
              </p:nvCxnSpPr>
              <p:spPr>
                <a:xfrm rot="10800000" flipH="1">
                  <a:off x="7028816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5" name="Google Shape;765;p3"/>
                <p:cNvCxnSpPr/>
                <p:nvPr/>
              </p:nvCxnSpPr>
              <p:spPr>
                <a:xfrm>
                  <a:off x="6581187" y="2938969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66" name="Google Shape;766;p3"/>
              <p:cNvGrpSpPr/>
              <p:nvPr/>
            </p:nvGrpSpPr>
            <p:grpSpPr>
              <a:xfrm>
                <a:off x="6398982" y="3269513"/>
                <a:ext cx="558045" cy="92520"/>
                <a:chOff x="6581668" y="2846446"/>
                <a:chExt cx="558045" cy="92520"/>
              </a:xfrm>
            </p:grpSpPr>
            <p:cxnSp>
              <p:nvCxnSpPr>
                <p:cNvPr id="767" name="Google Shape;767;p3"/>
                <p:cNvCxnSpPr/>
                <p:nvPr/>
              </p:nvCxnSpPr>
              <p:spPr>
                <a:xfrm rot="10800000" flipH="1">
                  <a:off x="7026314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8" name="Google Shape;768;p3"/>
                <p:cNvCxnSpPr/>
                <p:nvPr/>
              </p:nvCxnSpPr>
              <p:spPr>
                <a:xfrm>
                  <a:off x="6581668" y="2938966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69" name="Google Shape;769;p3"/>
              <p:cNvGrpSpPr/>
              <p:nvPr/>
            </p:nvGrpSpPr>
            <p:grpSpPr>
              <a:xfrm>
                <a:off x="6398981" y="3335376"/>
                <a:ext cx="558046" cy="92519"/>
                <a:chOff x="6582147" y="2846445"/>
                <a:chExt cx="558046" cy="92519"/>
              </a:xfrm>
            </p:grpSpPr>
            <p:cxnSp>
              <p:nvCxnSpPr>
                <p:cNvPr id="770" name="Google Shape;770;p3"/>
                <p:cNvCxnSpPr/>
                <p:nvPr/>
              </p:nvCxnSpPr>
              <p:spPr>
                <a:xfrm rot="10800000" flipH="1">
                  <a:off x="7026794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1" name="Google Shape;771;p3"/>
                <p:cNvCxnSpPr/>
                <p:nvPr/>
              </p:nvCxnSpPr>
              <p:spPr>
                <a:xfrm>
                  <a:off x="6582147" y="2938964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72" name="Google Shape;772;p3"/>
              <p:cNvGrpSpPr/>
              <p:nvPr/>
            </p:nvGrpSpPr>
            <p:grpSpPr>
              <a:xfrm>
                <a:off x="6398981" y="3401237"/>
                <a:ext cx="558045" cy="92519"/>
                <a:chOff x="6582627" y="2846442"/>
                <a:chExt cx="558045" cy="92519"/>
              </a:xfrm>
            </p:grpSpPr>
            <p:cxnSp>
              <p:nvCxnSpPr>
                <p:cNvPr id="773" name="Google Shape;773;p3"/>
                <p:cNvCxnSpPr/>
                <p:nvPr/>
              </p:nvCxnSpPr>
              <p:spPr>
                <a:xfrm rot="10800000" flipH="1">
                  <a:off x="7027273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4" name="Google Shape;774;p3"/>
                <p:cNvCxnSpPr/>
                <p:nvPr/>
              </p:nvCxnSpPr>
              <p:spPr>
                <a:xfrm>
                  <a:off x="6582627" y="2938961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75" name="Google Shape;775;p3"/>
              <p:cNvGrpSpPr/>
              <p:nvPr/>
            </p:nvGrpSpPr>
            <p:grpSpPr>
              <a:xfrm>
                <a:off x="6398982" y="3467099"/>
                <a:ext cx="558045" cy="92519"/>
                <a:chOff x="6583108" y="2846440"/>
                <a:chExt cx="558045" cy="92519"/>
              </a:xfrm>
            </p:grpSpPr>
            <p:cxnSp>
              <p:nvCxnSpPr>
                <p:cNvPr id="776" name="Google Shape;776;p3"/>
                <p:cNvCxnSpPr/>
                <p:nvPr/>
              </p:nvCxnSpPr>
              <p:spPr>
                <a:xfrm rot="10800000" flipH="1">
                  <a:off x="7027754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7" name="Google Shape;777;p3"/>
                <p:cNvCxnSpPr/>
                <p:nvPr/>
              </p:nvCxnSpPr>
              <p:spPr>
                <a:xfrm>
                  <a:off x="6583108" y="2938959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78" name="Google Shape;778;p3"/>
              <p:cNvGrpSpPr/>
              <p:nvPr/>
            </p:nvGrpSpPr>
            <p:grpSpPr>
              <a:xfrm>
                <a:off x="6395998" y="3532960"/>
                <a:ext cx="561029" cy="92519"/>
                <a:chOff x="6580604" y="2846437"/>
                <a:chExt cx="561029" cy="92519"/>
              </a:xfrm>
            </p:grpSpPr>
            <p:cxnSp>
              <p:nvCxnSpPr>
                <p:cNvPr id="779" name="Google Shape;779;p3"/>
                <p:cNvCxnSpPr/>
                <p:nvPr/>
              </p:nvCxnSpPr>
              <p:spPr>
                <a:xfrm rot="10800000" flipH="1">
                  <a:off x="7028234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0" name="Google Shape;780;p3"/>
                <p:cNvCxnSpPr/>
                <p:nvPr/>
              </p:nvCxnSpPr>
              <p:spPr>
                <a:xfrm>
                  <a:off x="6580604" y="2938956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81" name="Google Shape;781;p3"/>
              <p:cNvGrpSpPr/>
              <p:nvPr/>
            </p:nvGrpSpPr>
            <p:grpSpPr>
              <a:xfrm>
                <a:off x="6395997" y="3598821"/>
                <a:ext cx="561029" cy="92519"/>
                <a:chOff x="6581083" y="2846434"/>
                <a:chExt cx="561029" cy="92519"/>
              </a:xfrm>
            </p:grpSpPr>
            <p:cxnSp>
              <p:nvCxnSpPr>
                <p:cNvPr id="782" name="Google Shape;782;p3"/>
                <p:cNvCxnSpPr/>
                <p:nvPr/>
              </p:nvCxnSpPr>
              <p:spPr>
                <a:xfrm rot="10800000" flipH="1">
                  <a:off x="7028713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3" name="Google Shape;783;p3"/>
                <p:cNvCxnSpPr/>
                <p:nvPr/>
              </p:nvCxnSpPr>
              <p:spPr>
                <a:xfrm>
                  <a:off x="6581083" y="2938953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84" name="Google Shape;784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785" name="Google Shape;785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6" name="Google Shape;786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87" name="Google Shape;787;p3"/>
              <p:cNvGrpSpPr/>
              <p:nvPr/>
            </p:nvGrpSpPr>
            <p:grpSpPr>
              <a:xfrm>
                <a:off x="6395998" y="3730544"/>
                <a:ext cx="558043" cy="92519"/>
                <a:chOff x="6582044" y="2846429"/>
                <a:chExt cx="558043" cy="92519"/>
              </a:xfrm>
            </p:grpSpPr>
            <p:cxnSp>
              <p:nvCxnSpPr>
                <p:cNvPr id="788" name="Google Shape;788;p3"/>
                <p:cNvCxnSpPr/>
                <p:nvPr/>
              </p:nvCxnSpPr>
              <p:spPr>
                <a:xfrm rot="10800000" flipH="1">
                  <a:off x="7026688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9" name="Google Shape;789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90" name="Google Shape;790;p3"/>
            <p:cNvGrpSpPr/>
            <p:nvPr/>
          </p:nvGrpSpPr>
          <p:grpSpPr>
            <a:xfrm>
              <a:off x="6280946" y="2055335"/>
              <a:ext cx="730713" cy="920492"/>
              <a:chOff x="6280946" y="2055335"/>
              <a:chExt cx="730713" cy="920492"/>
            </a:xfrm>
          </p:grpSpPr>
          <p:grpSp>
            <p:nvGrpSpPr>
              <p:cNvPr id="791" name="Google Shape;791;p3"/>
              <p:cNvGrpSpPr/>
              <p:nvPr/>
            </p:nvGrpSpPr>
            <p:grpSpPr>
              <a:xfrm>
                <a:off x="6280946" y="2055335"/>
                <a:ext cx="679046" cy="139564"/>
                <a:chOff x="5415183" y="2921098"/>
                <a:chExt cx="679046" cy="139564"/>
              </a:xfrm>
            </p:grpSpPr>
            <p:sp>
              <p:nvSpPr>
                <p:cNvPr id="792" name="Google Shape;792;p3"/>
                <p:cNvSpPr/>
                <p:nvPr/>
              </p:nvSpPr>
              <p:spPr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3"/>
                <p:cNvSpPr/>
                <p:nvPr/>
              </p:nvSpPr>
              <p:spPr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3"/>
                <p:cNvSpPr/>
                <p:nvPr/>
              </p:nvSpPr>
              <p:spPr>
                <a:xfrm>
                  <a:off x="5968753" y="2922667"/>
                  <a:ext cx="125476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3"/>
                <p:cNvSpPr/>
                <p:nvPr/>
              </p:nvSpPr>
              <p:spPr>
                <a:xfrm>
                  <a:off x="5500065" y="2936779"/>
                  <a:ext cx="524046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3"/>
                <p:cNvSpPr/>
                <p:nvPr/>
              </p:nvSpPr>
              <p:spPr>
                <a:xfrm>
                  <a:off x="5621849" y="2933643"/>
                  <a:ext cx="302618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97" name="Google Shape;797;p3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8" name="Google Shape;798;p3"/>
              <p:cNvCxnSpPr/>
              <p:nvPr/>
            </p:nvCxnSpPr>
            <p:spPr>
              <a:xfrm>
                <a:off x="6875113" y="2304668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9" name="Google Shape;799;p3"/>
              <p:cNvCxnSpPr/>
              <p:nvPr/>
            </p:nvCxnSpPr>
            <p:spPr>
              <a:xfrm>
                <a:off x="6871421" y="236896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0" name="Google Shape;800;p3"/>
              <p:cNvCxnSpPr/>
              <p:nvPr/>
            </p:nvCxnSpPr>
            <p:spPr>
              <a:xfrm>
                <a:off x="6871421" y="244423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1" name="Google Shape;801;p3"/>
              <p:cNvCxnSpPr/>
              <p:nvPr/>
            </p:nvCxnSpPr>
            <p:spPr>
              <a:xfrm>
                <a:off x="6867732" y="2508525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2" name="Google Shape;802;p3"/>
              <p:cNvCxnSpPr/>
              <p:nvPr/>
            </p:nvCxnSpPr>
            <p:spPr>
              <a:xfrm>
                <a:off x="6864040" y="2569681"/>
                <a:ext cx="1402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3" name="Google Shape;803;p3"/>
              <p:cNvCxnSpPr/>
              <p:nvPr/>
            </p:nvCxnSpPr>
            <p:spPr>
              <a:xfrm>
                <a:off x="6864040" y="263867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4" name="Google Shape;804;p3"/>
              <p:cNvCxnSpPr/>
              <p:nvPr/>
            </p:nvCxnSpPr>
            <p:spPr>
              <a:xfrm>
                <a:off x="6860351" y="270610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3"/>
              <p:cNvCxnSpPr/>
              <p:nvPr/>
            </p:nvCxnSpPr>
            <p:spPr>
              <a:xfrm>
                <a:off x="6867732" y="277510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6" name="Google Shape;806;p3"/>
              <p:cNvCxnSpPr/>
              <p:nvPr/>
            </p:nvCxnSpPr>
            <p:spPr>
              <a:xfrm>
                <a:off x="6871421" y="284253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7" name="Google Shape;807;p3"/>
              <p:cNvCxnSpPr/>
              <p:nvPr/>
            </p:nvCxnSpPr>
            <p:spPr>
              <a:xfrm>
                <a:off x="6871421" y="291153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8" name="Google Shape;808;p3"/>
              <p:cNvCxnSpPr/>
              <p:nvPr/>
            </p:nvCxnSpPr>
            <p:spPr>
              <a:xfrm>
                <a:off x="6875113" y="2975827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p3"/>
              <p:cNvCxnSpPr/>
              <p:nvPr/>
            </p:nvCxnSpPr>
            <p:spPr>
              <a:xfrm rot="10800000">
                <a:off x="6875113" y="2132174"/>
                <a:ext cx="136546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810" name="Google Shape;810;p3"/>
          <p:cNvGrpSpPr/>
          <p:nvPr/>
        </p:nvGrpSpPr>
        <p:grpSpPr>
          <a:xfrm>
            <a:off x="6010274" y="5200650"/>
            <a:ext cx="331789" cy="1030288"/>
            <a:chOff x="6240351" y="2055335"/>
            <a:chExt cx="771308" cy="1017716"/>
          </a:xfrm>
        </p:grpSpPr>
        <p:grpSp>
          <p:nvGrpSpPr>
            <p:cNvPr id="811" name="Google Shape;811;p3"/>
            <p:cNvGrpSpPr/>
            <p:nvPr/>
          </p:nvGrpSpPr>
          <p:grpSpPr>
            <a:xfrm>
              <a:off x="6240351" y="2235670"/>
              <a:ext cx="697499" cy="837381"/>
              <a:chOff x="6395997" y="3062521"/>
              <a:chExt cx="564013" cy="837381"/>
            </a:xfrm>
          </p:grpSpPr>
          <p:sp>
            <p:nvSpPr>
              <p:cNvPr id="812" name="Google Shape;812;p3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3" name="Google Shape;813;p3"/>
              <p:cNvCxnSpPr/>
              <p:nvPr/>
            </p:nvCxnSpPr>
            <p:spPr>
              <a:xfrm rot="10800000" flipH="1">
                <a:off x="6846611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814" name="Google Shape;814;p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5" name="Google Shape;815;p3"/>
              <p:cNvCxnSpPr/>
              <p:nvPr/>
            </p:nvCxnSpPr>
            <p:spPr>
              <a:xfrm rot="10800000" flipH="1">
                <a:off x="6395998" y="3062521"/>
                <a:ext cx="113399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816" name="Google Shape;816;p3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8" name="Google Shape;818;p3"/>
              <p:cNvCxnSpPr/>
              <p:nvPr/>
            </p:nvCxnSpPr>
            <p:spPr>
              <a:xfrm rot="10800000" flipH="1">
                <a:off x="6846611" y="3804246"/>
                <a:ext cx="113399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819" name="Google Shape;819;p3"/>
              <p:cNvGrpSpPr/>
              <p:nvPr/>
            </p:nvGrpSpPr>
            <p:grpSpPr>
              <a:xfrm>
                <a:off x="6398983" y="3137791"/>
                <a:ext cx="561027" cy="92520"/>
                <a:chOff x="6580709" y="2846452"/>
                <a:chExt cx="561027" cy="92520"/>
              </a:xfrm>
            </p:grpSpPr>
            <p:cxnSp>
              <p:nvCxnSpPr>
                <p:cNvPr id="820" name="Google Shape;820;p3"/>
                <p:cNvCxnSpPr/>
                <p:nvPr/>
              </p:nvCxnSpPr>
              <p:spPr>
                <a:xfrm rot="10800000" flipH="1">
                  <a:off x="7028337" y="284645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1" name="Google Shape;821;p3"/>
                <p:cNvCxnSpPr/>
                <p:nvPr/>
              </p:nvCxnSpPr>
              <p:spPr>
                <a:xfrm>
                  <a:off x="6580709" y="2938972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22" name="Google Shape;822;p3"/>
              <p:cNvGrpSpPr/>
              <p:nvPr/>
            </p:nvGrpSpPr>
            <p:grpSpPr>
              <a:xfrm>
                <a:off x="6398983" y="3203652"/>
                <a:ext cx="561027" cy="92520"/>
                <a:chOff x="6581189" y="2846449"/>
                <a:chExt cx="561027" cy="92520"/>
              </a:xfrm>
            </p:grpSpPr>
            <p:cxnSp>
              <p:nvCxnSpPr>
                <p:cNvPr id="823" name="Google Shape;823;p3"/>
                <p:cNvCxnSpPr/>
                <p:nvPr/>
              </p:nvCxnSpPr>
              <p:spPr>
                <a:xfrm rot="10800000" flipH="1">
                  <a:off x="7028817" y="284644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4" name="Google Shape;824;p3"/>
                <p:cNvCxnSpPr/>
                <p:nvPr/>
              </p:nvCxnSpPr>
              <p:spPr>
                <a:xfrm>
                  <a:off x="6581189" y="2938969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25" name="Google Shape;825;p3"/>
              <p:cNvGrpSpPr/>
              <p:nvPr/>
            </p:nvGrpSpPr>
            <p:grpSpPr>
              <a:xfrm>
                <a:off x="6398984" y="3269513"/>
                <a:ext cx="558042" cy="92520"/>
                <a:chOff x="6581670" y="2846446"/>
                <a:chExt cx="558042" cy="92520"/>
              </a:xfrm>
            </p:grpSpPr>
            <p:cxnSp>
              <p:nvCxnSpPr>
                <p:cNvPr id="826" name="Google Shape;826;p3"/>
                <p:cNvCxnSpPr/>
                <p:nvPr/>
              </p:nvCxnSpPr>
              <p:spPr>
                <a:xfrm rot="10800000" flipH="1">
                  <a:off x="7026313" y="2846446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27" name="Google Shape;827;p3"/>
                <p:cNvCxnSpPr/>
                <p:nvPr/>
              </p:nvCxnSpPr>
              <p:spPr>
                <a:xfrm>
                  <a:off x="6581670" y="2938966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28" name="Google Shape;828;p3"/>
              <p:cNvGrpSpPr/>
              <p:nvPr/>
            </p:nvGrpSpPr>
            <p:grpSpPr>
              <a:xfrm>
                <a:off x="6398983" y="3335376"/>
                <a:ext cx="558042" cy="92519"/>
                <a:chOff x="6582149" y="2846445"/>
                <a:chExt cx="558042" cy="92519"/>
              </a:xfrm>
            </p:grpSpPr>
            <p:cxnSp>
              <p:nvCxnSpPr>
                <p:cNvPr id="829" name="Google Shape;829;p3"/>
                <p:cNvCxnSpPr/>
                <p:nvPr/>
              </p:nvCxnSpPr>
              <p:spPr>
                <a:xfrm rot="10800000" flipH="1">
                  <a:off x="7026792" y="2846445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0" name="Google Shape;830;p3"/>
                <p:cNvCxnSpPr/>
                <p:nvPr/>
              </p:nvCxnSpPr>
              <p:spPr>
                <a:xfrm>
                  <a:off x="6582149" y="2938964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31" name="Google Shape;831;p3"/>
              <p:cNvGrpSpPr/>
              <p:nvPr/>
            </p:nvGrpSpPr>
            <p:grpSpPr>
              <a:xfrm>
                <a:off x="6398983" y="3401237"/>
                <a:ext cx="558042" cy="92519"/>
                <a:chOff x="6582629" y="2846442"/>
                <a:chExt cx="558042" cy="92519"/>
              </a:xfrm>
            </p:grpSpPr>
            <p:cxnSp>
              <p:nvCxnSpPr>
                <p:cNvPr id="832" name="Google Shape;832;p3"/>
                <p:cNvCxnSpPr/>
                <p:nvPr/>
              </p:nvCxnSpPr>
              <p:spPr>
                <a:xfrm rot="10800000" flipH="1">
                  <a:off x="7027272" y="2846442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3" name="Google Shape;833;p3"/>
                <p:cNvCxnSpPr/>
                <p:nvPr/>
              </p:nvCxnSpPr>
              <p:spPr>
                <a:xfrm>
                  <a:off x="6582629" y="2938961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34" name="Google Shape;834;p3"/>
              <p:cNvGrpSpPr/>
              <p:nvPr/>
            </p:nvGrpSpPr>
            <p:grpSpPr>
              <a:xfrm>
                <a:off x="6398984" y="3467099"/>
                <a:ext cx="558042" cy="92519"/>
                <a:chOff x="6583110" y="2846440"/>
                <a:chExt cx="558042" cy="92519"/>
              </a:xfrm>
            </p:grpSpPr>
            <p:cxnSp>
              <p:nvCxnSpPr>
                <p:cNvPr id="835" name="Google Shape;835;p3"/>
                <p:cNvCxnSpPr/>
                <p:nvPr/>
              </p:nvCxnSpPr>
              <p:spPr>
                <a:xfrm rot="10800000" flipH="1">
                  <a:off x="7027753" y="2846440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6" name="Google Shape;836;p3"/>
                <p:cNvCxnSpPr/>
                <p:nvPr/>
              </p:nvCxnSpPr>
              <p:spPr>
                <a:xfrm>
                  <a:off x="6583110" y="2938959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37" name="Google Shape;837;p3"/>
              <p:cNvGrpSpPr/>
              <p:nvPr/>
            </p:nvGrpSpPr>
            <p:grpSpPr>
              <a:xfrm>
                <a:off x="6395998" y="3532960"/>
                <a:ext cx="561027" cy="92519"/>
                <a:chOff x="6580604" y="2846437"/>
                <a:chExt cx="561027" cy="92519"/>
              </a:xfrm>
            </p:grpSpPr>
            <p:cxnSp>
              <p:nvCxnSpPr>
                <p:cNvPr id="838" name="Google Shape;838;p3"/>
                <p:cNvCxnSpPr/>
                <p:nvPr/>
              </p:nvCxnSpPr>
              <p:spPr>
                <a:xfrm rot="10800000" flipH="1">
                  <a:off x="7028232" y="2846437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3"/>
                <p:cNvCxnSpPr/>
                <p:nvPr/>
              </p:nvCxnSpPr>
              <p:spPr>
                <a:xfrm>
                  <a:off x="6580604" y="2938956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40" name="Google Shape;840;p3"/>
              <p:cNvGrpSpPr/>
              <p:nvPr/>
            </p:nvGrpSpPr>
            <p:grpSpPr>
              <a:xfrm>
                <a:off x="6395997" y="3598821"/>
                <a:ext cx="561027" cy="92519"/>
                <a:chOff x="6581083" y="2846434"/>
                <a:chExt cx="561027" cy="92519"/>
              </a:xfrm>
            </p:grpSpPr>
            <p:cxnSp>
              <p:nvCxnSpPr>
                <p:cNvPr id="841" name="Google Shape;841;p3"/>
                <p:cNvCxnSpPr/>
                <p:nvPr/>
              </p:nvCxnSpPr>
              <p:spPr>
                <a:xfrm rot="10800000" flipH="1">
                  <a:off x="7028711" y="2846434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2" name="Google Shape;842;p3"/>
                <p:cNvCxnSpPr/>
                <p:nvPr/>
              </p:nvCxnSpPr>
              <p:spPr>
                <a:xfrm>
                  <a:off x="6581083" y="2938953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43" name="Google Shape;843;p3"/>
              <p:cNvGrpSpPr/>
              <p:nvPr/>
            </p:nvGrpSpPr>
            <p:grpSpPr>
              <a:xfrm>
                <a:off x="6395999" y="3664683"/>
                <a:ext cx="552075" cy="92519"/>
                <a:chOff x="6581565" y="2846432"/>
                <a:chExt cx="552075" cy="92519"/>
              </a:xfrm>
            </p:grpSpPr>
            <p:cxnSp>
              <p:nvCxnSpPr>
                <p:cNvPr id="844" name="Google Shape;844;p3"/>
                <p:cNvCxnSpPr/>
                <p:nvPr/>
              </p:nvCxnSpPr>
              <p:spPr>
                <a:xfrm rot="10800000" flipH="1">
                  <a:off x="7026209" y="2846432"/>
                  <a:ext cx="107431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5" name="Google Shape;845;p3"/>
                <p:cNvCxnSpPr/>
                <p:nvPr/>
              </p:nvCxnSpPr>
              <p:spPr>
                <a:xfrm>
                  <a:off x="6581565" y="293895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46" name="Google Shape;846;p3"/>
              <p:cNvGrpSpPr/>
              <p:nvPr/>
            </p:nvGrpSpPr>
            <p:grpSpPr>
              <a:xfrm>
                <a:off x="6395998" y="3730544"/>
                <a:ext cx="558044" cy="92519"/>
                <a:chOff x="6582044" y="2846429"/>
                <a:chExt cx="558044" cy="92519"/>
              </a:xfrm>
            </p:grpSpPr>
            <p:cxnSp>
              <p:nvCxnSpPr>
                <p:cNvPr id="847" name="Google Shape;847;p3"/>
                <p:cNvCxnSpPr/>
                <p:nvPr/>
              </p:nvCxnSpPr>
              <p:spPr>
                <a:xfrm rot="10800000" flipH="1">
                  <a:off x="7026689" y="2846429"/>
                  <a:ext cx="113399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8" name="Google Shape;848;p3"/>
                <p:cNvCxnSpPr/>
                <p:nvPr/>
              </p:nvCxnSpPr>
              <p:spPr>
                <a:xfrm>
                  <a:off x="6582044" y="2938948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49" name="Google Shape;849;p3"/>
            <p:cNvGrpSpPr/>
            <p:nvPr/>
          </p:nvGrpSpPr>
          <p:grpSpPr>
            <a:xfrm>
              <a:off x="6280949" y="2055335"/>
              <a:ext cx="730710" cy="920492"/>
              <a:chOff x="6280949" y="2055335"/>
              <a:chExt cx="730710" cy="920492"/>
            </a:xfrm>
          </p:grpSpPr>
          <p:grpSp>
            <p:nvGrpSpPr>
              <p:cNvPr id="850" name="Google Shape;850;p3"/>
              <p:cNvGrpSpPr/>
              <p:nvPr/>
            </p:nvGrpSpPr>
            <p:grpSpPr>
              <a:xfrm>
                <a:off x="6280949" y="2055335"/>
                <a:ext cx="679043" cy="139564"/>
                <a:chOff x="5415186" y="2921098"/>
                <a:chExt cx="679043" cy="139564"/>
              </a:xfrm>
            </p:grpSpPr>
            <p:sp>
              <p:nvSpPr>
                <p:cNvPr id="851" name="Google Shape;851;p3"/>
                <p:cNvSpPr/>
                <p:nvPr/>
              </p:nvSpPr>
              <p:spPr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3"/>
                <p:cNvSpPr/>
                <p:nvPr/>
              </p:nvSpPr>
              <p:spPr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3"/>
                <p:cNvSpPr/>
                <p:nvPr/>
              </p:nvSpPr>
              <p:spPr>
                <a:xfrm>
                  <a:off x="5968754" y="2922667"/>
                  <a:ext cx="125475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3"/>
                <p:cNvSpPr/>
                <p:nvPr/>
              </p:nvSpPr>
              <p:spPr>
                <a:xfrm>
                  <a:off x="5500065" y="2936779"/>
                  <a:ext cx="524044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3"/>
                <p:cNvSpPr/>
                <p:nvPr/>
              </p:nvSpPr>
              <p:spPr>
                <a:xfrm>
                  <a:off x="5621851" y="2933643"/>
                  <a:ext cx="302617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56" name="Google Shape;856;p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7" name="Google Shape;857;p3"/>
              <p:cNvCxnSpPr/>
              <p:nvPr/>
            </p:nvCxnSpPr>
            <p:spPr>
              <a:xfrm>
                <a:off x="6875111" y="2304668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8" name="Google Shape;858;p3"/>
              <p:cNvCxnSpPr/>
              <p:nvPr/>
            </p:nvCxnSpPr>
            <p:spPr>
              <a:xfrm>
                <a:off x="6871422" y="236896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9" name="Google Shape;859;p3"/>
              <p:cNvCxnSpPr/>
              <p:nvPr/>
            </p:nvCxnSpPr>
            <p:spPr>
              <a:xfrm>
                <a:off x="6871422" y="244423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0" name="Google Shape;860;p3"/>
              <p:cNvCxnSpPr/>
              <p:nvPr/>
            </p:nvCxnSpPr>
            <p:spPr>
              <a:xfrm>
                <a:off x="6867730" y="2508525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1" name="Google Shape;861;p3"/>
              <p:cNvCxnSpPr/>
              <p:nvPr/>
            </p:nvCxnSpPr>
            <p:spPr>
              <a:xfrm>
                <a:off x="6864041" y="2569681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3"/>
              <p:cNvCxnSpPr/>
              <p:nvPr/>
            </p:nvCxnSpPr>
            <p:spPr>
              <a:xfrm>
                <a:off x="6864041" y="263867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3" name="Google Shape;863;p3"/>
              <p:cNvCxnSpPr/>
              <p:nvPr/>
            </p:nvCxnSpPr>
            <p:spPr>
              <a:xfrm>
                <a:off x="6860349" y="270610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p3"/>
              <p:cNvCxnSpPr/>
              <p:nvPr/>
            </p:nvCxnSpPr>
            <p:spPr>
              <a:xfrm>
                <a:off x="6867730" y="277510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5" name="Google Shape;865;p3"/>
              <p:cNvCxnSpPr/>
              <p:nvPr/>
            </p:nvCxnSpPr>
            <p:spPr>
              <a:xfrm>
                <a:off x="6871422" y="284253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6" name="Google Shape;866;p3"/>
              <p:cNvCxnSpPr/>
              <p:nvPr/>
            </p:nvCxnSpPr>
            <p:spPr>
              <a:xfrm>
                <a:off x="6871422" y="2911533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7" name="Google Shape;867;p3"/>
              <p:cNvCxnSpPr/>
              <p:nvPr/>
            </p:nvCxnSpPr>
            <p:spPr>
              <a:xfrm>
                <a:off x="6875111" y="2975827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3"/>
              <p:cNvCxnSpPr/>
              <p:nvPr/>
            </p:nvCxnSpPr>
            <p:spPr>
              <a:xfrm rot="10800000">
                <a:off x="6875111" y="2132174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869" name="Google Shape;869;p3"/>
          <p:cNvGrpSpPr/>
          <p:nvPr/>
        </p:nvGrpSpPr>
        <p:grpSpPr>
          <a:xfrm>
            <a:off x="6388100" y="5200650"/>
            <a:ext cx="330200" cy="1030288"/>
            <a:chOff x="6240352" y="2055335"/>
            <a:chExt cx="771307" cy="1017716"/>
          </a:xfrm>
        </p:grpSpPr>
        <p:grpSp>
          <p:nvGrpSpPr>
            <p:cNvPr id="870" name="Google Shape;870;p3"/>
            <p:cNvGrpSpPr/>
            <p:nvPr/>
          </p:nvGrpSpPr>
          <p:grpSpPr>
            <a:xfrm>
              <a:off x="6240352" y="2235670"/>
              <a:ext cx="697143" cy="837381"/>
              <a:chOff x="6395998" y="3062521"/>
              <a:chExt cx="563725" cy="837381"/>
            </a:xfrm>
          </p:grpSpPr>
          <p:sp>
            <p:nvSpPr>
              <p:cNvPr id="871" name="Google Shape;871;p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2" name="Google Shape;872;p3"/>
              <p:cNvCxnSpPr/>
              <p:nvPr/>
            </p:nvCxnSpPr>
            <p:spPr>
              <a:xfrm rot="10800000" flipH="1">
                <a:off x="6845779" y="3062521"/>
                <a:ext cx="113944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873" name="Google Shape;873;p3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4" name="Google Shape;874;p3"/>
              <p:cNvCxnSpPr/>
              <p:nvPr/>
            </p:nvCxnSpPr>
            <p:spPr>
              <a:xfrm rot="10800000" flipH="1">
                <a:off x="6395998" y="3062521"/>
                <a:ext cx="113944" cy="925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875" name="Google Shape;875;p3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7" name="Google Shape;877;p3"/>
              <p:cNvCxnSpPr/>
              <p:nvPr/>
            </p:nvCxnSpPr>
            <p:spPr>
              <a:xfrm rot="10800000" flipH="1">
                <a:off x="6848778" y="3804246"/>
                <a:ext cx="110945" cy="92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878" name="Google Shape;878;p3"/>
              <p:cNvGrpSpPr/>
              <p:nvPr/>
            </p:nvGrpSpPr>
            <p:grpSpPr>
              <a:xfrm>
                <a:off x="6398998" y="3137791"/>
                <a:ext cx="560724" cy="92520"/>
                <a:chOff x="6580724" y="2846452"/>
                <a:chExt cx="560724" cy="92520"/>
              </a:xfrm>
            </p:grpSpPr>
            <p:cxnSp>
              <p:nvCxnSpPr>
                <p:cNvPr id="879" name="Google Shape;879;p3"/>
                <p:cNvCxnSpPr/>
                <p:nvPr/>
              </p:nvCxnSpPr>
              <p:spPr>
                <a:xfrm rot="10800000" flipH="1">
                  <a:off x="7027504" y="2846452"/>
                  <a:ext cx="113944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0" name="Google Shape;880;p3"/>
                <p:cNvCxnSpPr/>
                <p:nvPr/>
              </p:nvCxnSpPr>
              <p:spPr>
                <a:xfrm>
                  <a:off x="6580724" y="2938972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81" name="Google Shape;881;p3"/>
              <p:cNvGrpSpPr/>
              <p:nvPr/>
            </p:nvGrpSpPr>
            <p:grpSpPr>
              <a:xfrm>
                <a:off x="6398997" y="3203652"/>
                <a:ext cx="560725" cy="92520"/>
                <a:chOff x="6581203" y="2846449"/>
                <a:chExt cx="560725" cy="92520"/>
              </a:xfrm>
            </p:grpSpPr>
            <p:cxnSp>
              <p:nvCxnSpPr>
                <p:cNvPr id="882" name="Google Shape;882;p3"/>
                <p:cNvCxnSpPr/>
                <p:nvPr/>
              </p:nvCxnSpPr>
              <p:spPr>
                <a:xfrm rot="10800000" flipH="1">
                  <a:off x="7027984" y="2846449"/>
                  <a:ext cx="113944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3" name="Google Shape;883;p3"/>
                <p:cNvCxnSpPr/>
                <p:nvPr/>
              </p:nvCxnSpPr>
              <p:spPr>
                <a:xfrm>
                  <a:off x="6581203" y="2938969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84" name="Google Shape;884;p3"/>
              <p:cNvGrpSpPr/>
              <p:nvPr/>
            </p:nvGrpSpPr>
            <p:grpSpPr>
              <a:xfrm>
                <a:off x="6398997" y="3269513"/>
                <a:ext cx="551731" cy="92520"/>
                <a:chOff x="6581683" y="2846446"/>
                <a:chExt cx="551731" cy="92520"/>
              </a:xfrm>
            </p:grpSpPr>
            <p:cxnSp>
              <p:nvCxnSpPr>
                <p:cNvPr id="885" name="Google Shape;885;p3"/>
                <p:cNvCxnSpPr/>
                <p:nvPr/>
              </p:nvCxnSpPr>
              <p:spPr>
                <a:xfrm rot="10800000" flipH="1">
                  <a:off x="7028464" y="2846446"/>
                  <a:ext cx="104950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6" name="Google Shape;886;p3"/>
                <p:cNvCxnSpPr/>
                <p:nvPr/>
              </p:nvCxnSpPr>
              <p:spPr>
                <a:xfrm>
                  <a:off x="6581683" y="2938966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87" name="Google Shape;887;p3"/>
              <p:cNvGrpSpPr/>
              <p:nvPr/>
            </p:nvGrpSpPr>
            <p:grpSpPr>
              <a:xfrm>
                <a:off x="6398997" y="3335376"/>
                <a:ext cx="557727" cy="92519"/>
                <a:chOff x="6582163" y="2846445"/>
                <a:chExt cx="557727" cy="92519"/>
              </a:xfrm>
            </p:grpSpPr>
            <p:cxnSp>
              <p:nvCxnSpPr>
                <p:cNvPr id="888" name="Google Shape;888;p3"/>
                <p:cNvCxnSpPr/>
                <p:nvPr/>
              </p:nvCxnSpPr>
              <p:spPr>
                <a:xfrm rot="10800000" flipH="1">
                  <a:off x="7028943" y="2846445"/>
                  <a:ext cx="110947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9" name="Google Shape;889;p3"/>
                <p:cNvCxnSpPr/>
                <p:nvPr/>
              </p:nvCxnSpPr>
              <p:spPr>
                <a:xfrm>
                  <a:off x="6582163" y="2938964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0" name="Google Shape;890;p3"/>
              <p:cNvGrpSpPr/>
              <p:nvPr/>
            </p:nvGrpSpPr>
            <p:grpSpPr>
              <a:xfrm>
                <a:off x="6398997" y="3401237"/>
                <a:ext cx="557727" cy="92519"/>
                <a:chOff x="6582643" y="2846442"/>
                <a:chExt cx="557727" cy="92519"/>
              </a:xfrm>
            </p:grpSpPr>
            <p:cxnSp>
              <p:nvCxnSpPr>
                <p:cNvPr id="891" name="Google Shape;891;p3"/>
                <p:cNvCxnSpPr/>
                <p:nvPr/>
              </p:nvCxnSpPr>
              <p:spPr>
                <a:xfrm rot="10800000" flipH="1">
                  <a:off x="7029423" y="2846442"/>
                  <a:ext cx="110947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2" name="Google Shape;892;p3"/>
                <p:cNvCxnSpPr/>
                <p:nvPr/>
              </p:nvCxnSpPr>
              <p:spPr>
                <a:xfrm>
                  <a:off x="6582643" y="2938961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3" name="Google Shape;893;p3"/>
              <p:cNvGrpSpPr/>
              <p:nvPr/>
            </p:nvGrpSpPr>
            <p:grpSpPr>
              <a:xfrm>
                <a:off x="6398998" y="3467099"/>
                <a:ext cx="557728" cy="92519"/>
                <a:chOff x="6583124" y="2846440"/>
                <a:chExt cx="557728" cy="92519"/>
              </a:xfrm>
            </p:grpSpPr>
            <p:cxnSp>
              <p:nvCxnSpPr>
                <p:cNvPr id="894" name="Google Shape;894;p3"/>
                <p:cNvCxnSpPr/>
                <p:nvPr/>
              </p:nvCxnSpPr>
              <p:spPr>
                <a:xfrm rot="10800000" flipH="1">
                  <a:off x="7029905" y="2846440"/>
                  <a:ext cx="110947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"/>
                <p:cNvCxnSpPr/>
                <p:nvPr/>
              </p:nvCxnSpPr>
              <p:spPr>
                <a:xfrm>
                  <a:off x="6583124" y="2938959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"/>
              <p:cNvGrpSpPr/>
              <p:nvPr/>
            </p:nvGrpSpPr>
            <p:grpSpPr>
              <a:xfrm>
                <a:off x="6395999" y="3532960"/>
                <a:ext cx="560726" cy="92519"/>
                <a:chOff x="6580605" y="2846437"/>
                <a:chExt cx="560726" cy="92519"/>
              </a:xfrm>
            </p:grpSpPr>
            <p:cxnSp>
              <p:nvCxnSpPr>
                <p:cNvPr id="897" name="Google Shape;897;p3"/>
                <p:cNvCxnSpPr/>
                <p:nvPr/>
              </p:nvCxnSpPr>
              <p:spPr>
                <a:xfrm rot="10800000" flipH="1">
                  <a:off x="7027387" y="2846437"/>
                  <a:ext cx="113944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"/>
                <p:cNvCxnSpPr/>
                <p:nvPr/>
              </p:nvCxnSpPr>
              <p:spPr>
                <a:xfrm>
                  <a:off x="6580605" y="2938956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9" name="Google Shape;899;p3"/>
              <p:cNvGrpSpPr/>
              <p:nvPr/>
            </p:nvGrpSpPr>
            <p:grpSpPr>
              <a:xfrm>
                <a:off x="6395998" y="3598821"/>
                <a:ext cx="560727" cy="92519"/>
                <a:chOff x="6581084" y="2846434"/>
                <a:chExt cx="560727" cy="92519"/>
              </a:xfrm>
            </p:grpSpPr>
            <p:cxnSp>
              <p:nvCxnSpPr>
                <p:cNvPr id="900" name="Google Shape;900;p3"/>
                <p:cNvCxnSpPr/>
                <p:nvPr/>
              </p:nvCxnSpPr>
              <p:spPr>
                <a:xfrm rot="10800000" flipH="1">
                  <a:off x="7027867" y="2846434"/>
                  <a:ext cx="113944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1" name="Google Shape;901;p3"/>
                <p:cNvCxnSpPr/>
                <p:nvPr/>
              </p:nvCxnSpPr>
              <p:spPr>
                <a:xfrm>
                  <a:off x="6581084" y="2938953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2" name="Google Shape;902;p3"/>
              <p:cNvGrpSpPr/>
              <p:nvPr/>
            </p:nvGrpSpPr>
            <p:grpSpPr>
              <a:xfrm>
                <a:off x="6395998" y="3664683"/>
                <a:ext cx="551730" cy="92519"/>
                <a:chOff x="6581564" y="2846432"/>
                <a:chExt cx="551730" cy="92519"/>
              </a:xfrm>
            </p:grpSpPr>
            <p:cxnSp>
              <p:nvCxnSpPr>
                <p:cNvPr id="903" name="Google Shape;903;p3"/>
                <p:cNvCxnSpPr/>
                <p:nvPr/>
              </p:nvCxnSpPr>
              <p:spPr>
                <a:xfrm rot="10800000" flipH="1">
                  <a:off x="7022349" y="2846432"/>
                  <a:ext cx="110945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4" name="Google Shape;904;p3"/>
                <p:cNvCxnSpPr/>
                <p:nvPr/>
              </p:nvCxnSpPr>
              <p:spPr>
                <a:xfrm>
                  <a:off x="6581564" y="2938951"/>
                  <a:ext cx="446782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5" name="Google Shape;905;p3"/>
              <p:cNvGrpSpPr/>
              <p:nvPr/>
            </p:nvGrpSpPr>
            <p:grpSpPr>
              <a:xfrm>
                <a:off x="6395998" y="3730544"/>
                <a:ext cx="557727" cy="92519"/>
                <a:chOff x="6582044" y="2846429"/>
                <a:chExt cx="557727" cy="92519"/>
              </a:xfrm>
            </p:grpSpPr>
            <p:cxnSp>
              <p:nvCxnSpPr>
                <p:cNvPr id="906" name="Google Shape;906;p3"/>
                <p:cNvCxnSpPr/>
                <p:nvPr/>
              </p:nvCxnSpPr>
              <p:spPr>
                <a:xfrm rot="10800000" flipH="1">
                  <a:off x="7028826" y="2846429"/>
                  <a:ext cx="110945" cy="925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"/>
                <p:cNvCxnSpPr/>
                <p:nvPr/>
              </p:nvCxnSpPr>
              <p:spPr>
                <a:xfrm>
                  <a:off x="6582044" y="2938948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8" name="Google Shape;908;p3"/>
            <p:cNvGrpSpPr/>
            <p:nvPr/>
          </p:nvGrpSpPr>
          <p:grpSpPr>
            <a:xfrm>
              <a:off x="6281145" y="2055335"/>
              <a:ext cx="730514" cy="920492"/>
              <a:chOff x="6281145" y="2055335"/>
              <a:chExt cx="730514" cy="920492"/>
            </a:xfrm>
          </p:grpSpPr>
          <p:grpSp>
            <p:nvGrpSpPr>
              <p:cNvPr id="909" name="Google Shape;909;p3"/>
              <p:cNvGrpSpPr/>
              <p:nvPr/>
            </p:nvGrpSpPr>
            <p:grpSpPr>
              <a:xfrm>
                <a:off x="6281145" y="2055335"/>
                <a:ext cx="678601" cy="139564"/>
                <a:chOff x="5415382" y="2921098"/>
                <a:chExt cx="678601" cy="139564"/>
              </a:xfrm>
            </p:grpSpPr>
            <p:sp>
              <p:nvSpPr>
                <p:cNvPr id="910" name="Google Shape;910;p3"/>
                <p:cNvSpPr/>
                <p:nvPr/>
              </p:nvSpPr>
              <p:spPr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"/>
                <p:cNvSpPr/>
                <p:nvPr/>
              </p:nvSpPr>
              <p:spPr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3"/>
                <p:cNvSpPr/>
                <p:nvPr/>
              </p:nvSpPr>
              <p:spPr>
                <a:xfrm>
                  <a:off x="5971613" y="2922667"/>
                  <a:ext cx="122370" cy="13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3"/>
                <p:cNvSpPr/>
                <p:nvPr/>
              </p:nvSpPr>
              <p:spPr>
                <a:xfrm>
                  <a:off x="5500669" y="2936779"/>
                  <a:ext cx="522858" cy="4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3"/>
                <p:cNvSpPr/>
                <p:nvPr/>
              </p:nvSpPr>
              <p:spPr>
                <a:xfrm>
                  <a:off x="5623041" y="2933643"/>
                  <a:ext cx="300364" cy="5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14" name="Google Shape;914;p3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5" name="Google Shape;915;p3"/>
              <p:cNvCxnSpPr/>
              <p:nvPr/>
            </p:nvCxnSpPr>
            <p:spPr>
              <a:xfrm>
                <a:off x="6874457" y="2304668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6" name="Google Shape;916;p3"/>
              <p:cNvCxnSpPr/>
              <p:nvPr/>
            </p:nvCxnSpPr>
            <p:spPr>
              <a:xfrm>
                <a:off x="6870747" y="2368961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7" name="Google Shape;917;p3"/>
              <p:cNvCxnSpPr/>
              <p:nvPr/>
            </p:nvCxnSpPr>
            <p:spPr>
              <a:xfrm>
                <a:off x="6870747" y="2444231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8" name="Google Shape;918;p3"/>
              <p:cNvCxnSpPr/>
              <p:nvPr/>
            </p:nvCxnSpPr>
            <p:spPr>
              <a:xfrm>
                <a:off x="6867040" y="2508525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9" name="Google Shape;919;p3"/>
              <p:cNvCxnSpPr/>
              <p:nvPr/>
            </p:nvCxnSpPr>
            <p:spPr>
              <a:xfrm>
                <a:off x="6867040" y="2569681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0" name="Google Shape;920;p3"/>
              <p:cNvCxnSpPr/>
              <p:nvPr/>
            </p:nvCxnSpPr>
            <p:spPr>
              <a:xfrm>
                <a:off x="6863331" y="2638679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1" name="Google Shape;921;p3"/>
              <p:cNvCxnSpPr/>
              <p:nvPr/>
            </p:nvCxnSpPr>
            <p:spPr>
              <a:xfrm>
                <a:off x="6859624" y="2706109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2" name="Google Shape;922;p3"/>
              <p:cNvCxnSpPr/>
              <p:nvPr/>
            </p:nvCxnSpPr>
            <p:spPr>
              <a:xfrm>
                <a:off x="6867040" y="2775107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3" name="Google Shape;923;p3"/>
              <p:cNvCxnSpPr/>
              <p:nvPr/>
            </p:nvCxnSpPr>
            <p:spPr>
              <a:xfrm>
                <a:off x="6870747" y="2842536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4" name="Google Shape;924;p3"/>
              <p:cNvCxnSpPr/>
              <p:nvPr/>
            </p:nvCxnSpPr>
            <p:spPr>
              <a:xfrm>
                <a:off x="6870747" y="2911533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5" name="Google Shape;925;p3"/>
              <p:cNvCxnSpPr/>
              <p:nvPr/>
            </p:nvCxnSpPr>
            <p:spPr>
              <a:xfrm>
                <a:off x="6874457" y="2975827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6" name="Google Shape;926;p3"/>
              <p:cNvCxnSpPr/>
              <p:nvPr/>
            </p:nvCxnSpPr>
            <p:spPr>
              <a:xfrm rot="10800000">
                <a:off x="6878164" y="2132174"/>
                <a:ext cx="133495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927" name="Google Shape;927;p3"/>
          <p:cNvCxnSpPr/>
          <p:nvPr/>
        </p:nvCxnSpPr>
        <p:spPr>
          <a:xfrm flipH="1">
            <a:off x="7078663" y="4711700"/>
            <a:ext cx="355600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8" name="Google Shape;928;p3"/>
          <p:cNvCxnSpPr>
            <a:stCxn id="929" idx="2"/>
          </p:cNvCxnSpPr>
          <p:nvPr/>
        </p:nvCxnSpPr>
        <p:spPr>
          <a:xfrm flipH="1">
            <a:off x="7384269" y="4927600"/>
            <a:ext cx="201600" cy="48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0" name="Google Shape;930;p3"/>
          <p:cNvCxnSpPr/>
          <p:nvPr/>
        </p:nvCxnSpPr>
        <p:spPr>
          <a:xfrm>
            <a:off x="7700963" y="4725989"/>
            <a:ext cx="57150" cy="4921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1" name="Google Shape;931;p3"/>
          <p:cNvCxnSpPr>
            <a:endCxn id="932" idx="0"/>
          </p:cNvCxnSpPr>
          <p:nvPr/>
        </p:nvCxnSpPr>
        <p:spPr>
          <a:xfrm>
            <a:off x="7841507" y="4749801"/>
            <a:ext cx="273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33" name="Google Shape;933;p3"/>
          <p:cNvGrpSpPr/>
          <p:nvPr/>
        </p:nvGrpSpPr>
        <p:grpSpPr>
          <a:xfrm>
            <a:off x="6813549" y="5207001"/>
            <a:ext cx="331789" cy="1031875"/>
            <a:chOff x="6240351" y="2055335"/>
            <a:chExt cx="771308" cy="1017716"/>
          </a:xfrm>
        </p:grpSpPr>
        <p:grpSp>
          <p:nvGrpSpPr>
            <p:cNvPr id="934" name="Google Shape;934;p3"/>
            <p:cNvGrpSpPr/>
            <p:nvPr/>
          </p:nvGrpSpPr>
          <p:grpSpPr>
            <a:xfrm>
              <a:off x="6240351" y="2235393"/>
              <a:ext cx="697499" cy="837658"/>
              <a:chOff x="6395997" y="3062244"/>
              <a:chExt cx="564013" cy="837658"/>
            </a:xfrm>
          </p:grpSpPr>
          <p:sp>
            <p:nvSpPr>
              <p:cNvPr id="935" name="Google Shape;935;p3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6" name="Google Shape;936;p3"/>
              <p:cNvCxnSpPr/>
              <p:nvPr/>
            </p:nvCxnSpPr>
            <p:spPr>
              <a:xfrm rot="10800000" flipH="1">
                <a:off x="6846611" y="306224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37" name="Google Shape;937;p3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8" name="Google Shape;938;p3"/>
              <p:cNvCxnSpPr/>
              <p:nvPr/>
            </p:nvCxnSpPr>
            <p:spPr>
              <a:xfrm rot="10800000" flipH="1">
                <a:off x="6395998" y="306224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39" name="Google Shape;939;p3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1" name="Google Shape;941;p3"/>
              <p:cNvCxnSpPr/>
              <p:nvPr/>
            </p:nvCxnSpPr>
            <p:spPr>
              <a:xfrm rot="10800000" flipH="1">
                <a:off x="6846611" y="380439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42" name="Google Shape;942;p3"/>
              <p:cNvGrpSpPr/>
              <p:nvPr/>
            </p:nvGrpSpPr>
            <p:grpSpPr>
              <a:xfrm>
                <a:off x="6398983" y="3137398"/>
                <a:ext cx="561027" cy="92377"/>
                <a:chOff x="6580709" y="2846059"/>
                <a:chExt cx="561027" cy="92377"/>
              </a:xfrm>
            </p:grpSpPr>
            <p:cxnSp>
              <p:nvCxnSpPr>
                <p:cNvPr id="943" name="Google Shape;943;p3"/>
                <p:cNvCxnSpPr/>
                <p:nvPr/>
              </p:nvCxnSpPr>
              <p:spPr>
                <a:xfrm rot="10800000" flipH="1">
                  <a:off x="7028337" y="2846059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4" name="Google Shape;944;p3"/>
                <p:cNvCxnSpPr/>
                <p:nvPr/>
              </p:nvCxnSpPr>
              <p:spPr>
                <a:xfrm>
                  <a:off x="6580709" y="2938436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45" name="Google Shape;945;p3"/>
              <p:cNvGrpSpPr/>
              <p:nvPr/>
            </p:nvGrpSpPr>
            <p:grpSpPr>
              <a:xfrm>
                <a:off x="6398983" y="3203158"/>
                <a:ext cx="561027" cy="92377"/>
                <a:chOff x="6581189" y="2845955"/>
                <a:chExt cx="561027" cy="92377"/>
              </a:xfrm>
            </p:grpSpPr>
            <p:cxnSp>
              <p:nvCxnSpPr>
                <p:cNvPr id="946" name="Google Shape;946;p3"/>
                <p:cNvCxnSpPr/>
                <p:nvPr/>
              </p:nvCxnSpPr>
              <p:spPr>
                <a:xfrm rot="10800000" flipH="1">
                  <a:off x="7028817" y="2845955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7" name="Google Shape;947;p3"/>
                <p:cNvCxnSpPr/>
                <p:nvPr/>
              </p:nvCxnSpPr>
              <p:spPr>
                <a:xfrm>
                  <a:off x="6581189" y="2938331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48" name="Google Shape;948;p3"/>
              <p:cNvGrpSpPr/>
              <p:nvPr/>
            </p:nvGrpSpPr>
            <p:grpSpPr>
              <a:xfrm>
                <a:off x="6398984" y="3268918"/>
                <a:ext cx="558042" cy="92377"/>
                <a:chOff x="6581670" y="2845851"/>
                <a:chExt cx="558042" cy="92377"/>
              </a:xfrm>
            </p:grpSpPr>
            <p:cxnSp>
              <p:nvCxnSpPr>
                <p:cNvPr id="949" name="Google Shape;949;p3"/>
                <p:cNvCxnSpPr/>
                <p:nvPr/>
              </p:nvCxnSpPr>
              <p:spPr>
                <a:xfrm rot="10800000" flipH="1">
                  <a:off x="7026313" y="2845851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0" name="Google Shape;950;p3"/>
                <p:cNvCxnSpPr/>
                <p:nvPr/>
              </p:nvCxnSpPr>
              <p:spPr>
                <a:xfrm>
                  <a:off x="6581670" y="2938228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51" name="Google Shape;951;p3"/>
              <p:cNvGrpSpPr/>
              <p:nvPr/>
            </p:nvGrpSpPr>
            <p:grpSpPr>
              <a:xfrm>
                <a:off x="6398983" y="3334679"/>
                <a:ext cx="558042" cy="92377"/>
                <a:chOff x="6582149" y="2845748"/>
                <a:chExt cx="558042" cy="92377"/>
              </a:xfrm>
            </p:grpSpPr>
            <p:cxnSp>
              <p:nvCxnSpPr>
                <p:cNvPr id="952" name="Google Shape;952;p3"/>
                <p:cNvCxnSpPr/>
                <p:nvPr/>
              </p:nvCxnSpPr>
              <p:spPr>
                <a:xfrm rot="10800000" flipH="1">
                  <a:off x="7026792" y="2845748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3" name="Google Shape;953;p3"/>
                <p:cNvCxnSpPr/>
                <p:nvPr/>
              </p:nvCxnSpPr>
              <p:spPr>
                <a:xfrm>
                  <a:off x="6582149" y="2938124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54" name="Google Shape;954;p3"/>
              <p:cNvGrpSpPr/>
              <p:nvPr/>
            </p:nvGrpSpPr>
            <p:grpSpPr>
              <a:xfrm>
                <a:off x="6398983" y="3400438"/>
                <a:ext cx="558042" cy="89245"/>
                <a:chOff x="6582629" y="2845643"/>
                <a:chExt cx="558042" cy="89245"/>
              </a:xfrm>
            </p:grpSpPr>
            <p:cxnSp>
              <p:nvCxnSpPr>
                <p:cNvPr id="955" name="Google Shape;955;p3"/>
                <p:cNvCxnSpPr/>
                <p:nvPr/>
              </p:nvCxnSpPr>
              <p:spPr>
                <a:xfrm rot="10800000" flipH="1">
                  <a:off x="7027272" y="2845643"/>
                  <a:ext cx="113399" cy="892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6" name="Google Shape;956;p3"/>
                <p:cNvCxnSpPr/>
                <p:nvPr/>
              </p:nvCxnSpPr>
              <p:spPr>
                <a:xfrm>
                  <a:off x="6582629" y="2934888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57" name="Google Shape;957;p3"/>
              <p:cNvGrpSpPr/>
              <p:nvPr/>
            </p:nvGrpSpPr>
            <p:grpSpPr>
              <a:xfrm>
                <a:off x="6398984" y="3466199"/>
                <a:ext cx="558042" cy="93943"/>
                <a:chOff x="6583110" y="2845540"/>
                <a:chExt cx="558042" cy="93943"/>
              </a:xfrm>
            </p:grpSpPr>
            <p:cxnSp>
              <p:nvCxnSpPr>
                <p:cNvPr id="958" name="Google Shape;958;p3"/>
                <p:cNvCxnSpPr/>
                <p:nvPr/>
              </p:nvCxnSpPr>
              <p:spPr>
                <a:xfrm rot="10800000" flipH="1">
                  <a:off x="7027753" y="2845540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9" name="Google Shape;959;p3"/>
                <p:cNvCxnSpPr/>
                <p:nvPr/>
              </p:nvCxnSpPr>
              <p:spPr>
                <a:xfrm>
                  <a:off x="6583110" y="2939482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60" name="Google Shape;960;p3"/>
              <p:cNvGrpSpPr/>
              <p:nvPr/>
            </p:nvGrpSpPr>
            <p:grpSpPr>
              <a:xfrm>
                <a:off x="6395998" y="3531959"/>
                <a:ext cx="561027" cy="93943"/>
                <a:chOff x="6580604" y="2845436"/>
                <a:chExt cx="561027" cy="93943"/>
              </a:xfrm>
            </p:grpSpPr>
            <p:cxnSp>
              <p:nvCxnSpPr>
                <p:cNvPr id="961" name="Google Shape;961;p3"/>
                <p:cNvCxnSpPr/>
                <p:nvPr/>
              </p:nvCxnSpPr>
              <p:spPr>
                <a:xfrm rot="10800000" flipH="1">
                  <a:off x="7028232" y="2845436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2" name="Google Shape;962;p3"/>
                <p:cNvCxnSpPr/>
                <p:nvPr/>
              </p:nvCxnSpPr>
              <p:spPr>
                <a:xfrm>
                  <a:off x="6580604" y="2939379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63" name="Google Shape;963;p3"/>
              <p:cNvGrpSpPr/>
              <p:nvPr/>
            </p:nvGrpSpPr>
            <p:grpSpPr>
              <a:xfrm>
                <a:off x="6395997" y="3597719"/>
                <a:ext cx="561027" cy="93943"/>
                <a:chOff x="6581083" y="2845332"/>
                <a:chExt cx="561027" cy="93943"/>
              </a:xfrm>
            </p:grpSpPr>
            <p:cxnSp>
              <p:nvCxnSpPr>
                <p:cNvPr id="964" name="Google Shape;964;p3"/>
                <p:cNvCxnSpPr/>
                <p:nvPr/>
              </p:nvCxnSpPr>
              <p:spPr>
                <a:xfrm rot="10800000" flipH="1">
                  <a:off x="7028711" y="2845332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5" name="Google Shape;965;p3"/>
                <p:cNvCxnSpPr/>
                <p:nvPr/>
              </p:nvCxnSpPr>
              <p:spPr>
                <a:xfrm>
                  <a:off x="6581083" y="2939275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66" name="Google Shape;966;p3"/>
              <p:cNvGrpSpPr/>
              <p:nvPr/>
            </p:nvGrpSpPr>
            <p:grpSpPr>
              <a:xfrm>
                <a:off x="6395999" y="3665044"/>
                <a:ext cx="552075" cy="92378"/>
                <a:chOff x="6581565" y="2846793"/>
                <a:chExt cx="552075" cy="92378"/>
              </a:xfrm>
            </p:grpSpPr>
            <p:cxnSp>
              <p:nvCxnSpPr>
                <p:cNvPr id="967" name="Google Shape;967;p3"/>
                <p:cNvCxnSpPr/>
                <p:nvPr/>
              </p:nvCxnSpPr>
              <p:spPr>
                <a:xfrm rot="10800000" flipH="1">
                  <a:off x="7026209" y="2846793"/>
                  <a:ext cx="107431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8" name="Google Shape;968;p3"/>
                <p:cNvCxnSpPr/>
                <p:nvPr/>
              </p:nvCxnSpPr>
              <p:spPr>
                <a:xfrm>
                  <a:off x="6581565" y="293917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69" name="Google Shape;969;p3"/>
              <p:cNvGrpSpPr/>
              <p:nvPr/>
            </p:nvGrpSpPr>
            <p:grpSpPr>
              <a:xfrm>
                <a:off x="6395998" y="3730805"/>
                <a:ext cx="558044" cy="92378"/>
                <a:chOff x="6582044" y="2846690"/>
                <a:chExt cx="558044" cy="92378"/>
              </a:xfrm>
            </p:grpSpPr>
            <p:cxnSp>
              <p:nvCxnSpPr>
                <p:cNvPr id="970" name="Google Shape;970;p3"/>
                <p:cNvCxnSpPr/>
                <p:nvPr/>
              </p:nvCxnSpPr>
              <p:spPr>
                <a:xfrm rot="10800000" flipH="1">
                  <a:off x="7026689" y="2846690"/>
                  <a:ext cx="113399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1" name="Google Shape;971;p3"/>
                <p:cNvCxnSpPr/>
                <p:nvPr/>
              </p:nvCxnSpPr>
              <p:spPr>
                <a:xfrm>
                  <a:off x="6582044" y="2939067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72" name="Google Shape;972;p3"/>
            <p:cNvGrpSpPr/>
            <p:nvPr/>
          </p:nvGrpSpPr>
          <p:grpSpPr>
            <a:xfrm>
              <a:off x="6280949" y="2055335"/>
              <a:ext cx="730710" cy="920641"/>
              <a:chOff x="6280949" y="2055335"/>
              <a:chExt cx="730710" cy="920641"/>
            </a:xfrm>
          </p:grpSpPr>
          <p:grpSp>
            <p:nvGrpSpPr>
              <p:cNvPr id="973" name="Google Shape;973;p3"/>
              <p:cNvGrpSpPr/>
              <p:nvPr/>
            </p:nvGrpSpPr>
            <p:grpSpPr>
              <a:xfrm>
                <a:off x="6280949" y="2055335"/>
                <a:ext cx="679043" cy="139350"/>
                <a:chOff x="5415186" y="2921098"/>
                <a:chExt cx="679043" cy="139350"/>
              </a:xfrm>
            </p:grpSpPr>
            <p:sp>
              <p:nvSpPr>
                <p:cNvPr id="974" name="Google Shape;974;p3"/>
                <p:cNvSpPr/>
                <p:nvPr/>
              </p:nvSpPr>
              <p:spPr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"/>
                <p:cNvSpPr/>
                <p:nvPr/>
              </p:nvSpPr>
              <p:spPr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"/>
                <p:cNvSpPr/>
                <p:nvPr/>
              </p:nvSpPr>
              <p:spPr>
                <a:xfrm>
                  <a:off x="5968754" y="2922664"/>
                  <a:ext cx="125475" cy="137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"/>
                <p:cNvSpPr/>
                <p:nvPr/>
              </p:nvSpPr>
              <p:spPr>
                <a:xfrm>
                  <a:off x="5500065" y="2936755"/>
                  <a:ext cx="524044" cy="4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"/>
                <p:cNvSpPr/>
                <p:nvPr/>
              </p:nvSpPr>
              <p:spPr>
                <a:xfrm>
                  <a:off x="5621851" y="2933624"/>
                  <a:ext cx="302617" cy="53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79" name="Google Shape;979;p3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0" name="Google Shape;980;p3"/>
              <p:cNvCxnSpPr/>
              <p:nvPr/>
            </p:nvCxnSpPr>
            <p:spPr>
              <a:xfrm>
                <a:off x="6875111" y="2304284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1" name="Google Shape;981;p3"/>
              <p:cNvCxnSpPr/>
              <p:nvPr/>
            </p:nvCxnSpPr>
            <p:spPr>
              <a:xfrm>
                <a:off x="6871422" y="2368478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2" name="Google Shape;982;p3"/>
              <p:cNvCxnSpPr/>
              <p:nvPr/>
            </p:nvCxnSpPr>
            <p:spPr>
              <a:xfrm>
                <a:off x="6871422" y="244519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3" name="Google Shape;983;p3"/>
              <p:cNvCxnSpPr/>
              <p:nvPr/>
            </p:nvCxnSpPr>
            <p:spPr>
              <a:xfrm>
                <a:off x="6867730" y="250939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4" name="Google Shape;984;p3"/>
              <p:cNvCxnSpPr/>
              <p:nvPr/>
            </p:nvCxnSpPr>
            <p:spPr>
              <a:xfrm>
                <a:off x="6864041" y="2570456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5" name="Google Shape;985;p3"/>
              <p:cNvCxnSpPr/>
              <p:nvPr/>
            </p:nvCxnSpPr>
            <p:spPr>
              <a:xfrm>
                <a:off x="6864041" y="2637782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6" name="Google Shape;986;p3"/>
              <p:cNvCxnSpPr/>
              <p:nvPr/>
            </p:nvCxnSpPr>
            <p:spPr>
              <a:xfrm>
                <a:off x="6860349" y="270667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7" name="Google Shape;987;p3"/>
              <p:cNvCxnSpPr/>
              <p:nvPr/>
            </p:nvCxnSpPr>
            <p:spPr>
              <a:xfrm>
                <a:off x="6867730" y="2775565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8" name="Google Shape;988;p3"/>
              <p:cNvCxnSpPr/>
              <p:nvPr/>
            </p:nvCxnSpPr>
            <p:spPr>
              <a:xfrm>
                <a:off x="6871422" y="284289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9" name="Google Shape;989;p3"/>
              <p:cNvCxnSpPr/>
              <p:nvPr/>
            </p:nvCxnSpPr>
            <p:spPr>
              <a:xfrm>
                <a:off x="6871422" y="2911782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0" name="Google Shape;990;p3"/>
              <p:cNvCxnSpPr/>
              <p:nvPr/>
            </p:nvCxnSpPr>
            <p:spPr>
              <a:xfrm>
                <a:off x="6875111" y="297597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1" name="Google Shape;991;p3"/>
              <p:cNvCxnSpPr/>
              <p:nvPr/>
            </p:nvCxnSpPr>
            <p:spPr>
              <a:xfrm rot="10800000">
                <a:off x="6875111" y="2132056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992" name="Google Shape;992;p3"/>
          <p:cNvGrpSpPr/>
          <p:nvPr/>
        </p:nvGrpSpPr>
        <p:grpSpPr>
          <a:xfrm>
            <a:off x="7199313" y="5207001"/>
            <a:ext cx="330200" cy="1031875"/>
            <a:chOff x="6240352" y="2055335"/>
            <a:chExt cx="771307" cy="1017716"/>
          </a:xfrm>
        </p:grpSpPr>
        <p:grpSp>
          <p:nvGrpSpPr>
            <p:cNvPr id="993" name="Google Shape;993;p3"/>
            <p:cNvGrpSpPr/>
            <p:nvPr/>
          </p:nvGrpSpPr>
          <p:grpSpPr>
            <a:xfrm>
              <a:off x="6240352" y="2235393"/>
              <a:ext cx="697143" cy="837658"/>
              <a:chOff x="6395998" y="3062244"/>
              <a:chExt cx="563725" cy="837658"/>
            </a:xfrm>
          </p:grpSpPr>
          <p:sp>
            <p:nvSpPr>
              <p:cNvPr id="994" name="Google Shape;994;p3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95" name="Google Shape;995;p3"/>
              <p:cNvCxnSpPr/>
              <p:nvPr/>
            </p:nvCxnSpPr>
            <p:spPr>
              <a:xfrm rot="10800000" flipH="1">
                <a:off x="6845779" y="3062244"/>
                <a:ext cx="113944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96" name="Google Shape;996;p3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97" name="Google Shape;997;p3"/>
              <p:cNvCxnSpPr/>
              <p:nvPr/>
            </p:nvCxnSpPr>
            <p:spPr>
              <a:xfrm rot="10800000" flipH="1">
                <a:off x="6395998" y="3062244"/>
                <a:ext cx="113944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98" name="Google Shape;998;p3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0" name="Google Shape;1000;p3"/>
              <p:cNvCxnSpPr/>
              <p:nvPr/>
            </p:nvCxnSpPr>
            <p:spPr>
              <a:xfrm rot="10800000" flipH="1">
                <a:off x="6848776" y="3804394"/>
                <a:ext cx="110947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01" name="Google Shape;1001;p3"/>
              <p:cNvGrpSpPr/>
              <p:nvPr/>
            </p:nvGrpSpPr>
            <p:grpSpPr>
              <a:xfrm>
                <a:off x="6398996" y="3137398"/>
                <a:ext cx="560726" cy="92377"/>
                <a:chOff x="6580722" y="2846059"/>
                <a:chExt cx="560726" cy="92377"/>
              </a:xfrm>
            </p:grpSpPr>
            <p:cxnSp>
              <p:nvCxnSpPr>
                <p:cNvPr id="1002" name="Google Shape;1002;p3"/>
                <p:cNvCxnSpPr/>
                <p:nvPr/>
              </p:nvCxnSpPr>
              <p:spPr>
                <a:xfrm rot="10800000" flipH="1">
                  <a:off x="7027504" y="2846059"/>
                  <a:ext cx="113944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3" name="Google Shape;1003;p3"/>
                <p:cNvCxnSpPr/>
                <p:nvPr/>
              </p:nvCxnSpPr>
              <p:spPr>
                <a:xfrm>
                  <a:off x="6580722" y="2938436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04" name="Google Shape;1004;p3"/>
              <p:cNvGrpSpPr/>
              <p:nvPr/>
            </p:nvGrpSpPr>
            <p:grpSpPr>
              <a:xfrm>
                <a:off x="6398996" y="3203158"/>
                <a:ext cx="560726" cy="92377"/>
                <a:chOff x="6581202" y="2845955"/>
                <a:chExt cx="560726" cy="92377"/>
              </a:xfrm>
            </p:grpSpPr>
            <p:cxnSp>
              <p:nvCxnSpPr>
                <p:cNvPr id="1005" name="Google Shape;1005;p3"/>
                <p:cNvCxnSpPr/>
                <p:nvPr/>
              </p:nvCxnSpPr>
              <p:spPr>
                <a:xfrm rot="10800000" flipH="1">
                  <a:off x="7027984" y="2845955"/>
                  <a:ext cx="113944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6" name="Google Shape;1006;p3"/>
                <p:cNvCxnSpPr/>
                <p:nvPr/>
              </p:nvCxnSpPr>
              <p:spPr>
                <a:xfrm>
                  <a:off x="6581202" y="2938331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07" name="Google Shape;1007;p3"/>
              <p:cNvGrpSpPr/>
              <p:nvPr/>
            </p:nvGrpSpPr>
            <p:grpSpPr>
              <a:xfrm>
                <a:off x="6398995" y="3268918"/>
                <a:ext cx="551731" cy="92377"/>
                <a:chOff x="6581681" y="2845851"/>
                <a:chExt cx="551731" cy="92377"/>
              </a:xfrm>
            </p:grpSpPr>
            <p:cxnSp>
              <p:nvCxnSpPr>
                <p:cNvPr id="1008" name="Google Shape;1008;p3"/>
                <p:cNvCxnSpPr/>
                <p:nvPr/>
              </p:nvCxnSpPr>
              <p:spPr>
                <a:xfrm rot="10800000" flipH="1">
                  <a:off x="7028464" y="2845851"/>
                  <a:ext cx="104948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9" name="Google Shape;1009;p3"/>
                <p:cNvCxnSpPr/>
                <p:nvPr/>
              </p:nvCxnSpPr>
              <p:spPr>
                <a:xfrm>
                  <a:off x="6581681" y="2938228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10" name="Google Shape;1010;p3"/>
              <p:cNvGrpSpPr/>
              <p:nvPr/>
            </p:nvGrpSpPr>
            <p:grpSpPr>
              <a:xfrm>
                <a:off x="6398995" y="3334679"/>
                <a:ext cx="557727" cy="92377"/>
                <a:chOff x="6582161" y="2845748"/>
                <a:chExt cx="557727" cy="92377"/>
              </a:xfrm>
            </p:grpSpPr>
            <p:cxnSp>
              <p:nvCxnSpPr>
                <p:cNvPr id="1011" name="Google Shape;1011;p3"/>
                <p:cNvCxnSpPr/>
                <p:nvPr/>
              </p:nvCxnSpPr>
              <p:spPr>
                <a:xfrm rot="10800000" flipH="1">
                  <a:off x="7028943" y="2845748"/>
                  <a:ext cx="110945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2" name="Google Shape;1012;p3"/>
                <p:cNvCxnSpPr/>
                <p:nvPr/>
              </p:nvCxnSpPr>
              <p:spPr>
                <a:xfrm>
                  <a:off x="6582161" y="2938124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13" name="Google Shape;1013;p3"/>
              <p:cNvGrpSpPr/>
              <p:nvPr/>
            </p:nvGrpSpPr>
            <p:grpSpPr>
              <a:xfrm>
                <a:off x="6398995" y="3400438"/>
                <a:ext cx="557727" cy="89245"/>
                <a:chOff x="6582641" y="2845643"/>
                <a:chExt cx="557727" cy="89245"/>
              </a:xfrm>
            </p:grpSpPr>
            <p:cxnSp>
              <p:nvCxnSpPr>
                <p:cNvPr id="1014" name="Google Shape;1014;p3"/>
                <p:cNvCxnSpPr/>
                <p:nvPr/>
              </p:nvCxnSpPr>
              <p:spPr>
                <a:xfrm rot="10800000" flipH="1">
                  <a:off x="7029423" y="2845643"/>
                  <a:ext cx="110945" cy="892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5" name="Google Shape;1015;p3"/>
                <p:cNvCxnSpPr/>
                <p:nvPr/>
              </p:nvCxnSpPr>
              <p:spPr>
                <a:xfrm>
                  <a:off x="6582641" y="2934888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16" name="Google Shape;1016;p3"/>
              <p:cNvGrpSpPr/>
              <p:nvPr/>
            </p:nvGrpSpPr>
            <p:grpSpPr>
              <a:xfrm>
                <a:off x="6398997" y="3466199"/>
                <a:ext cx="557727" cy="93943"/>
                <a:chOff x="6583123" y="2845540"/>
                <a:chExt cx="557727" cy="93943"/>
              </a:xfrm>
            </p:grpSpPr>
            <p:cxnSp>
              <p:nvCxnSpPr>
                <p:cNvPr id="1017" name="Google Shape;1017;p3"/>
                <p:cNvCxnSpPr/>
                <p:nvPr/>
              </p:nvCxnSpPr>
              <p:spPr>
                <a:xfrm rot="10800000" flipH="1">
                  <a:off x="7029905" y="2845540"/>
                  <a:ext cx="110945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8" name="Google Shape;1018;p3"/>
                <p:cNvCxnSpPr/>
                <p:nvPr/>
              </p:nvCxnSpPr>
              <p:spPr>
                <a:xfrm>
                  <a:off x="6583123" y="2939482"/>
                  <a:ext cx="4527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19" name="Google Shape;1019;p3"/>
              <p:cNvGrpSpPr/>
              <p:nvPr/>
            </p:nvGrpSpPr>
            <p:grpSpPr>
              <a:xfrm>
                <a:off x="6395999" y="3531959"/>
                <a:ext cx="560724" cy="93943"/>
                <a:chOff x="6580605" y="2845436"/>
                <a:chExt cx="560724" cy="93943"/>
              </a:xfrm>
            </p:grpSpPr>
            <p:cxnSp>
              <p:nvCxnSpPr>
                <p:cNvPr id="1020" name="Google Shape;1020;p3"/>
                <p:cNvCxnSpPr/>
                <p:nvPr/>
              </p:nvCxnSpPr>
              <p:spPr>
                <a:xfrm rot="10800000" flipH="1">
                  <a:off x="7027385" y="2845436"/>
                  <a:ext cx="113944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1" name="Google Shape;1021;p3"/>
                <p:cNvCxnSpPr/>
                <p:nvPr/>
              </p:nvCxnSpPr>
              <p:spPr>
                <a:xfrm>
                  <a:off x="6580605" y="2939379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22" name="Google Shape;1022;p3"/>
              <p:cNvGrpSpPr/>
              <p:nvPr/>
            </p:nvGrpSpPr>
            <p:grpSpPr>
              <a:xfrm>
                <a:off x="6395998" y="3597719"/>
                <a:ext cx="560725" cy="93943"/>
                <a:chOff x="6581084" y="2845332"/>
                <a:chExt cx="560725" cy="93943"/>
              </a:xfrm>
            </p:grpSpPr>
            <p:cxnSp>
              <p:nvCxnSpPr>
                <p:cNvPr id="1023" name="Google Shape;1023;p3"/>
                <p:cNvCxnSpPr/>
                <p:nvPr/>
              </p:nvCxnSpPr>
              <p:spPr>
                <a:xfrm rot="10800000" flipH="1">
                  <a:off x="7027865" y="2845332"/>
                  <a:ext cx="113944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4" name="Google Shape;1024;p3"/>
                <p:cNvCxnSpPr/>
                <p:nvPr/>
              </p:nvCxnSpPr>
              <p:spPr>
                <a:xfrm>
                  <a:off x="6581084" y="2939275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25" name="Google Shape;1025;p3"/>
              <p:cNvGrpSpPr/>
              <p:nvPr/>
            </p:nvGrpSpPr>
            <p:grpSpPr>
              <a:xfrm>
                <a:off x="6395998" y="3665044"/>
                <a:ext cx="551731" cy="92378"/>
                <a:chOff x="6581564" y="2846793"/>
                <a:chExt cx="551731" cy="92378"/>
              </a:xfrm>
            </p:grpSpPr>
            <p:cxnSp>
              <p:nvCxnSpPr>
                <p:cNvPr id="1026" name="Google Shape;1026;p3"/>
                <p:cNvCxnSpPr/>
                <p:nvPr/>
              </p:nvCxnSpPr>
              <p:spPr>
                <a:xfrm rot="10800000" flipH="1">
                  <a:off x="7022348" y="2846793"/>
                  <a:ext cx="110947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7" name="Google Shape;1027;p3"/>
                <p:cNvCxnSpPr/>
                <p:nvPr/>
              </p:nvCxnSpPr>
              <p:spPr>
                <a:xfrm>
                  <a:off x="6581564" y="2939171"/>
                  <a:ext cx="4467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28" name="Google Shape;1028;p3"/>
              <p:cNvGrpSpPr/>
              <p:nvPr/>
            </p:nvGrpSpPr>
            <p:grpSpPr>
              <a:xfrm>
                <a:off x="6395998" y="3730805"/>
                <a:ext cx="557727" cy="92378"/>
                <a:chOff x="6582044" y="2846690"/>
                <a:chExt cx="557727" cy="92378"/>
              </a:xfrm>
            </p:grpSpPr>
            <p:cxnSp>
              <p:nvCxnSpPr>
                <p:cNvPr id="1029" name="Google Shape;1029;p3"/>
                <p:cNvCxnSpPr/>
                <p:nvPr/>
              </p:nvCxnSpPr>
              <p:spPr>
                <a:xfrm rot="10800000" flipH="1">
                  <a:off x="7028824" y="2846690"/>
                  <a:ext cx="110947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0" name="Google Shape;1030;p3"/>
                <p:cNvCxnSpPr/>
                <p:nvPr/>
              </p:nvCxnSpPr>
              <p:spPr>
                <a:xfrm>
                  <a:off x="6582044" y="2939067"/>
                  <a:ext cx="45277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31" name="Google Shape;1031;p3"/>
            <p:cNvGrpSpPr/>
            <p:nvPr/>
          </p:nvGrpSpPr>
          <p:grpSpPr>
            <a:xfrm>
              <a:off x="6281142" y="2055335"/>
              <a:ext cx="730517" cy="920641"/>
              <a:chOff x="6281142" y="2055335"/>
              <a:chExt cx="730517" cy="920641"/>
            </a:xfrm>
          </p:grpSpPr>
          <p:grpSp>
            <p:nvGrpSpPr>
              <p:cNvPr id="1032" name="Google Shape;1032;p3"/>
              <p:cNvGrpSpPr/>
              <p:nvPr/>
            </p:nvGrpSpPr>
            <p:grpSpPr>
              <a:xfrm>
                <a:off x="6281142" y="2055335"/>
                <a:ext cx="678603" cy="139350"/>
                <a:chOff x="5415379" y="2921098"/>
                <a:chExt cx="678603" cy="139350"/>
              </a:xfrm>
            </p:grpSpPr>
            <p:sp>
              <p:nvSpPr>
                <p:cNvPr id="1033" name="Google Shape;1033;p3"/>
                <p:cNvSpPr/>
                <p:nvPr/>
              </p:nvSpPr>
              <p:spPr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3"/>
                <p:cNvSpPr/>
                <p:nvPr/>
              </p:nvSpPr>
              <p:spPr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3"/>
                <p:cNvSpPr/>
                <p:nvPr/>
              </p:nvSpPr>
              <p:spPr>
                <a:xfrm>
                  <a:off x="5971610" y="2922664"/>
                  <a:ext cx="122372" cy="137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3"/>
                <p:cNvSpPr/>
                <p:nvPr/>
              </p:nvSpPr>
              <p:spPr>
                <a:xfrm>
                  <a:off x="5500669" y="2936755"/>
                  <a:ext cx="522856" cy="4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3"/>
                <p:cNvSpPr/>
                <p:nvPr/>
              </p:nvSpPr>
              <p:spPr>
                <a:xfrm>
                  <a:off x="5623039" y="2933624"/>
                  <a:ext cx="300366" cy="53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38" name="Google Shape;1038;p3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9" name="Google Shape;1039;p3"/>
              <p:cNvCxnSpPr/>
              <p:nvPr/>
            </p:nvCxnSpPr>
            <p:spPr>
              <a:xfrm>
                <a:off x="6874454" y="2304284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0" name="Google Shape;1040;p3"/>
              <p:cNvCxnSpPr/>
              <p:nvPr/>
            </p:nvCxnSpPr>
            <p:spPr>
              <a:xfrm>
                <a:off x="6870747" y="2368478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1" name="Google Shape;1041;p3"/>
              <p:cNvCxnSpPr/>
              <p:nvPr/>
            </p:nvCxnSpPr>
            <p:spPr>
              <a:xfrm>
                <a:off x="6870747" y="2445199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2" name="Google Shape;1042;p3"/>
              <p:cNvCxnSpPr/>
              <p:nvPr/>
            </p:nvCxnSpPr>
            <p:spPr>
              <a:xfrm>
                <a:off x="6867038" y="2509393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3" name="Google Shape;1043;p3"/>
              <p:cNvCxnSpPr/>
              <p:nvPr/>
            </p:nvCxnSpPr>
            <p:spPr>
              <a:xfrm>
                <a:off x="6867038" y="2570456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4" name="Google Shape;1044;p3"/>
              <p:cNvCxnSpPr/>
              <p:nvPr/>
            </p:nvCxnSpPr>
            <p:spPr>
              <a:xfrm>
                <a:off x="6863331" y="2637782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5" name="Google Shape;1045;p3"/>
              <p:cNvCxnSpPr/>
              <p:nvPr/>
            </p:nvCxnSpPr>
            <p:spPr>
              <a:xfrm>
                <a:off x="6859622" y="2706673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3"/>
              <p:cNvCxnSpPr/>
              <p:nvPr/>
            </p:nvCxnSpPr>
            <p:spPr>
              <a:xfrm>
                <a:off x="6867038" y="2775565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7" name="Google Shape;1047;p3"/>
              <p:cNvCxnSpPr/>
              <p:nvPr/>
            </p:nvCxnSpPr>
            <p:spPr>
              <a:xfrm>
                <a:off x="6870747" y="2842891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8" name="Google Shape;1048;p3"/>
              <p:cNvCxnSpPr/>
              <p:nvPr/>
            </p:nvCxnSpPr>
            <p:spPr>
              <a:xfrm>
                <a:off x="6870747" y="2911782"/>
                <a:ext cx="1372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9" name="Google Shape;1049;p3"/>
              <p:cNvCxnSpPr/>
              <p:nvPr/>
            </p:nvCxnSpPr>
            <p:spPr>
              <a:xfrm>
                <a:off x="6874454" y="2975976"/>
                <a:ext cx="13720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0" name="Google Shape;1050;p3"/>
              <p:cNvCxnSpPr/>
              <p:nvPr/>
            </p:nvCxnSpPr>
            <p:spPr>
              <a:xfrm rot="10800000">
                <a:off x="6878164" y="2132056"/>
                <a:ext cx="133495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051" name="Google Shape;1051;p3"/>
          <p:cNvGrpSpPr/>
          <p:nvPr/>
        </p:nvGrpSpPr>
        <p:grpSpPr>
          <a:xfrm>
            <a:off x="7575549" y="5207001"/>
            <a:ext cx="331789" cy="1031875"/>
            <a:chOff x="6240351" y="2055335"/>
            <a:chExt cx="771308" cy="1017716"/>
          </a:xfrm>
        </p:grpSpPr>
        <p:grpSp>
          <p:nvGrpSpPr>
            <p:cNvPr id="1052" name="Google Shape;1052;p3"/>
            <p:cNvGrpSpPr/>
            <p:nvPr/>
          </p:nvGrpSpPr>
          <p:grpSpPr>
            <a:xfrm>
              <a:off x="6240351" y="2235393"/>
              <a:ext cx="697499" cy="837658"/>
              <a:chOff x="6395997" y="3062244"/>
              <a:chExt cx="564013" cy="837658"/>
            </a:xfrm>
          </p:grpSpPr>
          <p:sp>
            <p:nvSpPr>
              <p:cNvPr id="1053" name="Google Shape;1053;p3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4" name="Google Shape;1054;p3"/>
              <p:cNvCxnSpPr/>
              <p:nvPr/>
            </p:nvCxnSpPr>
            <p:spPr>
              <a:xfrm rot="10800000" flipH="1">
                <a:off x="6846611" y="306224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55" name="Google Shape;1055;p3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6" name="Google Shape;1056;p3"/>
              <p:cNvCxnSpPr/>
              <p:nvPr/>
            </p:nvCxnSpPr>
            <p:spPr>
              <a:xfrm rot="10800000" flipH="1">
                <a:off x="6395998" y="306224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57" name="Google Shape;1057;p3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9" name="Google Shape;1059;p3"/>
              <p:cNvCxnSpPr/>
              <p:nvPr/>
            </p:nvCxnSpPr>
            <p:spPr>
              <a:xfrm rot="10800000" flipH="1">
                <a:off x="6846611" y="380439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60" name="Google Shape;1060;p3"/>
              <p:cNvGrpSpPr/>
              <p:nvPr/>
            </p:nvGrpSpPr>
            <p:grpSpPr>
              <a:xfrm>
                <a:off x="6398983" y="3137398"/>
                <a:ext cx="561027" cy="92377"/>
                <a:chOff x="6580709" y="2846059"/>
                <a:chExt cx="561027" cy="92377"/>
              </a:xfrm>
            </p:grpSpPr>
            <p:cxnSp>
              <p:nvCxnSpPr>
                <p:cNvPr id="1061" name="Google Shape;1061;p3"/>
                <p:cNvCxnSpPr/>
                <p:nvPr/>
              </p:nvCxnSpPr>
              <p:spPr>
                <a:xfrm rot="10800000" flipH="1">
                  <a:off x="7028337" y="2846059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62" name="Google Shape;1062;p3"/>
                <p:cNvCxnSpPr/>
                <p:nvPr/>
              </p:nvCxnSpPr>
              <p:spPr>
                <a:xfrm>
                  <a:off x="6580709" y="2938436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63" name="Google Shape;1063;p3"/>
              <p:cNvGrpSpPr/>
              <p:nvPr/>
            </p:nvGrpSpPr>
            <p:grpSpPr>
              <a:xfrm>
                <a:off x="6398983" y="3203158"/>
                <a:ext cx="561027" cy="92377"/>
                <a:chOff x="6581189" y="2845955"/>
                <a:chExt cx="561027" cy="92377"/>
              </a:xfrm>
            </p:grpSpPr>
            <p:cxnSp>
              <p:nvCxnSpPr>
                <p:cNvPr id="1064" name="Google Shape;1064;p3"/>
                <p:cNvCxnSpPr/>
                <p:nvPr/>
              </p:nvCxnSpPr>
              <p:spPr>
                <a:xfrm rot="10800000" flipH="1">
                  <a:off x="7028817" y="2845955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65" name="Google Shape;1065;p3"/>
                <p:cNvCxnSpPr/>
                <p:nvPr/>
              </p:nvCxnSpPr>
              <p:spPr>
                <a:xfrm>
                  <a:off x="6581189" y="2938331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66" name="Google Shape;1066;p3"/>
              <p:cNvGrpSpPr/>
              <p:nvPr/>
            </p:nvGrpSpPr>
            <p:grpSpPr>
              <a:xfrm>
                <a:off x="6398984" y="3268918"/>
                <a:ext cx="558042" cy="92377"/>
                <a:chOff x="6581670" y="2845851"/>
                <a:chExt cx="558042" cy="92377"/>
              </a:xfrm>
            </p:grpSpPr>
            <p:cxnSp>
              <p:nvCxnSpPr>
                <p:cNvPr id="1067" name="Google Shape;1067;p3"/>
                <p:cNvCxnSpPr/>
                <p:nvPr/>
              </p:nvCxnSpPr>
              <p:spPr>
                <a:xfrm rot="10800000" flipH="1">
                  <a:off x="7026313" y="2845851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68" name="Google Shape;1068;p3"/>
                <p:cNvCxnSpPr/>
                <p:nvPr/>
              </p:nvCxnSpPr>
              <p:spPr>
                <a:xfrm>
                  <a:off x="6581670" y="2938228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69" name="Google Shape;1069;p3"/>
              <p:cNvGrpSpPr/>
              <p:nvPr/>
            </p:nvGrpSpPr>
            <p:grpSpPr>
              <a:xfrm>
                <a:off x="6398983" y="3334679"/>
                <a:ext cx="558042" cy="92377"/>
                <a:chOff x="6582149" y="2845748"/>
                <a:chExt cx="558042" cy="92377"/>
              </a:xfrm>
            </p:grpSpPr>
            <p:cxnSp>
              <p:nvCxnSpPr>
                <p:cNvPr id="1070" name="Google Shape;1070;p3"/>
                <p:cNvCxnSpPr/>
                <p:nvPr/>
              </p:nvCxnSpPr>
              <p:spPr>
                <a:xfrm rot="10800000" flipH="1">
                  <a:off x="7026792" y="2845748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71" name="Google Shape;1071;p3"/>
                <p:cNvCxnSpPr/>
                <p:nvPr/>
              </p:nvCxnSpPr>
              <p:spPr>
                <a:xfrm>
                  <a:off x="6582149" y="2938124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72" name="Google Shape;1072;p3"/>
              <p:cNvGrpSpPr/>
              <p:nvPr/>
            </p:nvGrpSpPr>
            <p:grpSpPr>
              <a:xfrm>
                <a:off x="6398983" y="3400438"/>
                <a:ext cx="558042" cy="89245"/>
                <a:chOff x="6582629" y="2845643"/>
                <a:chExt cx="558042" cy="89245"/>
              </a:xfrm>
            </p:grpSpPr>
            <p:cxnSp>
              <p:nvCxnSpPr>
                <p:cNvPr id="1073" name="Google Shape;1073;p3"/>
                <p:cNvCxnSpPr/>
                <p:nvPr/>
              </p:nvCxnSpPr>
              <p:spPr>
                <a:xfrm rot="10800000" flipH="1">
                  <a:off x="7027272" y="2845643"/>
                  <a:ext cx="113399" cy="892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74" name="Google Shape;1074;p3"/>
                <p:cNvCxnSpPr/>
                <p:nvPr/>
              </p:nvCxnSpPr>
              <p:spPr>
                <a:xfrm>
                  <a:off x="6582629" y="2934888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75" name="Google Shape;1075;p3"/>
              <p:cNvGrpSpPr/>
              <p:nvPr/>
            </p:nvGrpSpPr>
            <p:grpSpPr>
              <a:xfrm>
                <a:off x="6398984" y="3466199"/>
                <a:ext cx="558042" cy="93943"/>
                <a:chOff x="6583110" y="2845540"/>
                <a:chExt cx="558042" cy="93943"/>
              </a:xfrm>
            </p:grpSpPr>
            <p:cxnSp>
              <p:nvCxnSpPr>
                <p:cNvPr id="1076" name="Google Shape;1076;p3"/>
                <p:cNvCxnSpPr/>
                <p:nvPr/>
              </p:nvCxnSpPr>
              <p:spPr>
                <a:xfrm rot="10800000" flipH="1">
                  <a:off x="7027753" y="2845540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77" name="Google Shape;1077;p3"/>
                <p:cNvCxnSpPr/>
                <p:nvPr/>
              </p:nvCxnSpPr>
              <p:spPr>
                <a:xfrm>
                  <a:off x="6583110" y="2939482"/>
                  <a:ext cx="4506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78" name="Google Shape;1078;p3"/>
              <p:cNvGrpSpPr/>
              <p:nvPr/>
            </p:nvGrpSpPr>
            <p:grpSpPr>
              <a:xfrm>
                <a:off x="6395998" y="3531959"/>
                <a:ext cx="561027" cy="93943"/>
                <a:chOff x="6580604" y="2845436"/>
                <a:chExt cx="561027" cy="93943"/>
              </a:xfrm>
            </p:grpSpPr>
            <p:cxnSp>
              <p:nvCxnSpPr>
                <p:cNvPr id="1079" name="Google Shape;1079;p3"/>
                <p:cNvCxnSpPr/>
                <p:nvPr/>
              </p:nvCxnSpPr>
              <p:spPr>
                <a:xfrm rot="10800000" flipH="1">
                  <a:off x="7028232" y="2845436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80" name="Google Shape;1080;p3"/>
                <p:cNvCxnSpPr/>
                <p:nvPr/>
              </p:nvCxnSpPr>
              <p:spPr>
                <a:xfrm>
                  <a:off x="6580604" y="2939379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81" name="Google Shape;1081;p3"/>
              <p:cNvGrpSpPr/>
              <p:nvPr/>
            </p:nvGrpSpPr>
            <p:grpSpPr>
              <a:xfrm>
                <a:off x="6395997" y="3597719"/>
                <a:ext cx="561027" cy="93943"/>
                <a:chOff x="6581083" y="2845332"/>
                <a:chExt cx="561027" cy="93943"/>
              </a:xfrm>
            </p:grpSpPr>
            <p:cxnSp>
              <p:nvCxnSpPr>
                <p:cNvPr id="1082" name="Google Shape;1082;p3"/>
                <p:cNvCxnSpPr/>
                <p:nvPr/>
              </p:nvCxnSpPr>
              <p:spPr>
                <a:xfrm rot="10800000" flipH="1">
                  <a:off x="7028711" y="2845332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83" name="Google Shape;1083;p3"/>
                <p:cNvCxnSpPr/>
                <p:nvPr/>
              </p:nvCxnSpPr>
              <p:spPr>
                <a:xfrm>
                  <a:off x="6581083" y="2939275"/>
                  <a:ext cx="45359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84" name="Google Shape;1084;p3"/>
              <p:cNvGrpSpPr/>
              <p:nvPr/>
            </p:nvGrpSpPr>
            <p:grpSpPr>
              <a:xfrm>
                <a:off x="6395999" y="3665044"/>
                <a:ext cx="552075" cy="92378"/>
                <a:chOff x="6581565" y="2846793"/>
                <a:chExt cx="552075" cy="92378"/>
              </a:xfrm>
            </p:grpSpPr>
            <p:cxnSp>
              <p:nvCxnSpPr>
                <p:cNvPr id="1085" name="Google Shape;1085;p3"/>
                <p:cNvCxnSpPr/>
                <p:nvPr/>
              </p:nvCxnSpPr>
              <p:spPr>
                <a:xfrm rot="10800000" flipH="1">
                  <a:off x="7026209" y="2846793"/>
                  <a:ext cx="107431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86" name="Google Shape;1086;p3"/>
                <p:cNvCxnSpPr/>
                <p:nvPr/>
              </p:nvCxnSpPr>
              <p:spPr>
                <a:xfrm>
                  <a:off x="6581565" y="293917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087" name="Google Shape;1087;p3"/>
              <p:cNvGrpSpPr/>
              <p:nvPr/>
            </p:nvGrpSpPr>
            <p:grpSpPr>
              <a:xfrm>
                <a:off x="6395998" y="3730805"/>
                <a:ext cx="558044" cy="92378"/>
                <a:chOff x="6582044" y="2846690"/>
                <a:chExt cx="558044" cy="92378"/>
              </a:xfrm>
            </p:grpSpPr>
            <p:cxnSp>
              <p:nvCxnSpPr>
                <p:cNvPr id="1088" name="Google Shape;1088;p3"/>
                <p:cNvCxnSpPr/>
                <p:nvPr/>
              </p:nvCxnSpPr>
              <p:spPr>
                <a:xfrm rot="10800000" flipH="1">
                  <a:off x="7026689" y="2846690"/>
                  <a:ext cx="113399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89" name="Google Shape;1089;p3"/>
                <p:cNvCxnSpPr/>
                <p:nvPr/>
              </p:nvCxnSpPr>
              <p:spPr>
                <a:xfrm>
                  <a:off x="6582044" y="2939067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90" name="Google Shape;1090;p3"/>
            <p:cNvGrpSpPr/>
            <p:nvPr/>
          </p:nvGrpSpPr>
          <p:grpSpPr>
            <a:xfrm>
              <a:off x="6280949" y="2055335"/>
              <a:ext cx="730710" cy="920641"/>
              <a:chOff x="6280949" y="2055335"/>
              <a:chExt cx="730710" cy="920641"/>
            </a:xfrm>
          </p:grpSpPr>
          <p:grpSp>
            <p:nvGrpSpPr>
              <p:cNvPr id="1091" name="Google Shape;1091;p3"/>
              <p:cNvGrpSpPr/>
              <p:nvPr/>
            </p:nvGrpSpPr>
            <p:grpSpPr>
              <a:xfrm>
                <a:off x="6280949" y="2055335"/>
                <a:ext cx="679043" cy="139350"/>
                <a:chOff x="5415186" y="2921098"/>
                <a:chExt cx="679043" cy="139350"/>
              </a:xfrm>
            </p:grpSpPr>
            <p:sp>
              <p:nvSpPr>
                <p:cNvPr id="1092" name="Google Shape;1092;p3"/>
                <p:cNvSpPr/>
                <p:nvPr/>
              </p:nvSpPr>
              <p:spPr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3"/>
                <p:cNvSpPr/>
                <p:nvPr/>
              </p:nvSpPr>
              <p:spPr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3"/>
                <p:cNvSpPr/>
                <p:nvPr/>
              </p:nvSpPr>
              <p:spPr>
                <a:xfrm>
                  <a:off x="5968754" y="2922664"/>
                  <a:ext cx="125475" cy="137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3"/>
                <p:cNvSpPr/>
                <p:nvPr/>
              </p:nvSpPr>
              <p:spPr>
                <a:xfrm>
                  <a:off x="5500065" y="2936755"/>
                  <a:ext cx="524044" cy="4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3"/>
                <p:cNvSpPr/>
                <p:nvPr/>
              </p:nvSpPr>
              <p:spPr>
                <a:xfrm>
                  <a:off x="5621851" y="2933624"/>
                  <a:ext cx="302617" cy="53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97" name="Google Shape;1097;p3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8" name="Google Shape;1098;p3"/>
              <p:cNvCxnSpPr/>
              <p:nvPr/>
            </p:nvCxnSpPr>
            <p:spPr>
              <a:xfrm>
                <a:off x="6875111" y="2304284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9" name="Google Shape;1099;p3"/>
              <p:cNvCxnSpPr/>
              <p:nvPr/>
            </p:nvCxnSpPr>
            <p:spPr>
              <a:xfrm>
                <a:off x="6871422" y="2368478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0" name="Google Shape;1100;p3"/>
              <p:cNvCxnSpPr/>
              <p:nvPr/>
            </p:nvCxnSpPr>
            <p:spPr>
              <a:xfrm>
                <a:off x="6871422" y="2445199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1" name="Google Shape;1101;p3"/>
              <p:cNvCxnSpPr/>
              <p:nvPr/>
            </p:nvCxnSpPr>
            <p:spPr>
              <a:xfrm>
                <a:off x="6867730" y="250939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2" name="Google Shape;1102;p3"/>
              <p:cNvCxnSpPr/>
              <p:nvPr/>
            </p:nvCxnSpPr>
            <p:spPr>
              <a:xfrm>
                <a:off x="6864041" y="2570456"/>
                <a:ext cx="1402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3" name="Google Shape;1103;p3"/>
              <p:cNvCxnSpPr/>
              <p:nvPr/>
            </p:nvCxnSpPr>
            <p:spPr>
              <a:xfrm>
                <a:off x="6864041" y="2637782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4" name="Google Shape;1104;p3"/>
              <p:cNvCxnSpPr/>
              <p:nvPr/>
            </p:nvCxnSpPr>
            <p:spPr>
              <a:xfrm>
                <a:off x="6860349" y="2706673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5" name="Google Shape;1105;p3"/>
              <p:cNvCxnSpPr/>
              <p:nvPr/>
            </p:nvCxnSpPr>
            <p:spPr>
              <a:xfrm>
                <a:off x="6867730" y="2775565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6" name="Google Shape;1106;p3"/>
              <p:cNvCxnSpPr/>
              <p:nvPr/>
            </p:nvCxnSpPr>
            <p:spPr>
              <a:xfrm>
                <a:off x="6871422" y="2842891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7" name="Google Shape;1107;p3"/>
              <p:cNvCxnSpPr/>
              <p:nvPr/>
            </p:nvCxnSpPr>
            <p:spPr>
              <a:xfrm>
                <a:off x="6871422" y="2911782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3"/>
              <p:cNvCxnSpPr/>
              <p:nvPr/>
            </p:nvCxnSpPr>
            <p:spPr>
              <a:xfrm>
                <a:off x="6875111" y="2975976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9" name="Google Shape;1109;p3"/>
              <p:cNvCxnSpPr/>
              <p:nvPr/>
            </p:nvCxnSpPr>
            <p:spPr>
              <a:xfrm rot="10800000">
                <a:off x="6875111" y="2132056"/>
                <a:ext cx="136548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10" name="Google Shape;1110;p3"/>
          <p:cNvGrpSpPr/>
          <p:nvPr/>
        </p:nvGrpSpPr>
        <p:grpSpPr>
          <a:xfrm>
            <a:off x="7951788" y="5207001"/>
            <a:ext cx="331788" cy="1031875"/>
            <a:chOff x="6240351" y="2055335"/>
            <a:chExt cx="771308" cy="1017716"/>
          </a:xfrm>
        </p:grpSpPr>
        <p:grpSp>
          <p:nvGrpSpPr>
            <p:cNvPr id="1111" name="Google Shape;1111;p3"/>
            <p:cNvGrpSpPr/>
            <p:nvPr/>
          </p:nvGrpSpPr>
          <p:grpSpPr>
            <a:xfrm>
              <a:off x="6240351" y="2235393"/>
              <a:ext cx="697499" cy="837658"/>
              <a:chOff x="6395997" y="3062244"/>
              <a:chExt cx="564013" cy="837658"/>
            </a:xfrm>
          </p:grpSpPr>
          <p:sp>
            <p:nvSpPr>
              <p:cNvPr id="1112" name="Google Shape;1112;p3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3" name="Google Shape;1113;p3"/>
              <p:cNvCxnSpPr/>
              <p:nvPr/>
            </p:nvCxnSpPr>
            <p:spPr>
              <a:xfrm rot="10800000" flipH="1">
                <a:off x="6846611" y="306224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114" name="Google Shape;1114;p3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5" name="Google Shape;1115;p3"/>
              <p:cNvCxnSpPr/>
              <p:nvPr/>
            </p:nvCxnSpPr>
            <p:spPr>
              <a:xfrm rot="10800000" flipH="1">
                <a:off x="6395998" y="306224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116" name="Google Shape;1116;p3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8" name="Google Shape;1118;p3"/>
              <p:cNvCxnSpPr/>
              <p:nvPr/>
            </p:nvCxnSpPr>
            <p:spPr>
              <a:xfrm rot="10800000" flipH="1">
                <a:off x="6846611" y="3804394"/>
                <a:ext cx="113399" cy="923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119" name="Google Shape;1119;p3"/>
              <p:cNvGrpSpPr/>
              <p:nvPr/>
            </p:nvGrpSpPr>
            <p:grpSpPr>
              <a:xfrm>
                <a:off x="6398981" y="3137398"/>
                <a:ext cx="561029" cy="92377"/>
                <a:chOff x="6580707" y="2846059"/>
                <a:chExt cx="561029" cy="92377"/>
              </a:xfrm>
            </p:grpSpPr>
            <p:cxnSp>
              <p:nvCxnSpPr>
                <p:cNvPr id="1120" name="Google Shape;1120;p3"/>
                <p:cNvCxnSpPr/>
                <p:nvPr/>
              </p:nvCxnSpPr>
              <p:spPr>
                <a:xfrm rot="10800000" flipH="1">
                  <a:off x="7028337" y="2846059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1" name="Google Shape;1121;p3"/>
                <p:cNvCxnSpPr/>
                <p:nvPr/>
              </p:nvCxnSpPr>
              <p:spPr>
                <a:xfrm>
                  <a:off x="6580707" y="2938436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2" name="Google Shape;1122;p3"/>
              <p:cNvGrpSpPr/>
              <p:nvPr/>
            </p:nvGrpSpPr>
            <p:grpSpPr>
              <a:xfrm>
                <a:off x="6398981" y="3203158"/>
                <a:ext cx="561028" cy="92377"/>
                <a:chOff x="6581187" y="2845955"/>
                <a:chExt cx="561028" cy="92377"/>
              </a:xfrm>
            </p:grpSpPr>
            <p:cxnSp>
              <p:nvCxnSpPr>
                <p:cNvPr id="1123" name="Google Shape;1123;p3"/>
                <p:cNvCxnSpPr/>
                <p:nvPr/>
              </p:nvCxnSpPr>
              <p:spPr>
                <a:xfrm rot="10800000" flipH="1">
                  <a:off x="7028816" y="2845955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4" name="Google Shape;1124;p3"/>
                <p:cNvCxnSpPr/>
                <p:nvPr/>
              </p:nvCxnSpPr>
              <p:spPr>
                <a:xfrm>
                  <a:off x="6581187" y="2938331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5" name="Google Shape;1125;p3"/>
              <p:cNvGrpSpPr/>
              <p:nvPr/>
            </p:nvGrpSpPr>
            <p:grpSpPr>
              <a:xfrm>
                <a:off x="6398982" y="3268918"/>
                <a:ext cx="558045" cy="92377"/>
                <a:chOff x="6581668" y="2845851"/>
                <a:chExt cx="558045" cy="92377"/>
              </a:xfrm>
            </p:grpSpPr>
            <p:cxnSp>
              <p:nvCxnSpPr>
                <p:cNvPr id="1126" name="Google Shape;1126;p3"/>
                <p:cNvCxnSpPr/>
                <p:nvPr/>
              </p:nvCxnSpPr>
              <p:spPr>
                <a:xfrm rot="10800000" flipH="1">
                  <a:off x="7026314" y="2845851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7" name="Google Shape;1127;p3"/>
                <p:cNvCxnSpPr/>
                <p:nvPr/>
              </p:nvCxnSpPr>
              <p:spPr>
                <a:xfrm>
                  <a:off x="6581668" y="2938228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8" name="Google Shape;1128;p3"/>
              <p:cNvGrpSpPr/>
              <p:nvPr/>
            </p:nvGrpSpPr>
            <p:grpSpPr>
              <a:xfrm>
                <a:off x="6398981" y="3334679"/>
                <a:ext cx="558046" cy="92377"/>
                <a:chOff x="6582147" y="2845748"/>
                <a:chExt cx="558046" cy="92377"/>
              </a:xfrm>
            </p:grpSpPr>
            <p:cxnSp>
              <p:nvCxnSpPr>
                <p:cNvPr id="1129" name="Google Shape;1129;p3"/>
                <p:cNvCxnSpPr/>
                <p:nvPr/>
              </p:nvCxnSpPr>
              <p:spPr>
                <a:xfrm rot="10800000" flipH="1">
                  <a:off x="7026794" y="2845748"/>
                  <a:ext cx="113399" cy="9237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0" name="Google Shape;1130;p3"/>
                <p:cNvCxnSpPr/>
                <p:nvPr/>
              </p:nvCxnSpPr>
              <p:spPr>
                <a:xfrm>
                  <a:off x="6582147" y="2938124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31" name="Google Shape;1131;p3"/>
              <p:cNvGrpSpPr/>
              <p:nvPr/>
            </p:nvGrpSpPr>
            <p:grpSpPr>
              <a:xfrm>
                <a:off x="6398981" y="3400438"/>
                <a:ext cx="558045" cy="89245"/>
                <a:chOff x="6582627" y="2845643"/>
                <a:chExt cx="558045" cy="89245"/>
              </a:xfrm>
            </p:grpSpPr>
            <p:cxnSp>
              <p:nvCxnSpPr>
                <p:cNvPr id="1132" name="Google Shape;1132;p3"/>
                <p:cNvCxnSpPr/>
                <p:nvPr/>
              </p:nvCxnSpPr>
              <p:spPr>
                <a:xfrm rot="10800000" flipH="1">
                  <a:off x="7027273" y="2845643"/>
                  <a:ext cx="113399" cy="892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3" name="Google Shape;1133;p3"/>
                <p:cNvCxnSpPr/>
                <p:nvPr/>
              </p:nvCxnSpPr>
              <p:spPr>
                <a:xfrm>
                  <a:off x="6582627" y="2934888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34" name="Google Shape;1134;p3"/>
              <p:cNvGrpSpPr/>
              <p:nvPr/>
            </p:nvGrpSpPr>
            <p:grpSpPr>
              <a:xfrm>
                <a:off x="6398982" y="3466199"/>
                <a:ext cx="558045" cy="93943"/>
                <a:chOff x="6583108" y="2845540"/>
                <a:chExt cx="558045" cy="93943"/>
              </a:xfrm>
            </p:grpSpPr>
            <p:cxnSp>
              <p:nvCxnSpPr>
                <p:cNvPr id="1135" name="Google Shape;1135;p3"/>
                <p:cNvCxnSpPr/>
                <p:nvPr/>
              </p:nvCxnSpPr>
              <p:spPr>
                <a:xfrm rot="10800000" flipH="1">
                  <a:off x="7027754" y="2845540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6" name="Google Shape;1136;p3"/>
                <p:cNvCxnSpPr/>
                <p:nvPr/>
              </p:nvCxnSpPr>
              <p:spPr>
                <a:xfrm>
                  <a:off x="6583108" y="2939482"/>
                  <a:ext cx="45061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37" name="Google Shape;1137;p3"/>
              <p:cNvGrpSpPr/>
              <p:nvPr/>
            </p:nvGrpSpPr>
            <p:grpSpPr>
              <a:xfrm>
                <a:off x="6395998" y="3531959"/>
                <a:ext cx="561029" cy="93943"/>
                <a:chOff x="6580604" y="2845436"/>
                <a:chExt cx="561029" cy="93943"/>
              </a:xfrm>
            </p:grpSpPr>
            <p:cxnSp>
              <p:nvCxnSpPr>
                <p:cNvPr id="1138" name="Google Shape;1138;p3"/>
                <p:cNvCxnSpPr/>
                <p:nvPr/>
              </p:nvCxnSpPr>
              <p:spPr>
                <a:xfrm rot="10800000" flipH="1">
                  <a:off x="7028234" y="2845436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9" name="Google Shape;1139;p3"/>
                <p:cNvCxnSpPr/>
                <p:nvPr/>
              </p:nvCxnSpPr>
              <p:spPr>
                <a:xfrm>
                  <a:off x="6580604" y="2939379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40" name="Google Shape;1140;p3"/>
              <p:cNvGrpSpPr/>
              <p:nvPr/>
            </p:nvGrpSpPr>
            <p:grpSpPr>
              <a:xfrm>
                <a:off x="6395997" y="3597719"/>
                <a:ext cx="561029" cy="93943"/>
                <a:chOff x="6581083" y="2845332"/>
                <a:chExt cx="561029" cy="93943"/>
              </a:xfrm>
            </p:grpSpPr>
            <p:cxnSp>
              <p:nvCxnSpPr>
                <p:cNvPr id="1141" name="Google Shape;1141;p3"/>
                <p:cNvCxnSpPr/>
                <p:nvPr/>
              </p:nvCxnSpPr>
              <p:spPr>
                <a:xfrm rot="10800000" flipH="1">
                  <a:off x="7028713" y="2845332"/>
                  <a:ext cx="113399" cy="939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42" name="Google Shape;1142;p3"/>
                <p:cNvCxnSpPr/>
                <p:nvPr/>
              </p:nvCxnSpPr>
              <p:spPr>
                <a:xfrm>
                  <a:off x="6581083" y="2939275"/>
                  <a:ext cx="45359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43" name="Google Shape;1143;p3"/>
              <p:cNvGrpSpPr/>
              <p:nvPr/>
            </p:nvGrpSpPr>
            <p:grpSpPr>
              <a:xfrm>
                <a:off x="6395999" y="3665044"/>
                <a:ext cx="552075" cy="92378"/>
                <a:chOff x="6581565" y="2846793"/>
                <a:chExt cx="552075" cy="92378"/>
              </a:xfrm>
            </p:grpSpPr>
            <p:cxnSp>
              <p:nvCxnSpPr>
                <p:cNvPr id="1144" name="Google Shape;1144;p3"/>
                <p:cNvCxnSpPr/>
                <p:nvPr/>
              </p:nvCxnSpPr>
              <p:spPr>
                <a:xfrm rot="10800000" flipH="1">
                  <a:off x="7026209" y="2846793"/>
                  <a:ext cx="107431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45" name="Google Shape;1145;p3"/>
                <p:cNvCxnSpPr/>
                <p:nvPr/>
              </p:nvCxnSpPr>
              <p:spPr>
                <a:xfrm>
                  <a:off x="6581565" y="2939171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46" name="Google Shape;1146;p3"/>
              <p:cNvGrpSpPr/>
              <p:nvPr/>
            </p:nvGrpSpPr>
            <p:grpSpPr>
              <a:xfrm>
                <a:off x="6395998" y="3730805"/>
                <a:ext cx="558043" cy="92378"/>
                <a:chOff x="6582044" y="2846690"/>
                <a:chExt cx="558043" cy="92378"/>
              </a:xfrm>
            </p:grpSpPr>
            <p:cxnSp>
              <p:nvCxnSpPr>
                <p:cNvPr id="1147" name="Google Shape;1147;p3"/>
                <p:cNvCxnSpPr/>
                <p:nvPr/>
              </p:nvCxnSpPr>
              <p:spPr>
                <a:xfrm rot="10800000" flipH="1">
                  <a:off x="7026688" y="2846690"/>
                  <a:ext cx="113399" cy="923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48" name="Google Shape;1148;p3"/>
                <p:cNvCxnSpPr/>
                <p:nvPr/>
              </p:nvCxnSpPr>
              <p:spPr>
                <a:xfrm>
                  <a:off x="6582044" y="2939067"/>
                  <a:ext cx="45061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49" name="Google Shape;1149;p3"/>
            <p:cNvGrpSpPr/>
            <p:nvPr/>
          </p:nvGrpSpPr>
          <p:grpSpPr>
            <a:xfrm>
              <a:off x="6280946" y="2055335"/>
              <a:ext cx="730713" cy="920641"/>
              <a:chOff x="6280946" y="2055335"/>
              <a:chExt cx="730713" cy="920641"/>
            </a:xfrm>
          </p:grpSpPr>
          <p:grpSp>
            <p:nvGrpSpPr>
              <p:cNvPr id="1150" name="Google Shape;1150;p3"/>
              <p:cNvGrpSpPr/>
              <p:nvPr/>
            </p:nvGrpSpPr>
            <p:grpSpPr>
              <a:xfrm>
                <a:off x="6280946" y="2055335"/>
                <a:ext cx="679046" cy="139350"/>
                <a:chOff x="5415183" y="2921098"/>
                <a:chExt cx="679046" cy="139350"/>
              </a:xfrm>
            </p:grpSpPr>
            <p:sp>
              <p:nvSpPr>
                <p:cNvPr id="1151" name="Google Shape;1151;p3"/>
                <p:cNvSpPr/>
                <p:nvPr/>
              </p:nvSpPr>
              <p:spPr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3"/>
                <p:cNvSpPr/>
                <p:nvPr/>
              </p:nvSpPr>
              <p:spPr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>
                  <a:gsLst>
                    <a:gs pos="0">
                      <a:schemeClr val="hlink"/>
                    </a:gs>
                    <a:gs pos="100000">
                      <a:schemeClr val="lt1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3"/>
                <p:cNvSpPr/>
                <p:nvPr/>
              </p:nvSpPr>
              <p:spPr>
                <a:xfrm>
                  <a:off x="5968753" y="2922664"/>
                  <a:ext cx="125476" cy="137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224" extrusionOk="0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3"/>
                <p:cNvSpPr/>
                <p:nvPr/>
              </p:nvSpPr>
              <p:spPr>
                <a:xfrm>
                  <a:off x="5500065" y="2936755"/>
                  <a:ext cx="524046" cy="4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63" extrusionOk="0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3"/>
                <p:cNvSpPr/>
                <p:nvPr/>
              </p:nvSpPr>
              <p:spPr>
                <a:xfrm>
                  <a:off x="5621849" y="2933624"/>
                  <a:ext cx="302618" cy="53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93" extrusionOk="0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155" name="Google Shape;1155;p3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6" name="Google Shape;1156;p3"/>
              <p:cNvCxnSpPr/>
              <p:nvPr/>
            </p:nvCxnSpPr>
            <p:spPr>
              <a:xfrm>
                <a:off x="6875113" y="2304284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7" name="Google Shape;1157;p3"/>
              <p:cNvCxnSpPr/>
              <p:nvPr/>
            </p:nvCxnSpPr>
            <p:spPr>
              <a:xfrm>
                <a:off x="6871421" y="2368478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8" name="Google Shape;1158;p3"/>
              <p:cNvCxnSpPr/>
              <p:nvPr/>
            </p:nvCxnSpPr>
            <p:spPr>
              <a:xfrm>
                <a:off x="6871421" y="2445199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9" name="Google Shape;1159;p3"/>
              <p:cNvCxnSpPr/>
              <p:nvPr/>
            </p:nvCxnSpPr>
            <p:spPr>
              <a:xfrm>
                <a:off x="6867732" y="2509393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0" name="Google Shape;1160;p3"/>
              <p:cNvCxnSpPr/>
              <p:nvPr/>
            </p:nvCxnSpPr>
            <p:spPr>
              <a:xfrm>
                <a:off x="6864040" y="2570456"/>
                <a:ext cx="1402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1" name="Google Shape;1161;p3"/>
              <p:cNvCxnSpPr/>
              <p:nvPr/>
            </p:nvCxnSpPr>
            <p:spPr>
              <a:xfrm>
                <a:off x="6864040" y="2637782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2" name="Google Shape;1162;p3"/>
              <p:cNvCxnSpPr/>
              <p:nvPr/>
            </p:nvCxnSpPr>
            <p:spPr>
              <a:xfrm>
                <a:off x="6860351" y="2706673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3" name="Google Shape;1163;p3"/>
              <p:cNvCxnSpPr/>
              <p:nvPr/>
            </p:nvCxnSpPr>
            <p:spPr>
              <a:xfrm>
                <a:off x="6867732" y="2775565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4" name="Google Shape;1164;p3"/>
              <p:cNvCxnSpPr/>
              <p:nvPr/>
            </p:nvCxnSpPr>
            <p:spPr>
              <a:xfrm>
                <a:off x="6871421" y="2842891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5" name="Google Shape;1165;p3"/>
              <p:cNvCxnSpPr/>
              <p:nvPr/>
            </p:nvCxnSpPr>
            <p:spPr>
              <a:xfrm>
                <a:off x="6871421" y="2911782"/>
                <a:ext cx="13654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6" name="Google Shape;1166;p3"/>
              <p:cNvCxnSpPr/>
              <p:nvPr/>
            </p:nvCxnSpPr>
            <p:spPr>
              <a:xfrm>
                <a:off x="6875113" y="2975976"/>
                <a:ext cx="13654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7" name="Google Shape;1167;p3"/>
              <p:cNvCxnSpPr/>
              <p:nvPr/>
            </p:nvCxnSpPr>
            <p:spPr>
              <a:xfrm rot="10800000">
                <a:off x="6875113" y="2132056"/>
                <a:ext cx="136546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68" name="Google Shape;1168;p3"/>
          <p:cNvSpPr txBox="1"/>
          <p:nvPr/>
        </p:nvSpPr>
        <p:spPr>
          <a:xfrm flipH="1">
            <a:off x="4483101" y="4105275"/>
            <a:ext cx="5429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69" name="Google Shape;1169;p3"/>
          <p:cNvSpPr txBox="1"/>
          <p:nvPr/>
        </p:nvSpPr>
        <p:spPr>
          <a:xfrm>
            <a:off x="2058989" y="615632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0" name="Google Shape;1170;p3"/>
          <p:cNvSpPr txBox="1"/>
          <p:nvPr/>
        </p:nvSpPr>
        <p:spPr>
          <a:xfrm>
            <a:off x="2459039" y="6154739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1" name="Google Shape;1171;p3"/>
          <p:cNvSpPr txBox="1"/>
          <p:nvPr/>
        </p:nvSpPr>
        <p:spPr>
          <a:xfrm>
            <a:off x="2857501" y="6153150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72" name="Google Shape;1172;p3"/>
          <p:cNvSpPr txBox="1"/>
          <p:nvPr/>
        </p:nvSpPr>
        <p:spPr>
          <a:xfrm>
            <a:off x="3224214" y="615156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73" name="Google Shape;1173;p3"/>
          <p:cNvSpPr txBox="1"/>
          <p:nvPr/>
        </p:nvSpPr>
        <p:spPr>
          <a:xfrm>
            <a:off x="3651251" y="614997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74" name="Google Shape;1174;p3"/>
          <p:cNvSpPr txBox="1"/>
          <p:nvPr/>
        </p:nvSpPr>
        <p:spPr>
          <a:xfrm>
            <a:off x="4022726" y="6148389"/>
            <a:ext cx="2889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75" name="Google Shape;1175;p3"/>
          <p:cNvSpPr txBox="1"/>
          <p:nvPr/>
        </p:nvSpPr>
        <p:spPr>
          <a:xfrm>
            <a:off x="4405314" y="6146801"/>
            <a:ext cx="2889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76" name="Google Shape;1176;p3"/>
          <p:cNvSpPr txBox="1"/>
          <p:nvPr/>
        </p:nvSpPr>
        <p:spPr>
          <a:xfrm>
            <a:off x="4783139" y="615156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grpSp>
        <p:nvGrpSpPr>
          <p:cNvPr id="1177" name="Google Shape;1177;p3"/>
          <p:cNvGrpSpPr/>
          <p:nvPr/>
        </p:nvGrpSpPr>
        <p:grpSpPr>
          <a:xfrm>
            <a:off x="2473326" y="4538663"/>
            <a:ext cx="1052513" cy="355600"/>
            <a:chOff x="4410" y="1365"/>
            <a:chExt cx="663" cy="224"/>
          </a:xfrm>
        </p:grpSpPr>
        <p:sp>
          <p:nvSpPr>
            <p:cNvPr id="206" name="Google Shape;206;p3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/>
              <a:ahLst/>
              <a:cxnLst/>
              <a:rect l="l" t="t" r="r" b="b"/>
              <a:pathLst>
                <a:path w="280" h="63" extrusionOk="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/>
              <a:ahLst/>
              <a:cxnLst/>
              <a:rect l="l" t="t" r="r" b="b"/>
              <a:pathLst>
                <a:path w="293" h="93" extrusionOk="0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3"/>
          <p:cNvGrpSpPr/>
          <p:nvPr/>
        </p:nvGrpSpPr>
        <p:grpSpPr>
          <a:xfrm>
            <a:off x="4037013" y="4540250"/>
            <a:ext cx="1052512" cy="355600"/>
            <a:chOff x="4410" y="1365"/>
            <a:chExt cx="663" cy="224"/>
          </a:xfrm>
        </p:grpSpPr>
        <p:sp>
          <p:nvSpPr>
            <p:cNvPr id="447" name="Google Shape;447;p3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/>
              <a:ahLst/>
              <a:cxnLst/>
              <a:rect l="l" t="t" r="r" b="b"/>
              <a:pathLst>
                <a:path w="280" h="63" extrusionOk="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/>
              <a:ahLst/>
              <a:cxnLst/>
              <a:rect l="l" t="t" r="r" b="b"/>
              <a:pathLst>
                <a:path w="293" h="93" extrusionOk="0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3"/>
          <p:cNvGrpSpPr/>
          <p:nvPr/>
        </p:nvGrpSpPr>
        <p:grpSpPr>
          <a:xfrm>
            <a:off x="5627688" y="4567238"/>
            <a:ext cx="1052512" cy="355600"/>
            <a:chOff x="4410" y="1365"/>
            <a:chExt cx="663" cy="224"/>
          </a:xfrm>
        </p:grpSpPr>
        <p:sp>
          <p:nvSpPr>
            <p:cNvPr id="688" name="Google Shape;688;p3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/>
              <a:ahLst/>
              <a:cxnLst/>
              <a:rect l="l" t="t" r="r" b="b"/>
              <a:pathLst>
                <a:path w="280" h="63" extrusionOk="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/>
              <a:ahLst/>
              <a:cxnLst/>
              <a:rect l="l" t="t" r="r" b="b"/>
              <a:pathLst>
                <a:path w="293" h="93" extrusionOk="0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3"/>
          <p:cNvGrpSpPr/>
          <p:nvPr/>
        </p:nvGrpSpPr>
        <p:grpSpPr>
          <a:xfrm>
            <a:off x="7192963" y="4575175"/>
            <a:ext cx="1052512" cy="355600"/>
            <a:chOff x="4410" y="1365"/>
            <a:chExt cx="663" cy="224"/>
          </a:xfrm>
        </p:grpSpPr>
        <p:sp>
          <p:nvSpPr>
            <p:cNvPr id="929" name="Google Shape;929;p3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/>
              <a:ahLst/>
              <a:cxnLst/>
              <a:rect l="l" t="t" r="r" b="b"/>
              <a:pathLst>
                <a:path w="280" h="63" extrusionOk="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/>
              <a:ahLst/>
              <a:cxnLst/>
              <a:rect l="l" t="t" r="r" b="b"/>
              <a:pathLst>
                <a:path w="293" h="93" extrusionOk="0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6" name="Google Shape;1196;p3"/>
          <p:cNvSpPr txBox="1"/>
          <p:nvPr/>
        </p:nvSpPr>
        <p:spPr>
          <a:xfrm>
            <a:off x="2190750" y="4614864"/>
            <a:ext cx="317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97" name="Google Shape;1197;p3"/>
          <p:cNvSpPr txBox="1"/>
          <p:nvPr/>
        </p:nvSpPr>
        <p:spPr>
          <a:xfrm>
            <a:off x="3743325" y="4648200"/>
            <a:ext cx="3175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1198" name="Google Shape;1198;p3"/>
          <p:cNvCxnSpPr/>
          <p:nvPr/>
        </p:nvCxnSpPr>
        <p:spPr>
          <a:xfrm>
            <a:off x="5918200" y="3065463"/>
            <a:ext cx="915900" cy="40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9" name="Google Shape;1199;p3"/>
          <p:cNvCxnSpPr/>
          <p:nvPr/>
        </p:nvCxnSpPr>
        <p:spPr>
          <a:xfrm flipH="1">
            <a:off x="4422901" y="3030538"/>
            <a:ext cx="10635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0" name="Google Shape;1200;p3"/>
          <p:cNvSpPr txBox="1"/>
          <p:nvPr/>
        </p:nvSpPr>
        <p:spPr>
          <a:xfrm>
            <a:off x="5072064" y="3138489"/>
            <a:ext cx="11842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Border router</a:t>
            </a:r>
            <a:endParaRPr/>
          </a:p>
        </p:txBody>
      </p:sp>
      <p:sp>
        <p:nvSpPr>
          <p:cNvPr id="1201" name="Google Shape;1201;p3"/>
          <p:cNvSpPr txBox="1"/>
          <p:nvPr/>
        </p:nvSpPr>
        <p:spPr>
          <a:xfrm>
            <a:off x="4575175" y="3522664"/>
            <a:ext cx="1169988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router</a:t>
            </a:r>
            <a:endParaRPr/>
          </a:p>
        </p:txBody>
      </p:sp>
      <p:sp>
        <p:nvSpPr>
          <p:cNvPr id="1202" name="Google Shape;1202;p3"/>
          <p:cNvSpPr txBox="1"/>
          <p:nvPr/>
        </p:nvSpPr>
        <p:spPr>
          <a:xfrm>
            <a:off x="2070100" y="115889"/>
            <a:ext cx="77724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Data center networks </a:t>
            </a:r>
            <a:endParaRPr/>
          </a:p>
        </p:txBody>
      </p:sp>
      <p:sp>
        <p:nvSpPr>
          <p:cNvPr id="1203" name="Google Shape;1203;p3"/>
          <p:cNvSpPr/>
          <p:nvPr/>
        </p:nvSpPr>
        <p:spPr>
          <a:xfrm>
            <a:off x="6181725" y="4206875"/>
            <a:ext cx="1371600" cy="1373188"/>
          </a:xfrm>
          <a:custGeom>
            <a:avLst/>
            <a:gdLst/>
            <a:ahLst/>
            <a:cxnLst/>
            <a:rect l="l" t="t" r="r" b="b"/>
            <a:pathLst>
              <a:path w="1372723" h="1372562" extrusionOk="0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noFill/>
          <a:ln w="63500" cap="flat" cmpd="sng">
            <a:solidFill>
              <a:srgbClr val="33CC33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3"/>
          <p:cNvSpPr txBox="1"/>
          <p:nvPr/>
        </p:nvSpPr>
        <p:spPr>
          <a:xfrm>
            <a:off x="5540376" y="1112839"/>
            <a:ext cx="512762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load balancer: application-layer routing</a:t>
            </a:r>
            <a:endParaRPr/>
          </a:p>
          <a:p>
            <a:pPr marL="342900" marR="0" lvl="0" indent="-256032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receives external client requests</a:t>
            </a:r>
            <a:endParaRPr/>
          </a:p>
          <a:p>
            <a:pPr marL="342900" marR="0" lvl="0" indent="-256032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directs workload within data center</a:t>
            </a:r>
            <a:endParaRPr/>
          </a:p>
          <a:p>
            <a:pPr marL="342900" marR="0" lvl="0" indent="-256032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returns results to external client (hiding data center internals from client)</a:t>
            </a:r>
            <a:endParaRPr/>
          </a:p>
        </p:txBody>
      </p:sp>
      <p:pic>
        <p:nvPicPr>
          <p:cNvPr id="1205" name="Google Shape;1205;p3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950" y="823913"/>
            <a:ext cx="5183188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3"/>
          <p:cNvSpPr txBox="1">
            <a:spLocks noGrp="1"/>
          </p:cNvSpPr>
          <p:nvPr>
            <p:ph type="sldNum" idx="12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7" name="Google Shape;1207;p3"/>
          <p:cNvSpPr txBox="1">
            <a:spLocks noGrp="1"/>
          </p:cNvSpPr>
          <p:nvPr>
            <p:ph type="ftr" idx="11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grpSp>
        <p:nvGrpSpPr>
          <p:cNvPr id="1208" name="Google Shape;1208;p3"/>
          <p:cNvGrpSpPr/>
          <p:nvPr/>
        </p:nvGrpSpPr>
        <p:grpSpPr>
          <a:xfrm>
            <a:off x="3759491" y="3259499"/>
            <a:ext cx="840624" cy="391487"/>
            <a:chOff x="1871277" y="1576300"/>
            <a:chExt cx="1128371" cy="437861"/>
          </a:xfrm>
        </p:grpSpPr>
        <p:sp>
          <p:nvSpPr>
            <p:cNvPr id="1209" name="Google Shape;1209;p3"/>
            <p:cNvSpPr/>
            <p:nvPr/>
          </p:nvSpPr>
          <p:spPr>
            <a:xfrm rot="10800000" flipH="1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C55A11"/>
                </a:gs>
                <a:gs pos="52999">
                  <a:srgbClr val="F4B081"/>
                </a:gs>
                <a:gs pos="100000">
                  <a:srgbClr val="C55A1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C55A11"/>
                </a:gs>
                <a:gs pos="52999">
                  <a:srgbClr val="F4B081"/>
                </a:gs>
                <a:gs pos="100000">
                  <a:srgbClr val="C55A1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"/>
            <p:cNvSpPr/>
            <p:nvPr/>
          </p:nvSpPr>
          <p:spPr>
            <a:xfrm rot="10800000" flipH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"/>
            <p:cNvSpPr/>
            <p:nvPr/>
          </p:nvSpPr>
          <p:spPr>
            <a:xfrm>
              <a:off x="2159708" y="1673340"/>
              <a:ext cx="548339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"/>
            <p:cNvSpPr/>
            <p:nvPr/>
          </p:nvSpPr>
          <p:spPr>
            <a:xfrm>
              <a:off x="2102655" y="1633103"/>
              <a:ext cx="662444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"/>
            <p:cNvSpPr/>
            <p:nvPr/>
          </p:nvSpPr>
          <p:spPr>
            <a:xfrm>
              <a:off x="2536889" y="1727776"/>
              <a:ext cx="24405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"/>
            <p:cNvSpPr/>
            <p:nvPr/>
          </p:nvSpPr>
          <p:spPr>
            <a:xfrm>
              <a:off x="2089977" y="1730144"/>
              <a:ext cx="240888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6" name="Google Shape;1216;p3"/>
            <p:cNvCxnSpPr>
              <a:endCxn id="1211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5" dist="19939" dir="5400000" algn="tl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217" name="Google Shape;1217;p3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5" dist="19939" dir="5400000" algn="tl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218" name="Google Shape;1218;p3"/>
          <p:cNvGrpSpPr/>
          <p:nvPr/>
        </p:nvGrpSpPr>
        <p:grpSpPr>
          <a:xfrm>
            <a:off x="6644257" y="3365875"/>
            <a:ext cx="840624" cy="391487"/>
            <a:chOff x="1871277" y="1576300"/>
            <a:chExt cx="1128371" cy="437861"/>
          </a:xfrm>
        </p:grpSpPr>
        <p:sp>
          <p:nvSpPr>
            <p:cNvPr id="1219" name="Google Shape;1219;p3"/>
            <p:cNvSpPr/>
            <p:nvPr/>
          </p:nvSpPr>
          <p:spPr>
            <a:xfrm rot="10800000" flipH="1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C55A11"/>
                </a:gs>
                <a:gs pos="52999">
                  <a:srgbClr val="F4B081"/>
                </a:gs>
                <a:gs pos="100000">
                  <a:srgbClr val="C55A1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C55A11"/>
                </a:gs>
                <a:gs pos="52999">
                  <a:srgbClr val="F4B081"/>
                </a:gs>
                <a:gs pos="100000">
                  <a:srgbClr val="C55A1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"/>
            <p:cNvSpPr/>
            <p:nvPr/>
          </p:nvSpPr>
          <p:spPr>
            <a:xfrm rot="10800000" flipH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"/>
            <p:cNvSpPr/>
            <p:nvPr/>
          </p:nvSpPr>
          <p:spPr>
            <a:xfrm>
              <a:off x="2159708" y="1673340"/>
              <a:ext cx="548339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"/>
            <p:cNvSpPr/>
            <p:nvPr/>
          </p:nvSpPr>
          <p:spPr>
            <a:xfrm>
              <a:off x="2102655" y="1633103"/>
              <a:ext cx="662444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"/>
            <p:cNvSpPr/>
            <p:nvPr/>
          </p:nvSpPr>
          <p:spPr>
            <a:xfrm>
              <a:off x="2536889" y="1727776"/>
              <a:ext cx="24405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"/>
            <p:cNvSpPr/>
            <p:nvPr/>
          </p:nvSpPr>
          <p:spPr>
            <a:xfrm>
              <a:off x="2089977" y="1730144"/>
              <a:ext cx="240888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6" name="Google Shape;1226;p3"/>
            <p:cNvCxnSpPr>
              <a:endCxn id="1221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5" dist="19939" dir="5400000" algn="tl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227" name="Google Shape;1227;p3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5" dist="19939" dir="5400000" algn="tl" rotWithShape="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1228" name="Google Shape;1228;p3"/>
          <p:cNvCxnSpPr/>
          <p:nvPr/>
        </p:nvCxnSpPr>
        <p:spPr>
          <a:xfrm>
            <a:off x="4538664" y="2540000"/>
            <a:ext cx="1069975" cy="4460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9" name="Google Shape;1229;p3"/>
          <p:cNvSpPr/>
          <p:nvPr/>
        </p:nvSpPr>
        <p:spPr>
          <a:xfrm>
            <a:off x="2989264" y="2244725"/>
            <a:ext cx="2046287" cy="603250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grpSp>
        <p:nvGrpSpPr>
          <p:cNvPr id="1230" name="Google Shape;1230;p3"/>
          <p:cNvGrpSpPr/>
          <p:nvPr/>
        </p:nvGrpSpPr>
        <p:grpSpPr>
          <a:xfrm>
            <a:off x="5241566" y="2796787"/>
            <a:ext cx="840624" cy="391487"/>
            <a:chOff x="1871277" y="1576300"/>
            <a:chExt cx="1128371" cy="437861"/>
          </a:xfrm>
        </p:grpSpPr>
        <p:sp>
          <p:nvSpPr>
            <p:cNvPr id="1231" name="Google Shape;1231;p3"/>
            <p:cNvSpPr/>
            <p:nvPr/>
          </p:nvSpPr>
          <p:spPr>
            <a:xfrm rot="10800000" flipH="1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C55A11"/>
                </a:gs>
                <a:gs pos="52999">
                  <a:srgbClr val="F4B081"/>
                </a:gs>
                <a:gs pos="100000">
                  <a:srgbClr val="C55A11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C55A11"/>
                </a:gs>
                <a:gs pos="52999">
                  <a:srgbClr val="F4B081"/>
                </a:gs>
                <a:gs pos="100000">
                  <a:srgbClr val="C55A1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"/>
            <p:cNvSpPr/>
            <p:nvPr/>
          </p:nvSpPr>
          <p:spPr>
            <a:xfrm rot="10800000" flipH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"/>
            <p:cNvSpPr/>
            <p:nvPr/>
          </p:nvSpPr>
          <p:spPr>
            <a:xfrm>
              <a:off x="2159708" y="1673340"/>
              <a:ext cx="548339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"/>
            <p:cNvSpPr/>
            <p:nvPr/>
          </p:nvSpPr>
          <p:spPr>
            <a:xfrm>
              <a:off x="2102655" y="1633103"/>
              <a:ext cx="662444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"/>
            <p:cNvSpPr/>
            <p:nvPr/>
          </p:nvSpPr>
          <p:spPr>
            <a:xfrm>
              <a:off x="2536889" y="1727776"/>
              <a:ext cx="24405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"/>
            <p:cNvSpPr/>
            <p:nvPr/>
          </p:nvSpPr>
          <p:spPr>
            <a:xfrm>
              <a:off x="2089977" y="1730144"/>
              <a:ext cx="240888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8" name="Google Shape;1238;p3"/>
            <p:cNvCxnSpPr>
              <a:endCxn id="1233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5" dist="19939" dir="5400000" algn="tl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239" name="Google Shape;1239;p3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5" dist="19939" dir="5400000" algn="tl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240" name="Google Shape;1240;p3"/>
          <p:cNvSpPr/>
          <p:nvPr/>
        </p:nvSpPr>
        <p:spPr>
          <a:xfrm>
            <a:off x="4076700" y="2189163"/>
            <a:ext cx="3976688" cy="3333750"/>
          </a:xfrm>
          <a:custGeom>
            <a:avLst/>
            <a:gdLst/>
            <a:ahLst/>
            <a:cxnLst/>
            <a:rect l="l" t="t" r="r" b="b"/>
            <a:pathLst>
              <a:path w="3975437" h="3333910" extrusionOk="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3"/>
          <p:cNvSpPr/>
          <p:nvPr/>
        </p:nvSpPr>
        <p:spPr>
          <a:xfrm>
            <a:off x="3629026" y="2162175"/>
            <a:ext cx="4329113" cy="3430588"/>
          </a:xfrm>
          <a:custGeom>
            <a:avLst/>
            <a:gdLst/>
            <a:ahLst/>
            <a:cxnLst/>
            <a:rect l="l" t="t" r="r" b="b"/>
            <a:pathLst>
              <a:path w="4329650" h="3430803" extrusionOk="0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noFill/>
          <a:ln w="47625" cap="flat" cmpd="sng">
            <a:solidFill>
              <a:srgbClr val="CC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Connectivity </a:t>
            </a:r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hosts (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blades)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 CPU, memory, and disk storage.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Stacked in racks, with each rack typically having 20 to 40 blades.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 the top of each rack there is a switch, T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 of Rack (TOR) switch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interconnects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hosts in the rack with each other and with other switches in the data center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host has a NIC card that connects to its TOR switch,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TOR switch has additional ports that can be connected to other switches.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hosts below each access router form a single subnet.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order to localize ARP broadcast traffic,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of these subnets is further partitioned into smaller VLAN subnets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comprising a few hundred hosts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Traffic types</a:t>
            </a:r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traffic flowing between external clients and internal hosts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of more Border routers – Data center to public Internet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Traffic flowing between internal hosts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External requests directed to load balancer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Distribute jobs/requests to servers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Destination port num and IP address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"/>
          <p:cNvSpPr txBox="1"/>
          <p:nvPr/>
        </p:nvSpPr>
        <p:spPr>
          <a:xfrm>
            <a:off x="1703223" y="587598"/>
            <a:ext cx="993387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endParaRPr/>
          </a:p>
        </p:txBody>
      </p:sp>
      <p:sp>
        <p:nvSpPr>
          <p:cNvPr id="1259" name="Google Shape;1259;p6"/>
          <p:cNvSpPr txBox="1"/>
          <p:nvPr/>
        </p:nvSpPr>
        <p:spPr>
          <a:xfrm>
            <a:off x="2739441" y="587598"/>
            <a:ext cx="732741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endParaRPr/>
          </a:p>
        </p:txBody>
      </p:sp>
      <p:sp>
        <p:nvSpPr>
          <p:cNvPr id="1260" name="Google Shape;1260;p6"/>
          <p:cNvSpPr txBox="1"/>
          <p:nvPr/>
        </p:nvSpPr>
        <p:spPr>
          <a:xfrm>
            <a:off x="3515013" y="587598"/>
            <a:ext cx="2283428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datacenter</a:t>
            </a:r>
            <a:endParaRPr/>
          </a:p>
        </p:txBody>
      </p:sp>
      <p:sp>
        <p:nvSpPr>
          <p:cNvPr id="1261" name="Google Shape;1261;p6"/>
          <p:cNvSpPr txBox="1"/>
          <p:nvPr/>
        </p:nvSpPr>
        <p:spPr>
          <a:xfrm>
            <a:off x="5551879" y="587598"/>
            <a:ext cx="1903603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networks</a:t>
            </a:r>
            <a:endParaRPr/>
          </a:p>
        </p:txBody>
      </p:sp>
      <p:sp>
        <p:nvSpPr>
          <p:cNvPr id="1262" name="Google Shape;1262;p6"/>
          <p:cNvSpPr txBox="1"/>
          <p:nvPr/>
        </p:nvSpPr>
        <p:spPr>
          <a:xfrm>
            <a:off x="7342357" y="587598"/>
            <a:ext cx="1735752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endParaRPr/>
          </a:p>
        </p:txBody>
      </p:sp>
      <p:sp>
        <p:nvSpPr>
          <p:cNvPr id="1263" name="Google Shape;1263;p6"/>
          <p:cNvSpPr txBox="1"/>
          <p:nvPr/>
        </p:nvSpPr>
        <p:spPr>
          <a:xfrm>
            <a:off x="9039157" y="587598"/>
            <a:ext cx="985199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endParaRPr/>
          </a:p>
        </p:txBody>
      </p:sp>
      <p:sp>
        <p:nvSpPr>
          <p:cNvPr id="1264" name="Google Shape;1264;p6"/>
          <p:cNvSpPr txBox="1"/>
          <p:nvPr/>
        </p:nvSpPr>
        <p:spPr>
          <a:xfrm>
            <a:off x="3150109" y="1127007"/>
            <a:ext cx="1903603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networks</a:t>
            </a:r>
            <a:endParaRPr/>
          </a:p>
        </p:txBody>
      </p:sp>
      <p:sp>
        <p:nvSpPr>
          <p:cNvPr id="1265" name="Google Shape;1265;p6"/>
          <p:cNvSpPr txBox="1"/>
          <p:nvPr/>
        </p:nvSpPr>
        <p:spPr>
          <a:xfrm>
            <a:off x="4893500" y="1127007"/>
            <a:ext cx="2358939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we’ve seen</a:t>
            </a:r>
            <a:endParaRPr/>
          </a:p>
        </p:txBody>
      </p:sp>
      <p:sp>
        <p:nvSpPr>
          <p:cNvPr id="1266" name="Google Shape;1266;p6"/>
          <p:cNvSpPr txBox="1"/>
          <p:nvPr/>
        </p:nvSpPr>
        <p:spPr>
          <a:xfrm>
            <a:off x="7026675" y="1149398"/>
            <a:ext cx="1617483" cy="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before?</a:t>
            </a:r>
            <a:endParaRPr/>
          </a:p>
        </p:txBody>
      </p:sp>
      <p:sp>
        <p:nvSpPr>
          <p:cNvPr id="1267" name="Google Shape;1267;p6"/>
          <p:cNvSpPr txBox="1"/>
          <p:nvPr/>
        </p:nvSpPr>
        <p:spPr>
          <a:xfrm>
            <a:off x="1170160" y="1747354"/>
            <a:ext cx="9805620" cy="108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</a:t>
            </a: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very few local networks have so many machines in one place:</a:t>
            </a:r>
            <a:endParaRPr/>
          </a:p>
          <a:p>
            <a:pPr marL="7697" marR="452965" lvl="0" indent="0" algn="l" rtl="0">
              <a:lnSpc>
                <a:spcPct val="988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10’s of thousands of servers — and they all work together like one computer!</a:t>
            </a:r>
            <a:endParaRPr/>
          </a:p>
        </p:txBody>
      </p:sp>
      <p:sp>
        <p:nvSpPr>
          <p:cNvPr id="1268" name="Google Shape;1268;p6"/>
          <p:cNvSpPr txBox="1"/>
          <p:nvPr/>
        </p:nvSpPr>
        <p:spPr>
          <a:xfrm>
            <a:off x="865552" y="1782959"/>
            <a:ext cx="169830" cy="2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24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6"/>
          <p:cNvSpPr txBox="1"/>
          <p:nvPr/>
        </p:nvSpPr>
        <p:spPr>
          <a:xfrm>
            <a:off x="1170159" y="3225970"/>
            <a:ext cx="1277078" cy="108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697" marR="23495" lvl="0" indent="0" algn="l" rtl="0">
              <a:lnSpc>
                <a:spcPct val="988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Internet, software</a:t>
            </a:r>
            <a:endParaRPr/>
          </a:p>
        </p:txBody>
      </p:sp>
      <p:sp>
        <p:nvSpPr>
          <p:cNvPr id="1270" name="Google Shape;1270;p6"/>
          <p:cNvSpPr txBox="1"/>
          <p:nvPr/>
        </p:nvSpPr>
        <p:spPr>
          <a:xfrm>
            <a:off x="2472392" y="3225977"/>
            <a:ext cx="7745116" cy="33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administered by one organization — unlike the</a:t>
            </a:r>
            <a:endParaRPr sz="2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1" name="Google Shape;1271;p6"/>
          <p:cNvSpPr txBox="1"/>
          <p:nvPr/>
        </p:nvSpPr>
        <p:spPr>
          <a:xfrm>
            <a:off x="865552" y="3267921"/>
            <a:ext cx="169830" cy="2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24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6"/>
          <p:cNvSpPr txBox="1"/>
          <p:nvPr/>
        </p:nvSpPr>
        <p:spPr>
          <a:xfrm>
            <a:off x="2426240" y="3600390"/>
            <a:ext cx="6471929" cy="70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datacenter</a:t>
            </a:r>
            <a:r>
              <a:rPr lang="en-US" sz="248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owners control every switch in the</a:t>
            </a:r>
            <a:endParaRPr/>
          </a:p>
          <a:p>
            <a:pPr marL="31141" marR="47521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every host</a:t>
            </a:r>
            <a:endParaRPr/>
          </a:p>
        </p:txBody>
      </p:sp>
      <p:sp>
        <p:nvSpPr>
          <p:cNvPr id="1273" name="Google Shape;1273;p6"/>
          <p:cNvSpPr txBox="1"/>
          <p:nvPr/>
        </p:nvSpPr>
        <p:spPr>
          <a:xfrm>
            <a:off x="8394044" y="3611979"/>
            <a:ext cx="1823464" cy="33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</a:t>
            </a:r>
            <a:r>
              <a:rPr lang="en-US" sz="248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sz="2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4" name="Google Shape;1274;p6"/>
          <p:cNvSpPr txBox="1"/>
          <p:nvPr/>
        </p:nvSpPr>
        <p:spPr>
          <a:xfrm>
            <a:off x="10154250" y="3595140"/>
            <a:ext cx="503253" cy="33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</p:txBody>
      </p:sp>
      <p:sp>
        <p:nvSpPr>
          <p:cNvPr id="1275" name="Google Shape;1275;p6"/>
          <p:cNvSpPr txBox="1"/>
          <p:nvPr/>
        </p:nvSpPr>
        <p:spPr>
          <a:xfrm>
            <a:off x="1170159" y="4710933"/>
            <a:ext cx="7734222" cy="70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Performance: </a:t>
            </a: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datacenter latencies are 10s of us, with</a:t>
            </a:r>
            <a:endParaRPr/>
          </a:p>
          <a:p>
            <a:pPr marL="7697" marR="47522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100Gbit links.</a:t>
            </a:r>
            <a:endParaRPr/>
          </a:p>
        </p:txBody>
      </p:sp>
      <p:sp>
        <p:nvSpPr>
          <p:cNvPr id="1276" name="Google Shape;1276;p6"/>
          <p:cNvSpPr txBox="1"/>
          <p:nvPr/>
        </p:nvSpPr>
        <p:spPr>
          <a:xfrm>
            <a:off x="8135890" y="4715557"/>
            <a:ext cx="1806535" cy="33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 40, even</a:t>
            </a:r>
            <a:endParaRPr/>
          </a:p>
        </p:txBody>
      </p:sp>
      <p:sp>
        <p:nvSpPr>
          <p:cNvPr id="1277" name="Google Shape;1277;p6"/>
          <p:cNvSpPr txBox="1"/>
          <p:nvPr/>
        </p:nvSpPr>
        <p:spPr>
          <a:xfrm>
            <a:off x="865552" y="4746537"/>
            <a:ext cx="169830" cy="2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24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6"/>
          <p:cNvSpPr txBox="1"/>
          <p:nvPr/>
        </p:nvSpPr>
        <p:spPr>
          <a:xfrm>
            <a:off x="865553" y="5815141"/>
            <a:ext cx="8074262" cy="33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these factors change how we </a:t>
            </a:r>
            <a:r>
              <a:rPr lang="en-US" sz="2485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datacenter</a:t>
            </a:r>
            <a:endParaRPr/>
          </a:p>
        </p:txBody>
      </p:sp>
      <p:sp>
        <p:nvSpPr>
          <p:cNvPr id="1279" name="Google Shape;1279;p6"/>
          <p:cNvSpPr txBox="1"/>
          <p:nvPr/>
        </p:nvSpPr>
        <p:spPr>
          <a:xfrm>
            <a:off x="8135890" y="5826106"/>
            <a:ext cx="1488793" cy="33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7"/>
          <p:cNvSpPr txBox="1"/>
          <p:nvPr/>
        </p:nvSpPr>
        <p:spPr>
          <a:xfrm>
            <a:off x="2851848" y="752299"/>
            <a:ext cx="3162599" cy="72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995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Desirable</a:t>
            </a:r>
            <a:endParaRPr/>
          </a:p>
        </p:txBody>
      </p:sp>
      <p:sp>
        <p:nvSpPr>
          <p:cNvPr id="1285" name="Google Shape;1285;p7"/>
          <p:cNvSpPr txBox="1"/>
          <p:nvPr/>
        </p:nvSpPr>
        <p:spPr>
          <a:xfrm>
            <a:off x="6090029" y="752299"/>
            <a:ext cx="3360188" cy="72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995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endParaRPr/>
          </a:p>
        </p:txBody>
      </p:sp>
      <p:sp>
        <p:nvSpPr>
          <p:cNvPr id="1286" name="Google Shape;1286;p7"/>
          <p:cNvSpPr txBox="1"/>
          <p:nvPr/>
        </p:nvSpPr>
        <p:spPr>
          <a:xfrm>
            <a:off x="1176505" y="1700391"/>
            <a:ext cx="7593776" cy="33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Latency: </a:t>
            </a: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few “hops” between destinations</a:t>
            </a:r>
            <a:endParaRPr sz="25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7"/>
          <p:cNvSpPr txBox="1"/>
          <p:nvPr/>
        </p:nvSpPr>
        <p:spPr>
          <a:xfrm>
            <a:off x="865553" y="1736631"/>
            <a:ext cx="171438" cy="2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19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sz="187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7"/>
          <p:cNvSpPr txBox="1"/>
          <p:nvPr/>
        </p:nvSpPr>
        <p:spPr>
          <a:xfrm>
            <a:off x="1176506" y="2455564"/>
            <a:ext cx="6432308" cy="33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Resilience: </a:t>
            </a: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recover from link failures</a:t>
            </a:r>
            <a:endParaRPr sz="25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Google Shape;1289;p7"/>
          <p:cNvSpPr txBox="1"/>
          <p:nvPr/>
        </p:nvSpPr>
        <p:spPr>
          <a:xfrm>
            <a:off x="865553" y="2485459"/>
            <a:ext cx="171438" cy="2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19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sz="187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0" name="Google Shape;1290;p7"/>
          <p:cNvSpPr txBox="1"/>
          <p:nvPr/>
        </p:nvSpPr>
        <p:spPr>
          <a:xfrm>
            <a:off x="1176506" y="3204391"/>
            <a:ext cx="8191844" cy="7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Throughput: </a:t>
            </a: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Lots of endpoints can communicate,</a:t>
            </a:r>
            <a:endParaRPr/>
          </a:p>
          <a:p>
            <a:pPr marL="7697" marR="48018" lvl="0" indent="0" algn="l" rtl="0">
              <a:lnSpc>
                <a:spcPct val="95825"/>
              </a:lnSpc>
              <a:spcBef>
                <a:spcPts val="28"/>
              </a:spcBef>
              <a:spcAft>
                <a:spcPts val="0"/>
              </a:spcAft>
              <a:buNone/>
            </a:pP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time.</a:t>
            </a:r>
            <a:endParaRPr/>
          </a:p>
        </p:txBody>
      </p:sp>
      <p:sp>
        <p:nvSpPr>
          <p:cNvPr id="1291" name="Google Shape;1291;p7"/>
          <p:cNvSpPr txBox="1"/>
          <p:nvPr/>
        </p:nvSpPr>
        <p:spPr>
          <a:xfrm>
            <a:off x="8731672" y="3204391"/>
            <a:ext cx="1273355" cy="33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at the</a:t>
            </a:r>
            <a:endParaRPr/>
          </a:p>
        </p:txBody>
      </p:sp>
      <p:sp>
        <p:nvSpPr>
          <p:cNvPr id="1292" name="Google Shape;1292;p7"/>
          <p:cNvSpPr txBox="1"/>
          <p:nvPr/>
        </p:nvSpPr>
        <p:spPr>
          <a:xfrm>
            <a:off x="865553" y="3234285"/>
            <a:ext cx="171438" cy="2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19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sz="187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3" name="Google Shape;1293;p7"/>
          <p:cNvSpPr txBox="1"/>
          <p:nvPr/>
        </p:nvSpPr>
        <p:spPr>
          <a:xfrm>
            <a:off x="1176506" y="4340324"/>
            <a:ext cx="9894913" cy="7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Cost-Effective: </a:t>
            </a: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rely too much on expensive equipment like</a:t>
            </a:r>
            <a:endParaRPr sz="25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97" marR="48018" lvl="0" indent="0" algn="l" rtl="0">
              <a:lnSpc>
                <a:spcPct val="95825"/>
              </a:lnSpc>
              <a:spcBef>
                <a:spcPts val="28"/>
              </a:spcBef>
              <a:spcAft>
                <a:spcPts val="0"/>
              </a:spcAft>
              <a:buNone/>
            </a:pP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high bandwidth, high port-count switches.</a:t>
            </a:r>
            <a:endParaRPr sz="25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4" name="Google Shape;1294;p7"/>
          <p:cNvSpPr txBox="1"/>
          <p:nvPr/>
        </p:nvSpPr>
        <p:spPr>
          <a:xfrm>
            <a:off x="865553" y="4370218"/>
            <a:ext cx="171438" cy="2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19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sz="187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7"/>
          <p:cNvSpPr txBox="1"/>
          <p:nvPr/>
        </p:nvSpPr>
        <p:spPr>
          <a:xfrm>
            <a:off x="1176506" y="5476256"/>
            <a:ext cx="9836113" cy="72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0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Manage: </a:t>
            </a: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Won’t confuse network administrators who have to</a:t>
            </a:r>
            <a:endParaRPr sz="25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97" marR="48018" lvl="0" indent="0" algn="l" rtl="0">
              <a:lnSpc>
                <a:spcPct val="95825"/>
              </a:lnSpc>
              <a:spcBef>
                <a:spcPts val="28"/>
              </a:spcBef>
              <a:spcAft>
                <a:spcPts val="0"/>
              </a:spcAft>
              <a:buNone/>
            </a:pPr>
            <a:r>
              <a:rPr lang="en-US" sz="25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 so many cables together!</a:t>
            </a:r>
            <a:endParaRPr sz="25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6" name="Google Shape;1296;p7"/>
          <p:cNvSpPr txBox="1"/>
          <p:nvPr/>
        </p:nvSpPr>
        <p:spPr>
          <a:xfrm>
            <a:off x="865553" y="5512496"/>
            <a:ext cx="171438" cy="2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97" marR="0" lvl="0" indent="0" algn="l" rtl="0">
              <a:lnSpc>
                <a:spcPct val="1019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sz="187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977d9d6b68_0_8"/>
          <p:cNvSpPr txBox="1">
            <a:spLocks noGrp="1"/>
          </p:cNvSpPr>
          <p:nvPr>
            <p:ph type="title"/>
          </p:nvPr>
        </p:nvSpPr>
        <p:spPr>
          <a:xfrm>
            <a:off x="9615425" y="2102475"/>
            <a:ext cx="2409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7"/>
              <a:t>Limitations:</a:t>
            </a:r>
            <a:endParaRPr sz="23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7"/>
              <a:t>host-host capcacit</a:t>
            </a:r>
            <a:r>
              <a:rPr lang="en-US" sz="2850"/>
              <a:t>y</a:t>
            </a:r>
            <a:endParaRPr sz="2850"/>
          </a:p>
        </p:txBody>
      </p:sp>
      <p:pic>
        <p:nvPicPr>
          <p:cNvPr id="1303" name="Google Shape;1303;g2977d9d6b6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418700"/>
            <a:ext cx="8594348" cy="6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8"/>
          <p:cNvSpPr txBox="1"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Datacenter networks: multipath</a:t>
            </a:r>
            <a:endParaRPr sz="44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8"/>
          <p:cNvSpPr txBox="1">
            <a:spLocks noGrp="1"/>
          </p:cNvSpPr>
          <p:nvPr>
            <p:ph type="sldNum" idx="12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1" name="Google Shape;1311;p8"/>
          <p:cNvGrpSpPr/>
          <p:nvPr/>
        </p:nvGrpSpPr>
        <p:grpSpPr>
          <a:xfrm>
            <a:off x="1358152" y="2378040"/>
            <a:ext cx="9601201" cy="4184782"/>
            <a:chOff x="1344706" y="2006080"/>
            <a:chExt cx="6858000" cy="2801542"/>
          </a:xfrm>
        </p:grpSpPr>
        <p:pic>
          <p:nvPicPr>
            <p:cNvPr id="1312" name="Google Shape;1312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44706" y="2006080"/>
              <a:ext cx="6858000" cy="2774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3" name="Google Shape;1313;p8"/>
            <p:cNvSpPr/>
            <p:nvPr/>
          </p:nvSpPr>
          <p:spPr>
            <a:xfrm>
              <a:off x="1562964" y="3208452"/>
              <a:ext cx="5345622" cy="226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8"/>
            <p:cNvGrpSpPr/>
            <p:nvPr/>
          </p:nvGrpSpPr>
          <p:grpSpPr>
            <a:xfrm>
              <a:off x="1707882" y="3208452"/>
              <a:ext cx="1877813" cy="232782"/>
              <a:chOff x="430412" y="3248793"/>
              <a:chExt cx="1877813" cy="232782"/>
            </a:xfrm>
          </p:grpSpPr>
          <p:cxnSp>
            <p:nvCxnSpPr>
              <p:cNvPr id="1315" name="Google Shape;1315;p8"/>
              <p:cNvCxnSpPr/>
              <p:nvPr/>
            </p:nvCxnSpPr>
            <p:spPr>
              <a:xfrm rot="10800000" flipH="1">
                <a:off x="430412" y="3248793"/>
                <a:ext cx="1738110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" name="Google Shape;1316;p8"/>
              <p:cNvCxnSpPr/>
              <p:nvPr/>
            </p:nvCxnSpPr>
            <p:spPr>
              <a:xfrm rot="10800000" flipH="1">
                <a:off x="760625" y="3248793"/>
                <a:ext cx="1439650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" name="Google Shape;1317;p8"/>
              <p:cNvCxnSpPr/>
              <p:nvPr/>
            </p:nvCxnSpPr>
            <p:spPr>
              <a:xfrm rot="10800000" flipH="1">
                <a:off x="1098582" y="3248793"/>
                <a:ext cx="1146632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8" name="Google Shape;1318;p8"/>
              <p:cNvCxnSpPr/>
              <p:nvPr/>
            </p:nvCxnSpPr>
            <p:spPr>
              <a:xfrm rot="10800000" flipH="1">
                <a:off x="1465090" y="3248793"/>
                <a:ext cx="84313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19" name="Google Shape;1319;p8"/>
            <p:cNvGrpSpPr/>
            <p:nvPr/>
          </p:nvGrpSpPr>
          <p:grpSpPr>
            <a:xfrm>
              <a:off x="3101707" y="3208452"/>
              <a:ext cx="1877813" cy="232782"/>
              <a:chOff x="430412" y="3248793"/>
              <a:chExt cx="1877813" cy="232782"/>
            </a:xfrm>
          </p:grpSpPr>
          <p:cxnSp>
            <p:nvCxnSpPr>
              <p:cNvPr id="1320" name="Google Shape;1320;p8"/>
              <p:cNvCxnSpPr/>
              <p:nvPr/>
            </p:nvCxnSpPr>
            <p:spPr>
              <a:xfrm rot="10800000" flipH="1">
                <a:off x="430412" y="3248793"/>
                <a:ext cx="1738110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1" name="Google Shape;1321;p8"/>
              <p:cNvCxnSpPr/>
              <p:nvPr/>
            </p:nvCxnSpPr>
            <p:spPr>
              <a:xfrm rot="10800000" flipH="1">
                <a:off x="760625" y="3248793"/>
                <a:ext cx="1439650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2" name="Google Shape;1322;p8"/>
              <p:cNvCxnSpPr/>
              <p:nvPr/>
            </p:nvCxnSpPr>
            <p:spPr>
              <a:xfrm rot="10800000" flipH="1">
                <a:off x="1098582" y="3248793"/>
                <a:ext cx="1146632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3" name="Google Shape;1323;p8"/>
              <p:cNvCxnSpPr/>
              <p:nvPr/>
            </p:nvCxnSpPr>
            <p:spPr>
              <a:xfrm rot="10800000" flipH="1">
                <a:off x="1465090" y="3248793"/>
                <a:ext cx="84313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24" name="Google Shape;1324;p8"/>
            <p:cNvGrpSpPr/>
            <p:nvPr/>
          </p:nvGrpSpPr>
          <p:grpSpPr>
            <a:xfrm>
              <a:off x="4495532" y="3211627"/>
              <a:ext cx="1877813" cy="232782"/>
              <a:chOff x="430412" y="3248793"/>
              <a:chExt cx="1877813" cy="232782"/>
            </a:xfrm>
          </p:grpSpPr>
          <p:cxnSp>
            <p:nvCxnSpPr>
              <p:cNvPr id="1325" name="Google Shape;1325;p8"/>
              <p:cNvCxnSpPr/>
              <p:nvPr/>
            </p:nvCxnSpPr>
            <p:spPr>
              <a:xfrm rot="10800000" flipH="1">
                <a:off x="430412" y="3248793"/>
                <a:ext cx="1738110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6" name="Google Shape;1326;p8"/>
              <p:cNvCxnSpPr/>
              <p:nvPr/>
            </p:nvCxnSpPr>
            <p:spPr>
              <a:xfrm rot="10800000" flipH="1">
                <a:off x="760625" y="3248793"/>
                <a:ext cx="1439650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7" name="Google Shape;1327;p8"/>
              <p:cNvCxnSpPr/>
              <p:nvPr/>
            </p:nvCxnSpPr>
            <p:spPr>
              <a:xfrm rot="10800000" flipH="1">
                <a:off x="1098582" y="3248793"/>
                <a:ext cx="1146632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8" name="Google Shape;1328;p8"/>
              <p:cNvCxnSpPr/>
              <p:nvPr/>
            </p:nvCxnSpPr>
            <p:spPr>
              <a:xfrm rot="10800000" flipH="1">
                <a:off x="1465090" y="3248793"/>
                <a:ext cx="84313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29" name="Google Shape;1329;p8"/>
            <p:cNvGrpSpPr/>
            <p:nvPr/>
          </p:nvGrpSpPr>
          <p:grpSpPr>
            <a:xfrm>
              <a:off x="1612076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330" name="Google Shape;1330;p8"/>
              <p:cNvCxnSpPr/>
              <p:nvPr/>
            </p:nvCxnSpPr>
            <p:spPr>
              <a:xfrm rot="10800000" flipH="1">
                <a:off x="334606" y="3248793"/>
                <a:ext cx="623584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1" name="Google Shape;1331;p8"/>
              <p:cNvCxnSpPr/>
              <p:nvPr/>
            </p:nvCxnSpPr>
            <p:spPr>
              <a:xfrm rot="10800000" flipH="1">
                <a:off x="684422" y="3248793"/>
                <a:ext cx="30400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2" name="Google Shape;1332;p8"/>
              <p:cNvCxnSpPr/>
              <p:nvPr/>
            </p:nvCxnSpPr>
            <p:spPr>
              <a:xfrm rot="10800000">
                <a:off x="1020687" y="3251968"/>
                <a:ext cx="18156" cy="2230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3" name="Google Shape;1333;p8"/>
              <p:cNvCxnSpPr/>
              <p:nvPr/>
            </p:nvCxnSpPr>
            <p:spPr>
              <a:xfrm rot="10800000">
                <a:off x="1050169" y="3251968"/>
                <a:ext cx="328335" cy="2296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34" name="Google Shape;1334;p8"/>
            <p:cNvGrpSpPr/>
            <p:nvPr/>
          </p:nvGrpSpPr>
          <p:grpSpPr>
            <a:xfrm>
              <a:off x="3019745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335" name="Google Shape;1335;p8"/>
              <p:cNvCxnSpPr/>
              <p:nvPr/>
            </p:nvCxnSpPr>
            <p:spPr>
              <a:xfrm rot="10800000" flipH="1">
                <a:off x="334606" y="3248793"/>
                <a:ext cx="623584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6" name="Google Shape;1336;p8"/>
              <p:cNvCxnSpPr/>
              <p:nvPr/>
            </p:nvCxnSpPr>
            <p:spPr>
              <a:xfrm rot="10800000" flipH="1">
                <a:off x="684422" y="3248793"/>
                <a:ext cx="30400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7" name="Google Shape;1337;p8"/>
              <p:cNvCxnSpPr/>
              <p:nvPr/>
            </p:nvCxnSpPr>
            <p:spPr>
              <a:xfrm rot="10800000">
                <a:off x="1020687" y="3251968"/>
                <a:ext cx="18156" cy="2230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8" name="Google Shape;1338;p8"/>
              <p:cNvCxnSpPr/>
              <p:nvPr/>
            </p:nvCxnSpPr>
            <p:spPr>
              <a:xfrm rot="10800000">
                <a:off x="1050169" y="3251968"/>
                <a:ext cx="328335" cy="2296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39" name="Google Shape;1339;p8"/>
            <p:cNvGrpSpPr/>
            <p:nvPr/>
          </p:nvGrpSpPr>
          <p:grpSpPr>
            <a:xfrm>
              <a:off x="4427414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340" name="Google Shape;1340;p8"/>
              <p:cNvCxnSpPr/>
              <p:nvPr/>
            </p:nvCxnSpPr>
            <p:spPr>
              <a:xfrm rot="10800000" flipH="1">
                <a:off x="334606" y="3248793"/>
                <a:ext cx="623584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8"/>
              <p:cNvCxnSpPr/>
              <p:nvPr/>
            </p:nvCxnSpPr>
            <p:spPr>
              <a:xfrm rot="10800000" flipH="1">
                <a:off x="684422" y="3248793"/>
                <a:ext cx="30400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2" name="Google Shape;1342;p8"/>
              <p:cNvCxnSpPr/>
              <p:nvPr/>
            </p:nvCxnSpPr>
            <p:spPr>
              <a:xfrm rot="10800000">
                <a:off x="1020687" y="3251968"/>
                <a:ext cx="18156" cy="2230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3" name="Google Shape;1343;p8"/>
              <p:cNvCxnSpPr/>
              <p:nvPr/>
            </p:nvCxnSpPr>
            <p:spPr>
              <a:xfrm rot="10800000">
                <a:off x="1050169" y="3251968"/>
                <a:ext cx="328335" cy="2296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44" name="Google Shape;1344;p8"/>
            <p:cNvGrpSpPr/>
            <p:nvPr/>
          </p:nvGrpSpPr>
          <p:grpSpPr>
            <a:xfrm>
              <a:off x="5835083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345" name="Google Shape;1345;p8"/>
              <p:cNvCxnSpPr/>
              <p:nvPr/>
            </p:nvCxnSpPr>
            <p:spPr>
              <a:xfrm rot="10800000" flipH="1">
                <a:off x="334606" y="3248793"/>
                <a:ext cx="623584" cy="2327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6" name="Google Shape;1346;p8"/>
              <p:cNvCxnSpPr/>
              <p:nvPr/>
            </p:nvCxnSpPr>
            <p:spPr>
              <a:xfrm rot="10800000" flipH="1">
                <a:off x="684422" y="3248793"/>
                <a:ext cx="304005" cy="226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7" name="Google Shape;1347;p8"/>
              <p:cNvCxnSpPr/>
              <p:nvPr/>
            </p:nvCxnSpPr>
            <p:spPr>
              <a:xfrm rot="10800000">
                <a:off x="1020687" y="3251968"/>
                <a:ext cx="18156" cy="2230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8" name="Google Shape;1348;p8"/>
              <p:cNvCxnSpPr/>
              <p:nvPr/>
            </p:nvCxnSpPr>
            <p:spPr>
              <a:xfrm rot="10800000">
                <a:off x="1050169" y="3251968"/>
                <a:ext cx="328335" cy="2296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349" name="Google Shape;1349;p8"/>
            <p:cNvCxnSpPr/>
            <p:nvPr/>
          </p:nvCxnSpPr>
          <p:spPr>
            <a:xfrm rot="10800000">
              <a:off x="2038095" y="3208452"/>
              <a:ext cx="3938756" cy="22619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0" name="Google Shape;1350;p8"/>
            <p:cNvCxnSpPr/>
            <p:nvPr/>
          </p:nvCxnSpPr>
          <p:spPr>
            <a:xfrm rot="10800000">
              <a:off x="2103840" y="3208452"/>
              <a:ext cx="4173610" cy="22619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351;p8"/>
            <p:cNvCxnSpPr/>
            <p:nvPr/>
          </p:nvCxnSpPr>
          <p:spPr>
            <a:xfrm rot="10800000">
              <a:off x="2163497" y="3208452"/>
              <a:ext cx="4839817" cy="23595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352;p8"/>
            <p:cNvCxnSpPr/>
            <p:nvPr/>
          </p:nvCxnSpPr>
          <p:spPr>
            <a:xfrm rot="10800000">
              <a:off x="2136799" y="3211627"/>
              <a:ext cx="4507481" cy="226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3" name="Google Shape;1353;p8"/>
            <p:cNvSpPr txBox="1"/>
            <p:nvPr/>
          </p:nvSpPr>
          <p:spPr>
            <a:xfrm>
              <a:off x="4400143" y="4218034"/>
              <a:ext cx="243163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54" name="Google Shape;1354;p8"/>
            <p:cNvSpPr txBox="1"/>
            <p:nvPr/>
          </p:nvSpPr>
          <p:spPr>
            <a:xfrm>
              <a:off x="4715567" y="4218848"/>
              <a:ext cx="312906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355" name="Google Shape;1355;p8"/>
            <p:cNvSpPr txBox="1"/>
            <p:nvPr/>
          </p:nvSpPr>
          <p:spPr>
            <a:xfrm>
              <a:off x="5068973" y="4220999"/>
              <a:ext cx="301660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1356" name="Google Shape;1356;p8"/>
            <p:cNvSpPr txBox="1"/>
            <p:nvPr/>
          </p:nvSpPr>
          <p:spPr>
            <a:xfrm>
              <a:off x="5433769" y="4217456"/>
              <a:ext cx="312906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  <p:sp>
          <p:nvSpPr>
            <p:cNvPr id="1357" name="Google Shape;1357;p8"/>
            <p:cNvSpPr txBox="1"/>
            <p:nvPr/>
          </p:nvSpPr>
          <p:spPr>
            <a:xfrm>
              <a:off x="5792870" y="4213911"/>
              <a:ext cx="301660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1358" name="Google Shape;1358;p8"/>
            <p:cNvSpPr txBox="1"/>
            <p:nvPr/>
          </p:nvSpPr>
          <p:spPr>
            <a:xfrm>
              <a:off x="6151971" y="4216061"/>
              <a:ext cx="312906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1359" name="Google Shape;1359;p8"/>
            <p:cNvSpPr txBox="1"/>
            <p:nvPr/>
          </p:nvSpPr>
          <p:spPr>
            <a:xfrm>
              <a:off x="6511072" y="4212518"/>
              <a:ext cx="301660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1360" name="Google Shape;1360;p8"/>
            <p:cNvSpPr txBox="1"/>
            <p:nvPr/>
          </p:nvSpPr>
          <p:spPr>
            <a:xfrm>
              <a:off x="6858783" y="4208974"/>
              <a:ext cx="301660" cy="22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361" name="Google Shape;1361;p8"/>
            <p:cNvSpPr txBox="1"/>
            <p:nvPr/>
          </p:nvSpPr>
          <p:spPr>
            <a:xfrm>
              <a:off x="1517707" y="4498556"/>
              <a:ext cx="5921569" cy="309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two </a:t>
              </a: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disjoint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paths highlighted between racks 1 and 11</a:t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24856" y="2465450"/>
              <a:ext cx="3485236" cy="973841"/>
            </a:xfrm>
            <a:custGeom>
              <a:avLst/>
              <a:gdLst/>
              <a:ahLst/>
              <a:cxnLst/>
              <a:rect l="l" t="t" r="r" b="b"/>
              <a:pathLst>
                <a:path w="3485236" h="973841" extrusionOk="0">
                  <a:moveTo>
                    <a:pt x="0" y="973841"/>
                  </a:moveTo>
                  <a:lnTo>
                    <a:pt x="569482" y="757432"/>
                  </a:lnTo>
                  <a:cubicBezTo>
                    <a:pt x="569482" y="504955"/>
                    <a:pt x="569483" y="252477"/>
                    <a:pt x="569483" y="0"/>
                  </a:cubicBezTo>
                  <a:lnTo>
                    <a:pt x="3211885" y="569497"/>
                  </a:lnTo>
                  <a:lnTo>
                    <a:pt x="3468152" y="734652"/>
                  </a:lnTo>
                  <a:lnTo>
                    <a:pt x="3485236" y="973841"/>
                  </a:lnTo>
                </a:path>
              </a:pathLst>
            </a:custGeom>
            <a:noFill/>
            <a:ln w="444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715628" y="2483588"/>
              <a:ext cx="4584339" cy="973842"/>
            </a:xfrm>
            <a:custGeom>
              <a:avLst/>
              <a:gdLst/>
              <a:ahLst/>
              <a:cxnLst/>
              <a:rect l="l" t="t" r="r" b="b"/>
              <a:pathLst>
                <a:path w="4584339" h="973842" extrusionOk="0">
                  <a:moveTo>
                    <a:pt x="0" y="973842"/>
                  </a:moveTo>
                  <a:lnTo>
                    <a:pt x="1873598" y="649228"/>
                  </a:lnTo>
                  <a:cubicBezTo>
                    <a:pt x="1873598" y="396751"/>
                    <a:pt x="1884989" y="252477"/>
                    <a:pt x="1884989" y="0"/>
                  </a:cubicBezTo>
                  <a:lnTo>
                    <a:pt x="4572949" y="569497"/>
                  </a:lnTo>
                  <a:lnTo>
                    <a:pt x="4584339" y="728958"/>
                  </a:lnTo>
                  <a:lnTo>
                    <a:pt x="3451066" y="939672"/>
                  </a:lnTo>
                </a:path>
              </a:pathLst>
            </a:custGeom>
            <a:noFill/>
            <a:ln w="539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4" name="Google Shape;1364;p8"/>
          <p:cNvSpPr txBox="1"/>
          <p:nvPr/>
        </p:nvSpPr>
        <p:spPr>
          <a:xfrm>
            <a:off x="935691" y="1287837"/>
            <a:ext cx="11256309" cy="179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94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interconnection among switches, racks: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throughput between racks (multiple routing paths possible)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reliability via redundancy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65" name="Google Shape;1365;p8"/>
          <p:cNvGrpSpPr/>
          <p:nvPr/>
        </p:nvGrpSpPr>
        <p:grpSpPr>
          <a:xfrm>
            <a:off x="2334159" y="2821994"/>
            <a:ext cx="610209" cy="346402"/>
            <a:chOff x="3668110" y="2448910"/>
            <a:chExt cx="3794234" cy="2165130"/>
          </a:xfrm>
        </p:grpSpPr>
        <p:sp>
          <p:nvSpPr>
            <p:cNvPr id="1366" name="Google Shape;1366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8" name="Google Shape;1368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69" name="Google Shape;1369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3" name="Google Shape;1373;p8"/>
          <p:cNvGrpSpPr/>
          <p:nvPr/>
        </p:nvGrpSpPr>
        <p:grpSpPr>
          <a:xfrm>
            <a:off x="4287927" y="2823518"/>
            <a:ext cx="610209" cy="346402"/>
            <a:chOff x="3668110" y="2448910"/>
            <a:chExt cx="3794234" cy="2165130"/>
          </a:xfrm>
        </p:grpSpPr>
        <p:sp>
          <p:nvSpPr>
            <p:cNvPr id="1374" name="Google Shape;137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6" name="Google Shape;137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77" name="Google Shape;137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1" name="Google Shape;1381;p8"/>
          <p:cNvGrpSpPr/>
          <p:nvPr/>
        </p:nvGrpSpPr>
        <p:grpSpPr>
          <a:xfrm>
            <a:off x="6241695" y="2825042"/>
            <a:ext cx="610209" cy="346402"/>
            <a:chOff x="3668110" y="2448910"/>
            <a:chExt cx="3794234" cy="2165130"/>
          </a:xfrm>
        </p:grpSpPr>
        <p:sp>
          <p:nvSpPr>
            <p:cNvPr id="1382" name="Google Shape;1382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4" name="Google Shape;1384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85" name="Google Shape;1385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9" name="Google Shape;1389;p8"/>
          <p:cNvGrpSpPr/>
          <p:nvPr/>
        </p:nvGrpSpPr>
        <p:grpSpPr>
          <a:xfrm>
            <a:off x="8218323" y="2826566"/>
            <a:ext cx="610209" cy="346402"/>
            <a:chOff x="3668110" y="2448910"/>
            <a:chExt cx="3794234" cy="2165130"/>
          </a:xfrm>
        </p:grpSpPr>
        <p:sp>
          <p:nvSpPr>
            <p:cNvPr id="1390" name="Google Shape;1390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2" name="Google Shape;1392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3" name="Google Shape;1393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7" name="Google Shape;1397;p8"/>
          <p:cNvGrpSpPr/>
          <p:nvPr/>
        </p:nvGrpSpPr>
        <p:grpSpPr>
          <a:xfrm>
            <a:off x="2367687" y="3863340"/>
            <a:ext cx="549249" cy="301752"/>
            <a:chOff x="3668110" y="2448910"/>
            <a:chExt cx="3794234" cy="2165130"/>
          </a:xfrm>
        </p:grpSpPr>
        <p:sp>
          <p:nvSpPr>
            <p:cNvPr id="1398" name="Google Shape;139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0" name="Google Shape;140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01" name="Google Shape;140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05" name="Google Shape;1405;p8"/>
          <p:cNvGrpSpPr/>
          <p:nvPr/>
        </p:nvGrpSpPr>
        <p:grpSpPr>
          <a:xfrm>
            <a:off x="4316883" y="3875986"/>
            <a:ext cx="549249" cy="301752"/>
            <a:chOff x="3668110" y="2448910"/>
            <a:chExt cx="3794234" cy="2165130"/>
          </a:xfrm>
        </p:grpSpPr>
        <p:sp>
          <p:nvSpPr>
            <p:cNvPr id="1406" name="Google Shape;1406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8" name="Google Shape;1408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09" name="Google Shape;1409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3" name="Google Shape;1413;p8"/>
          <p:cNvGrpSpPr/>
          <p:nvPr/>
        </p:nvGrpSpPr>
        <p:grpSpPr>
          <a:xfrm>
            <a:off x="6316371" y="3879488"/>
            <a:ext cx="549249" cy="301752"/>
            <a:chOff x="3668110" y="2448910"/>
            <a:chExt cx="3794234" cy="2165130"/>
          </a:xfrm>
        </p:grpSpPr>
        <p:sp>
          <p:nvSpPr>
            <p:cNvPr id="1414" name="Google Shape;141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6" name="Google Shape;141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17" name="Google Shape;141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1" name="Google Shape;1421;p8"/>
          <p:cNvGrpSpPr/>
          <p:nvPr/>
        </p:nvGrpSpPr>
        <p:grpSpPr>
          <a:xfrm>
            <a:off x="8279283" y="3887562"/>
            <a:ext cx="549249" cy="301752"/>
            <a:chOff x="3668110" y="2448910"/>
            <a:chExt cx="3794234" cy="2165130"/>
          </a:xfrm>
        </p:grpSpPr>
        <p:sp>
          <p:nvSpPr>
            <p:cNvPr id="1422" name="Google Shape;1422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4" name="Google Shape;1424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25" name="Google Shape;1425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9" name="Google Shape;1429;p8"/>
          <p:cNvGrpSpPr/>
          <p:nvPr/>
        </p:nvGrpSpPr>
        <p:grpSpPr>
          <a:xfrm>
            <a:off x="1695279" y="4542558"/>
            <a:ext cx="389682" cy="227238"/>
            <a:chOff x="3668110" y="2448910"/>
            <a:chExt cx="3794234" cy="2165130"/>
          </a:xfrm>
        </p:grpSpPr>
        <p:sp>
          <p:nvSpPr>
            <p:cNvPr id="1430" name="Google Shape;1430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2" name="Google Shape;1432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33" name="Google Shape;1433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7" name="Google Shape;1437;p8"/>
          <p:cNvGrpSpPr/>
          <p:nvPr/>
        </p:nvGrpSpPr>
        <p:grpSpPr>
          <a:xfrm>
            <a:off x="2185175" y="4543504"/>
            <a:ext cx="389682" cy="227238"/>
            <a:chOff x="3668110" y="2448910"/>
            <a:chExt cx="3794234" cy="2165130"/>
          </a:xfrm>
        </p:grpSpPr>
        <p:sp>
          <p:nvSpPr>
            <p:cNvPr id="1438" name="Google Shape;143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0" name="Google Shape;144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41" name="Google Shape;144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8"/>
          <p:cNvGrpSpPr/>
          <p:nvPr/>
        </p:nvGrpSpPr>
        <p:grpSpPr>
          <a:xfrm>
            <a:off x="2678246" y="4544450"/>
            <a:ext cx="389682" cy="227238"/>
            <a:chOff x="3668110" y="2448910"/>
            <a:chExt cx="3794234" cy="2165130"/>
          </a:xfrm>
        </p:grpSpPr>
        <p:sp>
          <p:nvSpPr>
            <p:cNvPr id="1446" name="Google Shape;1446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8" name="Google Shape;1448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49" name="Google Shape;1449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3" name="Google Shape;1453;p8"/>
          <p:cNvGrpSpPr/>
          <p:nvPr/>
        </p:nvGrpSpPr>
        <p:grpSpPr>
          <a:xfrm>
            <a:off x="3171317" y="4545396"/>
            <a:ext cx="389682" cy="227238"/>
            <a:chOff x="3668110" y="2448910"/>
            <a:chExt cx="3794234" cy="2165130"/>
          </a:xfrm>
        </p:grpSpPr>
        <p:sp>
          <p:nvSpPr>
            <p:cNvPr id="1454" name="Google Shape;145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6" name="Google Shape;145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57" name="Google Shape;145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1" name="Google Shape;1461;p8"/>
          <p:cNvGrpSpPr/>
          <p:nvPr/>
        </p:nvGrpSpPr>
        <p:grpSpPr>
          <a:xfrm>
            <a:off x="3664388" y="4546342"/>
            <a:ext cx="389682" cy="227238"/>
            <a:chOff x="3668110" y="2448910"/>
            <a:chExt cx="3794234" cy="2165130"/>
          </a:xfrm>
        </p:grpSpPr>
        <p:sp>
          <p:nvSpPr>
            <p:cNvPr id="1462" name="Google Shape;1462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4" name="Google Shape;1464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65" name="Google Shape;1465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9" name="Google Shape;1469;p8"/>
          <p:cNvGrpSpPr/>
          <p:nvPr/>
        </p:nvGrpSpPr>
        <p:grpSpPr>
          <a:xfrm>
            <a:off x="4157459" y="4547288"/>
            <a:ext cx="389682" cy="227238"/>
            <a:chOff x="3668110" y="2448910"/>
            <a:chExt cx="3794234" cy="2165130"/>
          </a:xfrm>
        </p:grpSpPr>
        <p:sp>
          <p:nvSpPr>
            <p:cNvPr id="1470" name="Google Shape;1470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2" name="Google Shape;1472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3" name="Google Shape;1473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7" name="Google Shape;1477;p8"/>
          <p:cNvGrpSpPr/>
          <p:nvPr/>
        </p:nvGrpSpPr>
        <p:grpSpPr>
          <a:xfrm>
            <a:off x="4650530" y="4548234"/>
            <a:ext cx="389682" cy="227238"/>
            <a:chOff x="3668110" y="2448910"/>
            <a:chExt cx="3794234" cy="2165130"/>
          </a:xfrm>
        </p:grpSpPr>
        <p:sp>
          <p:nvSpPr>
            <p:cNvPr id="1478" name="Google Shape;147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0" name="Google Shape;148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81" name="Google Shape;148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5" name="Google Shape;1485;p8"/>
          <p:cNvGrpSpPr/>
          <p:nvPr/>
        </p:nvGrpSpPr>
        <p:grpSpPr>
          <a:xfrm>
            <a:off x="5143601" y="4549180"/>
            <a:ext cx="389682" cy="227238"/>
            <a:chOff x="3668110" y="2448910"/>
            <a:chExt cx="3794234" cy="2165130"/>
          </a:xfrm>
        </p:grpSpPr>
        <p:sp>
          <p:nvSpPr>
            <p:cNvPr id="1486" name="Google Shape;1486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8" name="Google Shape;1488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89" name="Google Shape;1489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3" name="Google Shape;1493;p8"/>
          <p:cNvGrpSpPr/>
          <p:nvPr/>
        </p:nvGrpSpPr>
        <p:grpSpPr>
          <a:xfrm>
            <a:off x="5636672" y="4550126"/>
            <a:ext cx="389682" cy="227238"/>
            <a:chOff x="3668110" y="2448910"/>
            <a:chExt cx="3794234" cy="2165130"/>
          </a:xfrm>
        </p:grpSpPr>
        <p:sp>
          <p:nvSpPr>
            <p:cNvPr id="1494" name="Google Shape;149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6" name="Google Shape;149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97" name="Google Shape;149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1" name="Google Shape;1501;p8"/>
          <p:cNvGrpSpPr/>
          <p:nvPr/>
        </p:nvGrpSpPr>
        <p:grpSpPr>
          <a:xfrm>
            <a:off x="6129743" y="4547897"/>
            <a:ext cx="389682" cy="227238"/>
            <a:chOff x="3668110" y="2448910"/>
            <a:chExt cx="3794234" cy="2165130"/>
          </a:xfrm>
        </p:grpSpPr>
        <p:sp>
          <p:nvSpPr>
            <p:cNvPr id="1502" name="Google Shape;1502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4" name="Google Shape;1504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05" name="Google Shape;1505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9" name="Google Shape;1509;p8"/>
          <p:cNvGrpSpPr/>
          <p:nvPr/>
        </p:nvGrpSpPr>
        <p:grpSpPr>
          <a:xfrm>
            <a:off x="6622814" y="4545668"/>
            <a:ext cx="389682" cy="227238"/>
            <a:chOff x="3668110" y="2448910"/>
            <a:chExt cx="3794234" cy="2165130"/>
          </a:xfrm>
        </p:grpSpPr>
        <p:sp>
          <p:nvSpPr>
            <p:cNvPr id="1510" name="Google Shape;1510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2" name="Google Shape;1512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13" name="Google Shape;1513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7" name="Google Shape;1517;p8"/>
          <p:cNvGrpSpPr/>
          <p:nvPr/>
        </p:nvGrpSpPr>
        <p:grpSpPr>
          <a:xfrm>
            <a:off x="7115885" y="4543439"/>
            <a:ext cx="389682" cy="227238"/>
            <a:chOff x="3668110" y="2448910"/>
            <a:chExt cx="3794234" cy="2165130"/>
          </a:xfrm>
        </p:grpSpPr>
        <p:sp>
          <p:nvSpPr>
            <p:cNvPr id="1518" name="Google Shape;151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0" name="Google Shape;152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21" name="Google Shape;152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5" name="Google Shape;1525;p8"/>
          <p:cNvGrpSpPr/>
          <p:nvPr/>
        </p:nvGrpSpPr>
        <p:grpSpPr>
          <a:xfrm>
            <a:off x="7608956" y="4541210"/>
            <a:ext cx="389682" cy="227238"/>
            <a:chOff x="3668110" y="2448910"/>
            <a:chExt cx="3794234" cy="2165130"/>
          </a:xfrm>
        </p:grpSpPr>
        <p:sp>
          <p:nvSpPr>
            <p:cNvPr id="1526" name="Google Shape;1526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8" name="Google Shape;1528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29" name="Google Shape;1529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3" name="Google Shape;1533;p8"/>
          <p:cNvGrpSpPr/>
          <p:nvPr/>
        </p:nvGrpSpPr>
        <p:grpSpPr>
          <a:xfrm>
            <a:off x="8102027" y="4538981"/>
            <a:ext cx="389682" cy="227238"/>
            <a:chOff x="3668110" y="2448910"/>
            <a:chExt cx="3794234" cy="2165130"/>
          </a:xfrm>
        </p:grpSpPr>
        <p:sp>
          <p:nvSpPr>
            <p:cNvPr id="1534" name="Google Shape;153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6" name="Google Shape;153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37" name="Google Shape;153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1" name="Google Shape;1541;p8"/>
          <p:cNvGrpSpPr/>
          <p:nvPr/>
        </p:nvGrpSpPr>
        <p:grpSpPr>
          <a:xfrm>
            <a:off x="8595098" y="4536752"/>
            <a:ext cx="389682" cy="227238"/>
            <a:chOff x="3668110" y="2448910"/>
            <a:chExt cx="3794234" cy="2165130"/>
          </a:xfrm>
        </p:grpSpPr>
        <p:sp>
          <p:nvSpPr>
            <p:cNvPr id="1542" name="Google Shape;1542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4" name="Google Shape;1544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45" name="Google Shape;1545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9" name="Google Shape;1549;p8"/>
          <p:cNvGrpSpPr/>
          <p:nvPr/>
        </p:nvGrpSpPr>
        <p:grpSpPr>
          <a:xfrm>
            <a:off x="9088169" y="4537698"/>
            <a:ext cx="389682" cy="227238"/>
            <a:chOff x="3668110" y="2448910"/>
            <a:chExt cx="3794234" cy="2165130"/>
          </a:xfrm>
        </p:grpSpPr>
        <p:sp>
          <p:nvSpPr>
            <p:cNvPr id="1550" name="Google Shape;1550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2" name="Google Shape;1552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53" name="Google Shape;1553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Widescreen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Gill Sans</vt:lpstr>
      <vt:lpstr>Calibri</vt:lpstr>
      <vt:lpstr>Tahoma</vt:lpstr>
      <vt:lpstr>Times</vt:lpstr>
      <vt:lpstr>Noto Sans Symbols</vt:lpstr>
      <vt:lpstr>Times New Roman</vt:lpstr>
      <vt:lpstr>Office Theme</vt:lpstr>
      <vt:lpstr>Week 15-Lec 1</vt:lpstr>
      <vt:lpstr>Data center networks </vt:lpstr>
      <vt:lpstr>PowerPoint Presentation</vt:lpstr>
      <vt:lpstr>Connectivity </vt:lpstr>
      <vt:lpstr>Traffic types</vt:lpstr>
      <vt:lpstr>PowerPoint Presentation</vt:lpstr>
      <vt:lpstr>PowerPoint Presentation</vt:lpstr>
      <vt:lpstr>Limitations: host-host capcacity</vt:lpstr>
      <vt:lpstr>Datacenter networks: multipath</vt:lpstr>
      <vt:lpstr>Datacenter networks: application-layer routing</vt:lpstr>
      <vt:lpstr>Datacenter networks: protocol innovations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15-Lec 1</dc:title>
  <dc:creator>Kalyan</dc:creator>
  <cp:lastModifiedBy>D T</cp:lastModifiedBy>
  <cp:revision>1</cp:revision>
  <dcterms:created xsi:type="dcterms:W3CDTF">2021-04-15T04:25:06Z</dcterms:created>
  <dcterms:modified xsi:type="dcterms:W3CDTF">2023-11-06T05:23:30Z</dcterms:modified>
</cp:coreProperties>
</file>