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4" r:id="rId2"/>
    <p:sldId id="257" r:id="rId3"/>
    <p:sldId id="283" r:id="rId4"/>
    <p:sldId id="259" r:id="rId5"/>
    <p:sldId id="290" r:id="rId6"/>
    <p:sldId id="279" r:id="rId7"/>
    <p:sldId id="260" r:id="rId8"/>
    <p:sldId id="287" r:id="rId9"/>
    <p:sldId id="284" r:id="rId10"/>
    <p:sldId id="285" r:id="rId11"/>
    <p:sldId id="261" r:id="rId12"/>
    <p:sldId id="291" r:id="rId13"/>
    <p:sldId id="263" r:id="rId14"/>
    <p:sldId id="288" r:id="rId15"/>
    <p:sldId id="289" r:id="rId16"/>
    <p:sldId id="2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3" autoAdjust="0"/>
    <p:restoredTop sz="93941" autoAdjust="0"/>
  </p:normalViewPr>
  <p:slideViewPr>
    <p:cSldViewPr snapToGrid="0">
      <p:cViewPr varScale="1">
        <p:scale>
          <a:sx n="123" d="100"/>
          <a:sy n="123" d="100"/>
        </p:scale>
        <p:origin x="736" y="176"/>
      </p:cViewPr>
      <p:guideLst/>
    </p:cSldViewPr>
  </p:slideViewPr>
  <p:outlineViewPr>
    <p:cViewPr>
      <p:scale>
        <a:sx n="33" d="100"/>
        <a:sy n="33" d="100"/>
      </p:scale>
      <p:origin x="0" y="-42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1T06:59:45.1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5704 13534 1524 0,'0'0'59'15,"0"0"-59"-15,0 0 60 0,0 0-397 0,0 0 337 0,-5 21-337 0,-7 15 337 16,12-36-226-16,0 0 226 0,-7 41-225 0,2 9 225 16,5-50-104-16,0 0 104 0,0 46-104 0,3-3 104 15,-3-43 326-15,0 0-326 0,5 34 326 0,8-8-326 16,-13-26 287-16,0 0-287 0,12 17 288 0,5-8-288 0,-17-9 207 15,0 0-207-15,27-12 208 0,11-17-208 0,-38 29 81 16,0 0-81-16,31-43 82 0,-1-11-82 0,-30 54 0 16,0 0 0-16,21-49 0 0,-7-6 0 0,-14 55-97 15,0 0 97-15,4-48-96 0,-17 3 96 0,13 45-166 16,0 0 166-16,-17-31-165 0,-9 11 165 0,26 20-114 16,0 0 114-16,-35-6-113 0,-9 17 113 0,44-11 0 15,0 0 0-15,-42 25 0 0,-5 18 0 0,47-43-64 0,0 0 64 16,-44 69-64-16,2 20 64 0,42-89-117 0,0 0 117 15,-21 83-116-15,11 1 116 0,10-84-280 0,0 0 280 16,5 62-279-16,20-18 279 0,-25-44 448 0,0 0-448 0,22 19 448 16,12-19-448-16,-34 0 303 0,0 0-303 0,40-12 304 15,10-21-304-15,-50 33 123 0,0 0-123 0,56-56 124 16,0-21-124-16,-56 77 35 0,0 0-35 0,40-74 35 16,-6-2-35-16,-34 76 1 0,0 0-1 0,8-60 1 15,-11 10-1-15,3 50-41 0,0 0 41 0,-18-29-40 16,-11 17 40-16,29 12 0 0,0 0 0 0,-35-2 0 15,-9 15 0-15,44-13 51 0,0 0-51 0,-47 24 52 16,0 8-52-16,47-32 15 0,0 0-15 0,-51 55 15 16,-1 15-15-16,52-70-55 0,0 0 55 0,-35 60-54 15,5-1 54-15,30-59-705 0,0 0 705 0,-14 34-704 16,16-15 704-16,-14 33-364 0</inkml:trace>
  <inkml:trace contextRef="#ctx0" brushRef="#br0" timeOffset="1433.15">27650 5327 427 0,'0'0'-19'0,"0"0"19"0,0 0-18 15,0 0 18-15,0 0 9 0,0 0-9 0,-31 4 9 16,-20-1-9-16,51-3 58 0,0 0-58 0,-52 5 59 16,-9 7-59-16,61-12 147 0,0 0-147 0,-63 10 147 15,-4 8-147-15,67-18 132 0,0 0-132 0,-54 12 132 16,9 0-132-16,45-12 14 0,0 0-14 0,-44 24 15 15,4 10-15-15,40-34 59 0,0 0-59 0,-21 36 60 16,17 9-60-16,4-45 122 0,0 0-122 0,9 51 123 16,17 13-123-16,-26-64 14 0,0 0-14 0,39 75 15 15,13 8-15-15,-52-83 11 0,0 0-11 0,40 72 11 16,-5-2-11-16,-35-70 12 0,0 0-12 0,18 69 12 16,-15-2-12-16,-3-67 0 0,0 0 0 0,-15 67 0 15,-15-2 0-15,30-65 0 0,0 0 0 0,-39 55 0 0,-11-9 0 16,50-46 40-16,0 0-40 0,-56 39 40 0,-9-9-40 15,65-30 0-15,0 0 0 0,-38 15 0 0,13-6 0 16,25-9 17-16,0 0-17 0,-19 8 17 0,7-4-17 0,12-4 57 16,0 0-57-16,3 10 57 0,15 2-57 0,-18-12 39 15,0 0-39-15,35 17 40 0,15 2-40 0,-50-19 18 16,0 0-18-16,53 27 19 0,5 10-19 0,-58-37-10 16,0 0 10-16,59 56-10 0,7 18 10 0,-66-74-4 15,0 0 4-15,44 77-4 0,-14 9 4 0,-30-86-9 16,0 0 9-16,15 105-9 0,-11 17 9 0,-4-122-62 0,0 0 62 15,-9 132-62-15,-8 14 62 0,17-146 0 0,0 0 0 16,-16 139 0-16,-5-4 0 0,21-135 9 0,0 0-9 16,-12 143 9-16,3-1-9 0,9-142 23 0,0 0-23 0,4 141 24 15,10 0-24-15,-14-141 39 0,0 0-39 16,26 130 40-16,12-6-40 0,-38-124 32 0,0 0-32 0,47 111 33 16,13-8-33-16,-60-103 0 0,0 0 0 0,63 91 1 15,3-7-1-15,-66-84-424 0,0 0 424 0,72 67-423 16,3-14 423-16,70 66-651 0</inkml:trace>
  <inkml:trace contextRef="#ctx0" brushRef="#br0" timeOffset="13661.77">30814 5152 147 0,'0'0'0'0,"0"0"0"0,-14-19 0 0,7 16 1 0,0 1-1 0,7 2 2 15,-7-3-2-15,0-1-53 0</inkml:trace>
  <inkml:trace contextRef="#ctx0" brushRef="#br0" timeOffset="13801.697">30491 5334 147 0,'0'0'0'0,"-19"17"0"16,-14 5 0-16,1 3 1 0,-1 2-1 0,17-15 2 16,11-7-2-16,0 0 3 0,1 2-3 0,-24 17 4 15,-17 19-4-15,12-3 3 0,-2 8-3 0,12-5 3 16,7 1-3-16,8-1 185 0,4-7-185 0,13 0 186 16,10-8-186-16,9-1 161 0,7-6-161 0,2-2 162 15,5-6-162-15,1 1-251 0,6-2 251 0,7-3-250 16,5-1 250-16,56 8-145 0</inkml:trace>
  <inkml:trace contextRef="#ctx0" brushRef="#br0" timeOffset="14068.736">32086 5149 763 0,'0'0'0'16,"42"22"0"-16,26 16 0 0,-68-38 0 0,0 0 0 15,72 61 0-15,7 17 0 0,-79-78 61 0,0 0-61 0,66 82 62 16,-1 12-62-16,-65-94 98 0,0 0-98 0,40 112 99 16,-16 15-99-16,-24-127 245 0,0 0-245 0,-8 136 245 15,-24 10-245-15,32-146 152 0,0 0-152 0,-73 132 152 16,-39-2-152-16,112-130-486 0,0 0 486 0,-171 131-485 15,-53 1 485-15,-171 130-499 0</inkml:trace>
  <inkml:trace contextRef="#ctx0" brushRef="#br0" timeOffset="16899.589">30888 6954 147 0,'0'0'0'0,"9"17"0"16,6 14 0-16,-15-31 1 0,0 0-1 0,30 40 2 16,12 3-2-16,-42-43 3 0,0 0-3 0,52 39 4 15,15-3-4-15,-67-36 3 0,0 0-3 0,89 40 3 0,19-1-3 16,-108-39 1-16,0 0-1 0,115 26 2 0,13-7-2 16,113 27-65-16</inkml:trace>
  <inkml:trace contextRef="#ctx0" brushRef="#br0" timeOffset="17235.693">32921 6522 147 0,'13'8'0'0,"-13"-8"1"0,0 0-1 0,33 47 2 16,14 18-2-16,-47-65 3 0,0 0-3 0,28 67 4 15,-4 12-4-15,-24-79 3 0,0 0-3 0,4 84 3 16,-13 10-3-16,9-94 1 0,0 0-1 0,-31 82 2 15,-20-3-2-15,51-79 161 0,0 0-161 0,-63 66 162 16,-14-11-162-16,77-55 50 0,0 0-50 0,-89 39 51 16,-10-11-51-16,99-28-148 0,0 0 148 0,-107 15-147 15,-10-10 147-15,-105 12-125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1-21T06:49:21.5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11271 10460 0,'0'-18'47,"36"-35"-47,69-17 15,1 34-15,-18-16 16,36 34-16,140-88 31,107 53-15,-71 0 0,53 36-1,-124 17 1,-18 0-1,-52 0 1,-18 0 0,-52 0-1,-19 0 1,1 0 0,-54 0-16,1 0 15,35 0 1,-18 0-16,124 0 15,70 17 1,177 36 15,-265 0-15,124-35 0,-124-1-1,53 19 1,17-1-1,89 0 1,-159-17-16,53 17 16,-158-35-16,34 35 15,54-35-15,-18 18 16,-18 0 0,35-1-1,54 72 1,52 16-1,-141-69 1,88-1 15,-87-17-15,-36-18 0,-1 17-1,-34-17 1,0 0-1,52 0 1,89 0 0,-18 0-1,-53 0 1,-35 0 0,0-17-1,-18-19 1,18-52-1,-53 53 1,18 0 15,0 17-15,-18 0 0,0 1-1,0-19 220,17 1-220,-17 17-15,18-17 16,-18 0-16,18 17 15,34-70 1,37 0 0,-72 53-1,1-1 17</inkml:trace>
  <inkml:trace contextRef="#ctx0" brushRef="#br0" timeOffset="9433.191">4780 4904 0,'0'35'15,"0"0"-15,0 36 16,18-18-16,-18 52 16,17-16-16,-17-19 15,18 71 1,35 53 0,-35-35-1,-18 53 1,0-89-16,0 36 15,0-53 1,0-36 0,0 54-1,0-36 1,0-17 0,17 17-1,1 18 1,-18 52-1,0 36 1,0 18 0,0 35-1,0 53 1,0-194-16,0 70 16,53 89-1,-36-159-15,-17 35 16,0 0-1,18-35 1,-18 35 15,0 35-15,0-17 0,0-106-16,0 35 15,0-35-15,0-18 16,0 53-1,0 1 1,0 69 0,0-105-16,18 124 15,-18-142 1,35 0-16,-35-17 16,-18-36 140,1 1-156,-1-1 15,0-17-15,1-18 16,-36-18 0,18 1-1,17 17 1,-17-36 0,17-34-1,-17 17 1,-18 0-1,35 36 1,1 17 15,-1 0-15,71 159 62,-18-53-62,36 52-16,-36-16 15,71 17-15,-71-18 16,89 88 0,-89-88-1,0-17 1,-17-89 187,52-176-203,-17 0 16,35 0-16,-70 88 15,0 18-15,52-35 16,-52 105-1,-18 0 110</inkml:trace>
  <inkml:trace contextRef="#ctx0" brushRef="#br0" timeOffset="12064.76">30462 10425 0,'-17'-36'62,"17"-122"-46,0-54-16,-71-35 16,71 0-16,-35-53 15,-53-194 1,35 89 0,35 17-1,18 70 1,0 53-1,-53 36 1,36 70 0,-54-70-1,18 70 17,-106-158-17,106 140 1,36 142-16,-18-106 15,-1 106-15,19 17 16,-1-35 0,18 0-1,-18 36 1,18-1 0,0-35 77,0 35-93,0 1 16,0-1-16,0 36 94,-35 52-94,17-34 15,18 17-15,-17-1 16,17-34 0,-18 35-16,18-35 15,0 17 1,-35 18-1,0 35 1,17-17 0,-53 17-1,54-71 17,17-69 93,0-37-110,0-17-15,0 1 16,35 52-16,-17 0 15,-1 0 1,1 18 0,17 17 77,1 18-77,16 0-16,37 0 16,34 106-16,-70-89 15,106 89 1,-71-18 0,18-70-1,-18 35 1,-53-53-1,36 0 1,17 0 0,0 0-1,-53 0 17,1 0-17</inkml:trace>
  <inkml:trace contextRef="#ctx0" brushRef="#br0" timeOffset="17417.741">11871 5891 0,'-18'0'78,"107"0"-63,52 0 1,106 0-16,35 0 16,-35 0-1,317 0 1,-176 0 0,-247 0-16,-88 0 15,-17 0-15,34 0 0,-52 0 31,35 0-15,35 0 0,53 0-1,35 0 1,-52 0 0,35 0-1,-1 0 1,36 0-1,-17 0 17,34 0-17,-34-53 1,-36 53-16,159-52 16,-159 34-16,-35 18 15,88-18 1,-177 1-1</inkml:trace>
  <inkml:trace contextRef="#ctx0" brushRef="#br0" timeOffset="18472.932">16351 5574 0,'36'18'47,"-1"-1"-32,53-17-15,-35 18 16,35-18-16,18 35 16,53-17-1,-142-1 1,1 1 62,-18 0-78,0 35 16,0-36-16,0 54 15,0 35 1,0-18-1,0-71 1</inkml:trace>
  <inkml:trace contextRef="#ctx0" brushRef="#br0" timeOffset="19804.45">16792 6685 0,'-88'0'79,"-71"0"-64,18 0-15,0 0 16,-106 0-16,-106 0 15,159 0 1,88 35 15,18-35-15,0 0 0,-35 0-1,52 0-15,-17 18 16,-159 17-16,123-17 15,-17 17 1,53-17 0,-53 0-1,0 34 1,53-52 0,17 0-1,-17 0 1,-53 0-1,-71 36 1,-17-36 15,17 0-31,-70 17 16,141-17-16,-36 0 16,-52 0-1,18 0 1,-1 36-1,71-1 1,105-35 0,1 0 31,-18 0-47,-17 0 15,17 0 1,35 0-1,1 0 32,17-18 0,0-17-31,0 17-16</inkml:trace>
  <inkml:trace contextRef="#ctx0" brushRef="#br0" timeOffset="20553.839">11730 6756 0,'-88'0'47,"-18"17"-47,-18 19 16,-17-19-16,53 1 16,53 17-16,-53-17 15,35-1 1,17 1-1,1-18 1,17 35 0,18-17 15,0 17 0,0-17-15,0 17-1,18-35 1,17 18 0,-17-18-1,0 0 1,17 17 15,35 1-15,72-18-1,16 35 1,-17-17 0,-105-18 15,-1 35-15,-17-35-1,52 0 1,-34 0-16</inkml:trace>
  <inkml:trace contextRef="#ctx0" brushRef="#br0" timeOffset="21984.165">16492 6473 0,'0'18'15,"0"0"1,18-1 0,17 1-16,1-18 15,34 35-15,1-17 32,-1 0-17,-52-18-15,0 17 16,17-17-1,18 18 1,-36-18 0,19 18-1,34-1 1,-70 1 0,53-1-1,0 19 1,-35 17-1,-18-36 1,0 19 0,0-19-16,0 1 15,0-1 1,-53 19 15,-124 34-15,54-70-1,88 0 1,17 0 0</inkml:trace>
  <inkml:trace contextRef="#ctx0" brushRef="#br0" timeOffset="36472.325">22119 13247 0,'18'17'47,"-1"-17"-16,125 0-15,-37 0-16,125-52 15,-1-90-15,36-34 16,123-194 0,-212 105-1,-141 159 1,-17 89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1-21T06:52:57.4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12718 7532 0,'35'-18'219,"53"18"-203,53 0-16,-70 0 15,70-35-15,0 35 16,18 0 0,-71 0-1,-70 0 17,-1 0-1,36 0-16,18 0 1,52 0 0,36 0-1,-71 0 1,0 0 15,-70 0-31,70 0 16,-70 0-16,35 0 15,53 0 1,17-35 0,-35 35-1,-17 0 1,-36 0 0,0 0-1,36 0 1,-18 0-1,35 0 1,0 0 0,-17 0-16,-1 0 15,-52 0 1,0 0-16,34 0 31,-34 0-15,141 0-1,-36 0 1,-17 0 0,0 0-1,-71 0 1,-17 0 31,35 0-32,-36 0-15,1 0 16,35 0 0</inkml:trace>
  <inkml:trace contextRef="#ctx0" brushRef="#br0" timeOffset="11295.322">11024 10566 0,'88'0'125,"-17"17"-125,0-17 16,17 0-16,35 0 16,-35 0-16,-35 0 15,53 0 1,-70 0 78,-19 0-63,1 0-16,35 0 32,53 0-31,-1 0-16,1 0 16,159 0-1,88 0 1,-71 0-1,-35 0 1,-89 0 0,-69 0-1,-54 0 1,0 0 0,0 0 15,71 0-16,106 0 1,-71-35-16,71 35 16,-159 0-16,53-18 15,35 18 1,-53 0 0</inkml:trace>
  <inkml:trace contextRef="#ctx0" brushRef="#br0" timeOffset="13671.978">16404 10619 0,'0'17'188,"18"-17"-188,-1 0 15,1 0-15,0 0 16,-1 0-1,19 0 17,-19 0-32,36 0 15,-35 0 1,70 0 0,36 0-1,34 0 1,-70 0-1,-52 0 1,246 0 0,124 0-1,17 0 1,-35 0 0,-212 0-16,18 0 15,-141 0 1,-17 18-16</inkml:trace>
  <inkml:trace contextRef="#ctx0" brushRef="#br0" timeOffset="21544.437">4498 10530 0,'35'0'141,"106"0"-126,0 0-15,1 0 16,69 0-1,124 0 1,-52 0 0,-89 0-1,-71 0 1,18 0 0,-88 0-16,35 0 15,-52 0-15,69 0 16,-34-17-16,88 17 15,-1-18 1,1 18 0,-88 0-1,-36 0 1,18 0 0,-18 0 15,89 0-16,-36 0 1,35 0 0,18 0-1,-88 0-15,36 0 16,-72 0-16,19 0 16,-19 0-1,36-35 1,0 35-1,18 0 1,17 0 0,0 0-1,-53 0 1,0 0 46,1 0-62,52 0 16,124 0 0,-107 0-1,37 0 1,-125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5T05:27:12.35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5AE16045-626E-4871-BB59-72B0ABF62AE8}" emma:medium="tactile" emma:mode="ink">
          <msink:context xmlns:msink="http://schemas.microsoft.com/ink/2010/main" type="writingRegion" rotatedBoundingBox="22956,9061 23833,9061 23833,9962 22956,9962"/>
        </emma:interpretation>
      </emma:emma>
    </inkml:annotationXML>
    <inkml:traceGroup>
      <inkml:annotationXML>
        <emma:emma xmlns:emma="http://www.w3.org/2003/04/emma" version="1.0">
          <emma:interpretation id="{BB90C902-55F8-4F12-B702-D08B9F562D80}" emma:medium="tactile" emma:mode="ink">
            <msink:context xmlns:msink="http://schemas.microsoft.com/ink/2010/main" type="paragraph" rotatedBoundingBox="22956,9061 23833,9061 23833,9962 22956,99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F61758-60EE-421A-92D9-C5E58DD0A966}" emma:medium="tactile" emma:mode="ink">
              <msink:context xmlns:msink="http://schemas.microsoft.com/ink/2010/main" type="line" rotatedBoundingBox="22956,9061 23833,9061 23833,9962 22956,9962"/>
            </emma:interpretation>
          </emma:emma>
        </inkml:annotationXML>
        <inkml:traceGroup>
          <inkml:annotationXML>
            <emma:emma xmlns:emma="http://www.w3.org/2003/04/emma" version="1.0">
              <emma:interpretation id="{2CFD97DA-DCC3-4606-9233-3EB8F9E1900B}" emma:medium="tactile" emma:mode="ink">
                <msink:context xmlns:msink="http://schemas.microsoft.com/ink/2010/main" type="inkWord" rotatedBoundingBox="22956,9061 23833,9061 23833,9962 22956,9962"/>
              </emma:interpretation>
              <emma:one-of disjunction-type="recognition" id="oneOf0">
                <emma:interpretation id="interp0" emma:lang="" emma:confidence="0">
                  <emma:literal>]</emma:literal>
                </emma:interpretation>
                <emma:interpretation id="interp1" emma:lang="" emma:confidence="0">
                  <emma:literal>,</emma:literal>
                </emma:interpretation>
                <emma:interpretation id="interp2" emma:lang="" emma:confidence="0">
                  <emma:literal>&gt;</emma:literal>
                </emma:interpretation>
                <emma:interpretation id="interp3" emma:lang="" emma:confidence="0">
                  <emma:literal>7</emma:literal>
                </emma:interpretation>
                <emma:interpretation id="interp4" emma:lang="" emma:confidence="0">
                  <emma:literal>'</emma:literal>
                </emma:interpretation>
              </emma:one-of>
            </emma:emma>
          </inkml:annotationXML>
          <inkml:trace contextRef="#ctx0" brushRef="#br0">469 0 147 0,'0'0'0'0,"9"11"0"0,2 6 0 15,12-5 1-15,9-12-1 0,-3 8 2 0,0 4-2 16,0-1 3-16,3 3-3 0,-6-5 4 0,3 2-4 0,-3 1 255 16,0 2-255-16,-6-6 256 0,-3-2-256 0,1 0 64 15,-4-4-64-15,-14-2 64 0,15 6-64 0,-4 0 77 16,1-6-77-16,-12 0 77 0,0 0-77 0,0 0 38 16,0 0-38-16,0 0 39 0,0 8-39 0,0-8 48 15,-9 17-48-15,9-17 48 0,-14 15-48 0,-1-7 52 16,-2 3-52-16,-27 9 52 0,-16 6-52 0,19 0 104 15,6-1-104-15,7-5 105 0,2-6-105 0,0 6 61 0,-1 0-61 16,-4 5 62-16,-4 7-62 0,3 2 34 0,0 0-34 16,1 0 34-16,2 3-34 0,-6-3 0 0,-6 6 0 15,10-9 0-15,-1-3 0 0,3 4 60 0,3-4-60 0,6-5 60 16,2-6-60-16,1 0 39 0,0 3-39 0,2-12 39 16,4-2-39-16,-1 3 52 0,-2-4-52 0,14-5 53 15,-15 6-53-15,15-6-141 0,-12 6 141 0,12-6-140 16,0 0 140-16,0 0-1142 0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1-25T06:00:19.67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F159A2EE-09D7-488E-9689-0F1753D4D571}" emma:medium="tactile" emma:mode="ink">
          <msink:context xmlns:msink="http://schemas.microsoft.com/ink/2010/main" type="writingRegion" rotatedBoundingBox="31560,2219 31575,2219 31575,2234 31560,2234"/>
        </emma:interpretation>
      </emma:emma>
    </inkml:annotationXML>
    <inkml:traceGroup>
      <inkml:annotationXML>
        <emma:emma xmlns:emma="http://www.w3.org/2003/04/emma" version="1.0">
          <emma:interpretation id="{8E0F11A5-1DDE-41BF-9A9A-1004619C8A14}" emma:medium="tactile" emma:mode="ink">
            <msink:context xmlns:msink="http://schemas.microsoft.com/ink/2010/main" type="paragraph" rotatedBoundingBox="31560,2219 31575,2219 31575,2234 31560,22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738645A-A25D-44C6-AEEB-9144FED5B0D1}" emma:medium="tactile" emma:mode="ink">
              <msink:context xmlns:msink="http://schemas.microsoft.com/ink/2010/main" type="line" rotatedBoundingBox="31560,2219 31575,2219 31575,2234 31560,2234"/>
            </emma:interpretation>
          </emma:emma>
        </inkml:annotationXML>
        <inkml:traceGroup>
          <inkml:annotationXML>
            <emma:emma xmlns:emma="http://www.w3.org/2003/04/emma" version="1.0">
              <emma:interpretation id="{69396D3A-E038-4668-8674-77C7E5FAB9BB}" emma:medium="tactile" emma:mode="ink">
                <msink:context xmlns:msink="http://schemas.microsoft.com/ink/2010/main" type="inkWord" rotatedBoundingBox="31560,2219 31575,2219 31575,2234 31560,2234"/>
              </emma:interpretation>
              <emma:one-of disjunction-type="recognition" id="oneOf0">
                <emma:interpretation id="interp0" emma:lang="" emma:confidence="0">
                  <emma:literal>.</emma:literal>
                </emma:interpretation>
                <emma:interpretation id="interp1" emma:lang="" emma:confidence="0">
                  <emma:literal>`</emma:literal>
                </emma:interpretation>
                <emma:interpretation id="interp2" emma:lang="" emma:confidence="0">
                  <emma:literal>'</emma:literal>
                </emma:interpretation>
                <emma:interpretation id="interp3" emma:lang="" emma:confidence="0">
                  <emma:literal>l</emma:literal>
                </emma:interpretation>
                <emma:interpretation id="interp4" emma:lang="" emma:confidence="0">
                  <emma:literal>,</emma:literal>
                </emma:interpretation>
              </emma:one-of>
            </emma:emma>
          </inkml:annotationXML>
          <inkml:trace contextRef="#ctx0" brushRef="#br0">0 0 0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1-21T07:35:45.4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8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1-01-21T07:38:52.062"/>
    </inkml:context>
  </inkml:definitions>
  <inkml:trace contextRef="#ctx0" brushRef="#br0">18080 11448 0,'70'0'47,"36"0"-47,124 0 16,-19 0-16,89 0 15,35 53-15,300 70 16,-53-17 0,-158-18 15,-89 18-16,-176-36 1,-107-34-16,-16-19 16,-19-17-16,1 0 0,17 18 15,53 35 1,142 35 0,-89-53-1,53-35 1,0 53-1,-106-35 1,53 0 0,36-18-1,-54 17 1,-70-17 0,-35 0 15,17 0-16</inkml:trace>
  <inkml:trace contextRef="#ctx0" brushRef="#br0" timeOffset="751.816">22842 11924 0,'18'-18'47,"88"54"-47,-36-19 16,36 54-1,0-36-15,-53 18 31,-53-35-15,0-1 0,0 18-1,0 18 1,0-35 0,-35 105-1,35-70-15,-53 71 16,35-54-1,1-52 1,17 0-16,-18-1 31,0-17 1,1 0 77</inkml:trace>
  <inkml:trace contextRef="#ctx0" brushRef="#br0" timeOffset="125120.001">16563 5733 0,'53'105'62,"53"54"-62,-53-35 16,17-1-16,-52-105 15,-1 35 1,1-36 47,35-17-48,53-105-15,70-160 16,89 0-16,634-493 15,195-53 1,-336 352 15,-564 353-31,-123 88 16,-36-35 125</inkml:trace>
  <inkml:trace contextRef="#ctx0" brushRef="#br0" timeOffset="127408.422">18239 7232 0,'17'0'47,"36"0"-47,-18 53 16,-17 0-16,35 0 15,-35-18-15,-18 18 32,17-18-17,-17 0-15,18 36 16,-18-53-16,70-1 125,89-105-125,-18-106 15,36-71-15,-36 71 16,35-70-16,-35 35 16,159-248 15,-282 424-15,-1 36-1</inkml:trace>
  <inkml:trace contextRef="#ctx0" brushRef="#br0" timeOffset="143304.149">7285 9084 0,'17'0'78,"36"0"-78,-17 0 16,34 0-16,1 0 15,-18 0 1,141 0-1,0 35 1,-71-35 0,18 0-1,-52 0 1,-1 0 0,-35 0-1,17 0 1,36 0-1,18 0 1,-36 0-16,88 18 16,1-18-1,-54 0-15,124 0 16,-35 0 0,17 0-1,-17 0 16,-71 0-15,0 0 0,-88 0-1,17 0 1,36 0 0,53 0-1,52 0 1,-34 0-1,-36 0 1,18 0 0,35 0-1,-71 0 1,71 0 0,-17 18-1,-1-1 1,-17 19 15,-18-36-15,-53 35-1,-17-35-15,-1 0 16,-17 0-16,-18 0 16,107 0-1,-54 0 1,-18 0-1,1 17 1,17-17 0,-17 0-1,17 0 1,18 0 0,105 0-1,54 0 1,229 0 15,-283 0-31,177 18 16,-211-18-16,-124 0 15,35 0 1,-70 0 31,-1 0-32,1 0 1</inkml:trace>
  <inkml:trace contextRef="#ctx0" brushRef="#br0" timeOffset="149679.359">23742 12841 0,'18'0'31,"17"18"-31,-35 52 32,0-17-32,0-17 15,0-19-15,0 18 16,0-70 93,0 0-93,-35-36-16,17 36 16,0 17-16,18-17 15,-17 17 1,17 1 78,0-18-94,17 17 15,19 0-15,-19 18 16,1-17-1,17-1 1</inkml:trace>
  <inkml:trace contextRef="#ctx0" brushRef="#br0" timeOffset="150359.076">23830 12912 0,'18'17'16,"-1"1"46,1 0-30,35-18-32,0-18 15,-35 18 1,34 0-16,72-53 31,-89 53-15</inkml:trace>
  <inkml:trace contextRef="#ctx0" brushRef="#br0" timeOffset="150958.825">24077 13406 0,'0'17'16,"18"-17"-1,-1 0-15,1 0 16,53 0 0,34 0-1,-34-53 1,-36 36 0</inkml:trace>
  <inkml:trace contextRef="#ctx0" brushRef="#br0" timeOffset="151472.298">24306 13458 0,'0'18'16,"18"17"0,-18 36-16,35-18 15,-35-36 16,0 1-15,18 0 15</inkml:trace>
  <inkml:trace contextRef="#ctx0" brushRef="#br0" timeOffset="161567.79">24994 10601 0,'0'53'47,"0"-35"-47,0 70 16,0-18-16,0 1 16,0-36-16,-35 0 31,17-35 125,18-35-140</inkml:trace>
  <inkml:trace contextRef="#ctx0" brushRef="#br0" timeOffset="162095.022">24924 10619 0,'35'-18'125,"36"18"-125,-1-18 16,-35 18-16,1 0 16,-19 0-1</inkml:trace>
  <inkml:trace contextRef="#ctx0" brushRef="#br0" timeOffset="162951.83">25100 10918 0,'0'-35'47,"0"18"-47,0-1 16,18 0 62,17 1-62,-17 17-1,-1 0-15</inkml:trace>
  <inkml:trace contextRef="#ctx0" brushRef="#br0" timeOffset="163567.969">25382 10724 0,'18'-35'47,"17"18"-47,18-1 16,-18 18-16,18-35 15</inkml:trace>
  <inkml:trace contextRef="#ctx0" brushRef="#br0" timeOffset="164175.483">25594 10742 0,'0'0'0,"0"35"0,0-17 15,0 35 1,0-35-16,0 34 16,0-16-16,0-1 15,0 0 1,0 18 0,0-35-1,0-1 1,0 19 15,0-19-31,-18 1 94,1-18-79</inkml:trace>
  <inkml:trace contextRef="#ctx0" brushRef="#br0" timeOffset="165766.626">25047 11254 0,'18'17'16,"-36"-34"-16,53 70 15,1-53 32,-19 17-31,1 1-16,17-18 15,1 0 1,-19 0 0,36 0-1,18 0 1,-1 0-1,-34 0 1,16-53 0,1 0-1,-35 0 1,0 0 0,-1-17-1,-17-19 1,0 54-1,0-35-15,0 17 16,0 17 0,0-52-1,0 35 1,-17 36 0,17-36-1,-18 17 1,-53-34-1,19 17 1,16 18 0,-34-1-1,-71-17 1,35 36 0,35-1-1,18 18 1,-53 0-1,36 0 17,-36 35-17,53 1 1,0 17 0,18 17-1,0 18 1,35-52-1,0 34 1,0-17-16,0-35 16,0-1-1,0 19-15,0-19 16,0 1 31,17 0-47,1 17 15,0-17 17</inkml:trace>
  <inkml:trace contextRef="#ctx0" brushRef="#br0" timeOffset="167735.843">10707 9243 0,'0'17'31,"0"89"-31,0-18 16,-71 18-16,-35 53 16,-70 70-16,53-52 15,-124 52-15,88-35 16,-18 35-16,-122 124 16,122-159-1,177-211 79,18-72-94</inkml:trace>
  <inkml:trace contextRef="#ctx0" brushRef="#br0" timeOffset="168695.665">10707 9225 0,'0'0'0,"53"0"0,-18 0 16,0 0-1,-17 0 1,88 71-1,158 211 1,-17 71 0,141 176-1,-17-35 1,-36-124 0,-123-123-1,-107-106 1,-69-123-1,-19 17 1,1-17 0,35 35-1,17-18 17,-52-17-17</inkml:trace>
  <inkml:trace contextRef="#ctx0" brushRef="#br0" timeOffset="170967.009">9313 11148 0,'-17'35'94,"-1"-17"-79,-17 17-15,17-17 32,1-1-17,17 1-15,-18 17 16,-17 0-1,17-35-15,-17 53 16,35-17 0,-18-19-1,0 1 1,-17 35 15,0-53-15,-18 35-1,35-17 1,1-1 0</inkml:trace>
  <inkml:trace contextRef="#ctx1" brushRef="#br0">2472 12587 740 0,'0'0'0'0,"0"0"0"0,0 0 0 0,0 0 166 16,0 0-166-16,0 0 166 0,0 0-166 0,0 0 4 15,0 0-4-15,0 0 4 0,-17 31-4 0,17-31-1 0,0 0 1 16,-12 43-1-16,-6 13 1 0,18-56-37 0,0 0 37 16,-23 67-37-16,2 12 37 0,21-79-31 0,0 0 31 15,-26 124-31-15,-4 33 31 0,30-157-23 0,0 0 23 0,-24 157-22 16,5 9 22-16,19-166 33 0,0 0-33 0,-12 146 33 16,12-19-33-16,0-127 24 0,0 0-24 0,-4 103 25 15,4-27-25-15,0-76 81 0,0 0-81 0,4 51 81 16,-1-25-81-16,-3-26 205 0,0 0-205 0,5 10 206 15,4-20-206-15,-9 10 79 0,0 0-79 0,5-14 79 16,4-10-79-16,-9 24 42 0,0 0-42 0,12-33 43 16,-3-10-43-16,-9 43-21 0,0 0 21 0,12-70-21 15,0-24 21-15,-12 94-102 0,0 0 102 0,14-88-101 16,-5-4 101-16,-9 92-42 0,0 0 42 0,12-103-42 16,-3-12 42-16,-9 115-12 0,0 0 12 0,12-107-12 15,-1 1 12-15,-11 106-15 0,0 0 15 0,19-110-15 0,-2-5 15 16,-17 115 41-16,0 0-41 0,23-101 41 0,3 10-41 15,-26 91 7-15,0 0-7 0,16-81 8 0,-7 7-8 16,-9 74 14-16,0 0-14 0,9-68 15 0,-4 8-15 0,-5 60 27 16,0 0-27-16,0-50 27 0,0 12-27 0,0 38 27 15,0 0-27-15,-4-24 27 0,3 10-27 0,1 14-26 16,0 0 26-16,-4-10-26 0,4 7 26 0,0 3-10 16,0 0 10-16,0 0-10 0,12 0 10 0,-12 0-20 15,0 0 20-15,9 5-20 0,9 3 20 0,-18-8-5 16,0 0 5-16,29 11-5 0,10 1 5 0,-39-12 5 15,0 0-5-15,47 8 5 0,5-1-5 0,-52-7 15 0,0 0-15 16,65 0 16-16,3-5-16 0,-68 5 85 0,0 0-85 16,100-9 86-16,20-4-86 0,-120 13 35 0,0 0-35 15,109-18 36-15,2 1-36 0,-111 17 43 0,0 0-43 16,95-14 43-16,-4 2-43 0,-91 12 52 0,0 0-52 0,64-6 53 16,-17 2-53-16,-47 4 0 0,0 0 0 0,34-2 0 15,-15 4 0-15,-19-2 0 0,0 0 0 0,21 9 0 16,-6 3 0-16,-15-12 58 0,0 0-58 0,11 22 58 15,-4 9-58-15,-7-31 3 0,0 0-3 0,0 43 4 16,-4 8-4-16,4-51 42 0,0 0-42 0,-5 60 43 16,-4 6-43-16,9-66-10 0,0 0 10 0,-3 108-10 15,-1 33 10-15,4-141-3 0,0 0 3 0,7 147-3 16,2 23 3-16,-9-170-1 0,0 0 1 0,5 156 0 16,1-3 0-16,-6-153-21 0,0 0 21 0,3 142-21 15,1-9 21-15,-4-133 47 0,0 0-47 0,5 106 47 0,-2-17-47 16,-3-89 43-16,0 0-43 0,4 71 43 0,-4-23-43 15,0-48-1-15,0 0 1 0,0 36 0 0,-7-12 0 16,7-24 29-16,0 0-29 0,0 15 29 0,0-10-29 16,0-5 18-16,0 0-18 0,-9 4 18 0,-3-6-18 0,12 2 68 15,0 0-68-15,-23 0 69 0,-6-2-69 0,29 2-26 16,0 0 26-16,-48 0-25 0,-13-1 25 0,61 1 64 16,0 0-64-16,-91 10 64 0,-24 5-64 0,115-15-44 15,0 0 44-15,-126 31-44 0,-10 15 44 0,136-46 4 16,0 0-4-16,-138 45 4 0,-4 5-4 0,142-50-1 15,0 0 1-15,-129 46 0 0,5 4 0 0,124-50-41 16,0 0 41-16,-110 39-40 0,7-2 40 0,103-37-2 0,0 0 2 16,-80 20-1-16,18-8 1 0,62-12-118 0,0 0 118 15,-42 2-118-15,16-11 118 0,26 9-530 0,0 0 530 16,-14-8-529-16,14-3 529 0,-15-8-706 0</inkml:trace>
  <inkml:trace contextRef="#ctx1" brushRef="#br0" timeOffset="399.087">3101 14293 1390 0,'0'0'0'0,"0"0"0"0,-14-5 0 0,5-1 185 16,1 5-185-16,-4 1 185 0,3 1-185 0,-5 5 81 16,-2-3-81-16,2 6 81 0,-3 3-81 0,17-12 21 15,0 0-21-15,-30 22 21 0,-3 10-21 0,1 3-15 16,-3 4 15-16,2 6-15 0,-2 6 15 0,-3-1-1 15,-1 0 1-15,4-2-1 0,0 0 1 0,2-5 3 16,-2-5-3-16,0 25 3 0,-7 16-3 0,11-14 3 0,-2-5-3 16,12-15 4-16,7-16-4 0,-4 0 13 0,-3-3-13 15,7-7 14-15,2-2-14 0,-2-3 4 0,-5-2-4 16,10-4 4-16,8-2-4 0,1-6-204 0,0 0 204 16,0 0-204-16,0-16 204 0,1 1-1068 0</inkml:trace>
  <inkml:trace contextRef="#ctx1" brushRef="#br0" timeOffset="715.108">3016 14279 964 0,'0'0'0'0,"0"0"0"15,0 0 0-15,0 0 229 0,12 9-229 0,-5-4 230 0,2-2-230 16,-4 4 148-16,4 2-148 0,-1-3 148 0,1 5-148 16,3 4 113-16,-3 4-113 0,3-2 113 0,2 5-113 0,0 4 95 15,2 5-95-15,-2 3 96 0,2 6-96 0,5-1 76 16,-4 1-76-16,0-1 76 0,-3 3-76 0,4-6 69 16,-1 1-69-16,1-1 69 0,1-1-69 0,-1-1 0 15,-1-1 0-15,-3 1 1 0,7 2-1 0,-7-2 44 16,2-1-44-16,-2-4 44 0,-2-5-44 0,0-3-1 15,2-6 1-15,-2-1 0 0,-3-4 0 0,3-1-237 16,-3-2 237-16,1-1-236 0,3-4 236 0,11 9-1412 0</inkml:trace>
  <inkml:trace contextRef="#ctx1" brushRef="#br0" timeOffset="1615.318">15768 14543 1132 0,'0'0'0'0,"0"0"0"0,5-15 0 0,6 6 146 16,3 1-146-16,-6 2 147 0,-2 3-147 0,1-2 88 15,1 1-88-15,-8 4 88 0,9-3-88 0,-9 3 94 16,0 0-94-16,0 0 94 0,0 0-94 0,0 0 115 15,-9 7-115-15,9-7 115 0,-12 2-115 0,7 1 51 16,-4-3-51-16,-1 2 52 0,-4 3-52 0,3 2 1 16,3 3-1-16,1 6 1 0,-2-3-1 0,2 10 25 15,2 4-25-15,3-1 26 0,0 3-26 0,0 4 34 0,2 1-34 16,0 5 34-16,0 6-34 0,0 15-38 0,4 5 38 16,1 2-38-16,4 4 38 0,-6 21 27 0,-4 16-27 15,1-6 27-15,-2-3-27 0,2-13-40 0,-4-9 40 0,8-6-39 16,1-11 39-16,-8-5 20 0,-3-9-20 0,6-8 20 15,0-8-20-15,0-2-87 0,0-4 87 0,4-5-86 16,1-7 86-16,-1-2-277 0,-1-3 277 0,2-2-276 16,7-3 276-16,-12-2-425 0,-5-10 425 0,5 10-424 15,-3-9 424-15,-1 0-290 0</inkml:trace>
  <inkml:trace contextRef="#ctx1" brushRef="#br0" timeOffset="2314.371">15733 14348 1334 0,'0'0'0'0,"9"5"0"0,5 2 0 0,-7-7 263 16,-2-6-263-16,2 3 263 0,2-4-263 0,5 0 162 15,3-3-162-15,8 0 162 0,6-1-162 0,4 1 134 16,0 2-134-16,7-1 135 0,2 2-135 0,6 0 68 16,8-1-68-16,0 1 68 0,3-2-68 0,3 1 2 15,-3-1-2-15,20-5 3 0,3-1-3 0,-7-1 59 0,-6-1-59 16,-6 2 59-16,-7 1-59 0,-11 4 55 0,-9 3-55 16,-1 0 56-16,-2-2-56 0,1 6 32 0,1 3-32 15,-2 0 32-15,-2 0-32 0,-1 0 41 0,-6 2-41 0,-5-2 42 16,-4 0-42-16,1 3 39 0,-2 4-39 0,-2 5 40 15,-6-2-40-15,1 7 39 0,-5 2-39 0,1 2 39 16,-3 0-39-16,-1 1 0 0,1 2 0 0,-4 0 0 16,-1 2 0-16,3 5 8 0,-5 3-8 0,3 5 8 15,0 4-8-15,-3 7-4 0,1 5 4 0,-1-2-4 16,2 5 4-16,-1-1 8 0,2 3-8 0,4 23 9 16,2 13-9-16,-3-10-16 0,3-2 16 0,-1-11-15 15,-1-4 15-15,5 7 50 0,-5 2-50 0,7-11 50 16,1-5-50-16,0-7-40 0,6-5 40 0,-4-12-40 15,6-11 40-15,-8 6 46 0,3-2-46 0,-1-4 46 16,-2 2-46-16,4 4-48 0,0-1 48 0,0-2-48 16,2-5 48-16,-4-4 70 0,2-4-70 0,-3 0 70 0,1-3-70 15,-7-2-3-15,-3-3 3 0,5 1-3 0,0-1 3 16,-2-3 10-16,-5 1-10 0,4 0 10 0,1 2-10 16,-7-2 13-16,-7-1-13 0,-1 3 13 0,-6-4-13 0,-1 2 1 15,-4 0-1-15,0 0 1 0,-5 1-1 0,-4-1-17 16,-5-2 17-16,-4 2-16 0,-2-2 16 0,-10 2 22 15,-7 0-22-15,-5 0 22 0,-3 2-22 0,-16-1-2 16,-18 2 2-16,6 1-2 0,-7-1 2 0,6-5 3 16,6 0-3-16,3 4 4 0,6-1-4 0,1 3-16 15,4 1 16-15,5 2-15 0,9 3 15 0,-2-4 0 0,6 1 0 16,6-2 1-16,11-3-1 0,-2 1-48 16,4 0 48-16,3-1-47 0,1-1 47 0,6 1-50 0,4-2 50 15,3 1-50-15,7-2 50 0,-3-1-87 0,4 0 87 16,5-2-87-16,2-3 87 0,6 0-406 0,0 0 406 15,0 0-405-15,6-1 405 0,1-1-1431 0</inkml:trace>
  <inkml:trace contextRef="#ctx1" brushRef="#br0" timeOffset="2713.446">16718 16603 2353 0,'0'0'0'0,"0"0"199"15,-14 0-199-15,0 1 199 0,-5 1-199 0,-3 3 91 16,-3 2-91-16,1 5 91 0,-4 4-91 0,3 6 61 16,3 4-61-16,-6 6 62 0,1 6-62 0,-2 3-1 15,-3 2 1-15,6 0-1 0,0 2 1 0,-7-2 58 16,1-1-58-16,2 5 59 0,-1 6-59 0,-11 5 3 16,-9 6-3-16,20-16 3 0,5-9-3 0,0 1 22 0,1-6-22 15,2-5 23-15,4-3-23 0,0 0-4 0,3-2 4 16,6-5-4-16,1-6 4 0,2 1-45 0,2 0 45 0,5-6-45 15,5-4 45-15,-5-4-122 0,-4 9 122 0,4-9-121 16,7-4 121-16,-7 4-305 0,11-14 305 0,-2 6-304 16,-1-3 304-16,10-7-1568 0</inkml:trace>
  <inkml:trace contextRef="#ctx1" brushRef="#br0" timeOffset="2998.428">16710 16409 1804 0,'0'0'0'0,"-4"8"0"0,1 8 0 16,3-16 241-16,0 0-241 0,3 7 241 0,2-1-241 15,-5-6 129-15,0 0-129 0,11 11 130 0,3 6-130 16,-14-17 219-16,0 0-219 0,17 31 220 0,-1 8-220 0,-16-39 125 15,0 0-125-15,23 57 126 0,-2 13-126 0,-21-70 74 16,0 0-74-16,28 93 74 0,8 17-74 0,-36-110-20 16,0 0 20-16,35 110-20 0,0 5 20 0,-35-115-1 15,0 0 1-15,35 96-1 0,0-10 1 0,-35-86-196 16,0 0 196-16,28 70-195 0,-2-13 195 0,23 71-2104 0</inkml:trace>
  <inkml:trace contextRef="#ctx1" brushRef="#br0" timeOffset="6844.083">2902 12616 147 0,'0'0'0'0,"0"0"1"0,0 0-1 0,0 0 2 0,0 0-2 16,0 0 3-16,0 0-3 0,0 0 4 0,0 0-4 16,0 0 3-16,0 0-3 0,0 0 3 0,4 29-3 15,-4-29 1-15,0 0-1 0,1 24 2 0,3 7-2 0,-4-31 1 16,0 0-1-16,5 36 1 0,2 5-1 0,-7-41 0 16,0 0 0-16,5 41 1 0,-1 4-1 0,-4-45 0 15,0 0 0-15,5 40 1 0,4-4-1 0,-9-36 0 16,0 0 0-16,5 30 1 0,2-2-1 0,-7-28 120 15,0 0-120-15,9 22 120 0,-1-5-120 0,-8-17 81 16,0 0-81-16,6 12 81 0,-3-5-81 0,-3-7 180 16,0 0-180-16,0 0 180 0,4 11-180 0,-4-11 71 15,0 0-71-15,0 0 71 0,0 0-71 0,0 0 12 0,0 0-12 16,0-9 12-16,0-1-12 0,0 10 103 0,0 0-103 16,-4-14 103-16,4-1-103 0,0 15 79 0,0 0-79 0,-3-26 80 15,1-5-80-15,2 31 80 0,0 0-80 0,0-38 81 16,0-5-81-16,0 43 66 0,0 0-66 0,-4-41 66 15,-1-5-66-15,5 46 54 0,0 0-54 0,-9-36 55 16,-3 0-55-16,12 36 0 0,0 0 0 0,-12-31 0 16,0 5 0-16,12 26 0 0,0 0 0 0,-6-22 1 15,1 4-1-15,5 18 6 0,0 0-6 0,-3-15 7 16,-1 3-7-16,4 12 13 0,0 0-13 0,-1-12 13 16,-3 0-13-16,4 12 0 0,0 0 0 0,5-7 0 15,-1 2 0-15,-4 5 4 0,0 0-4 0,0 0 4 16,12-9-4-16,-12 9 31 0,0 0-31 0,9-3 31 15,1 1-31-15,-10 2 51 0,0 0-51 0,21-1 51 16,4-3-51-16,-25 4 29 0,0 0-29 0,31-2 29 0,11-1-29 16,-42 3 18-16,0 0-18 0,35-2 18 0,0 1-18 15,-35 1 2-15,0 0-2 0,33-4 2 0,-1 2-2 0,-32 2 2 16,0 0-2-16,29-1 2 0,-3 1-2 0,-26 0 16 16,0 0-16-16,25 0 17 0,-2-4-17 0,-23 4 0 15,0 0 0-15,17 2 1 0,1 0-1 0,-18-2 22 16,0 0-22-16,12 1 23 0,-9 5-23 0,-3-6 0 15,0 0 0-15,0 0 0 0,-8 6 0 0,8-6-169 16,0 0 169-16,-13 2-169 0,-8 2 169 0,21-4-596 16,0 0 596-16,-14 0-596 0,-1-4 596 0,-15 1-338 15</inkml:trace>
  <inkml:trace contextRef="#ctx1" brushRef="#br0" timeOffset="7776.158">2988 12772 147 0,'0'0'0'0,"0"0"1"0,0 0-1 0,0 0 2 0,0 0-2 16,0 0 3-16,0 0-3 0,0 0 4 0,0 0-4 0,0 0 3 15,0 0-3-15,0 0 3 0,0 0-3 0,0 0 1 16,0 0-1-16,0 0 2 0,0 0-2 0,0 0 1 15,0 0-1-15,0 0 1 0,31 28-1 0,-31-28 0 16,0 0 0-16,18 12 1 0,3-4-1 0,-21-8 0 16,0 0 0-16,13 9 1 0,0-4-1 0,-13-5 277 15,0 0-277-15,8 5 277 0,-1-5-277 0,-7 0 120 0,0 0-120 16,0 0 121-16,9 0-121 0,-9 0 91 0,0 0-91 16,0 0 92-16,11-15-92 0,-11 15 87 0,0 0-87 15,0 0 88-15,-11-9-88 0,11 9-41 0,0 0 41 16,-16 0-41-16,-6 3 41 0,22-3 19 0,0 0-19 0,-30 9 20 15,-5-2-20-15,35-7 56 0,0 0-56 0,-33 8 57 16,-2 1-57-16,35-9-17 0,0 0 17 0,-30 3-16 16,4-1 16-16,26-2 0 0,0 0 0 0,-21-2 0 15,11-1 0-15,10 3-15 0,0 0 15 0,-7-5-14 16,7-2 14-16,0 7-64 0,0 0 64 0,0 0-63 16,8-10 63-16,-8 10-2 0,0 0 2 0,7-2-2 15,2-1 2-15,-9 3-20 0,0 0 20 0,26-6-19 16,9 0 19-16,-35 6 62 0,0 0-62 0,30-9 62 15,-4 6-62-15,-26 3 6 0,0 0-6 0,30-6 7 16,1 5-7-16,-31 1-15 0,0 0 15 0,30-2-14 16,0 2 14-16,-30 0 26 0,0 0-26 0,22 0 26 0,3 2-26 15,-25-2 50-15,0 0-50 0,17 1 51 0,-4 1-51 16,-13-2 96-16,0 0-96 0,0 0 97 0,0 0-97 16,0 0 14-16,0 0-14 0,-9 0 15 0,0-2-15 0,9 2 32 15,0 0-32-15,-16 0 32 0,-5 0-32 0,21 0-13 16,0 0 13-16,-19 6-12 0,-2-3 12 0,21-3-35 15,0 0 35-15,-24 5-35 0,-2 2 35 0,26-7-11 16,0 0 11-16,-23 7-11 0,5 0 11 0,18-7-23 16,0 0 23-16,-21 3-22 0,7-1 22 0,14-2-3 15,0 0 3-15,-12 2-3 0,9 1 3 0,3-3-49 16,0 0 49-16,0 0-48 16,5-5 48-16,-5 5 10 0,0 0-10 15,21-5 11-15,12-4-11 0,-33 9 30 0,0 0-30 16,32-8 30-16,6-1-30 0,-38 9 35 0,0 0-35 0,35-9 35 15,-2 3-35-15,-33 6 24 0,0 0-24 0,30-6 25 16,-4 1-25-16,-26 5 1 0,0 0-1 0,23-1 2 16,-2-5-2-16,-21 6 20 0,0 0-20 0,17-1 20 15,-1 1-20-15,-16 0 37 0,0 0-37 0,9 1 38 16,-4 1-38-16,-5-2-13 0,0 0 13 0,0 0-12 16,-5 4 12-16,5-4-484 0,0 0 484 0,-13-4-484 15,-1 1 484-15,-14-1-395 0</inkml:trace>
  <inkml:trace contextRef="#ctx1" brushRef="#br0" timeOffset="9319.735">2747 13555 147 0,'0'0'0'0,"0"0"343"0,0 0-343 16,0 0 343-16,43-4-343 0,-43 4 121 0,0 0-121 0,18-1 122 16,3-5-122-16,-21 6 110 0,0 0-110 0,35-10 111 15,8-7-111-15,-43 17 58 0,0 0-58 0,35-14 58 16,-2 2-58-16,-33 12 30 0,0 0-30 0,44-15 30 16,7-4-30-16,-51 19 8 0,0 0-8 0,43-14 8 15,-4 0-8-15,-39 14 46 0,0 0-46 0,30-6 47 16,-4 0-47-16,-26 6 0 0,0 0 0 0,14-3 0 15,-7 3 0-15,-7 0-78 0,0 0 78 0,0 0-77 16,-18 10 77-16,3 1-991 0</inkml:trace>
  <inkml:trace contextRef="#ctx1" brushRef="#br0" timeOffset="9890.993">2949 13562 191 0,'0'0'0'0,"0"0"26"16,0 0-26-16,0 0 26 0,14-7-26 0,-14 7 121 0,0 0-121 15,0 0 121-15,12-5-121 0,-12 5 130 0,0 0-130 16,0 0 130-16,0 0-130 0,0 0 0 0,0 0 0 16,0 5 0-16,0 5 0 0,0-10 5 0,0 0-5 0,0 17 5 15,0 4-5-15,0-21 31 0,0 0-31 0,4 27 31 16,-2 8-31-16,-2-35 0 0,0 0 0 0,3 27 0 16,1 4 0-16,-4-31 39 0,0 0-39 0,1 26 39 15,-1-4-39-15,0-22 65 0,0 0-65 0,-1 17 65 16,-3-7-65-16,4-10 67 0,0 0-67 0,-5 7 67 15,1-7-67-15,4 0 66 0,0 0-66 0,0 0 66 16,-8-8-66-16,8 8-10 0,0 0 10 0,-4-9-10 16,-5-3 10-16,9 12 88 0,0 0-88 0,-5-17 89 15,-4-2-89-15,9 19 46 0,0 0-46 0,-8-24 46 16,4-3-46-16,4 27 33 0,0 0-33 0,-5-23 34 16,-2-1-34-16,7 24 2 0,0 0-2 0,-2-17 3 0,2 0-3 15,0 17 0-15,0 0 0 0,-3-10 1 0,-1 3-1 16,4 7-2-16,0 0 2 0,0 0-2 0,0 0 2 15,0 0-22-15,0 0 22 0,4 10-22 0,-1 9 22 0,-3-19 4 16,0 0-4-16,2 26 5 0,1 8-5 0,-3-34-6 16,0 0 6-16,4 31-5 0,1 3 5 0,-5-34-15 15,0 0 15-15,4 31-14 0,-3-3 14 0,-1-28 24 16,0 0-24-16,0 24 25 0,-1-2-25 0,1-22-126 16,0 0 126-16,0 17-125 0,0-3 125 0,-4 17-908 15</inkml:trace>
  <inkml:trace contextRef="#ctx1" brushRef="#br0" timeOffset="11273.763">16229 15676 987 0,'0'0'0'0,"0"0"125"0,0 0-125 0,0 0 125 16,0 0-125-16,0 0 143 0,0 0-143 0,0 0 144 15,28 8-144-15,-28-8 231 0,0 0-231 0,19 2 232 16,2 0-232-16,-21-2 146 0,0 0-146 0,32-4 146 15,6-6-146-15,-38 10 118 0,0 0-118 0,42-10 118 16,5-2-118-16,-47 12 18 0,0 0-18 0,49-14 18 16,0 0-18-16,-49 14 47 0,0 0-47 0,47-12 47 15,1 2-47-15,-48 10-2 0,0 0 2 0,36-7-2 16,-3 4 2-16,-33 3-125 0,0 0 125 0,21 0-124 16,-3 3 124-16,-18-3-384 0,0 0 384 0,5 4-384 15,-7 1 384-15,8 3-1062 0</inkml:trace>
  <inkml:trace contextRef="#ctx1" brushRef="#br0" timeOffset="11617.192">16495 15763 1166 0,'0'0'0'0,"0"0"144"0,0 0-144 15,0 0 145-15,0 0-145 0,0 0 150 0,0 0-150 16,0 0 151-16,2 11-151 0,-2-11 197 0,0 0-197 0,0 10 198 16,0 2-198-16,0-12 28 0,0 0-28 0,0 22 28 15,-2 6-28-15,2-28 47 0,0 0-47 0,-4 32 47 16,-1 4-47-16,5-36 0 0,0 0 0 0,-3 35 0 15,-1-3 0-15,4-32 18 0,0 0-18 0,-2 30 19 16,-1-3-19-16,3-27-51 0,0 0 51 0,-2 21-51 16,0-4 51-16,2-17-168 0,0 0 168 0,-1 12-167 15,-3-7 167-15,4-5-590 0,0 0 590 0,0 0-589 16,0 0 589-16,0 0-335 0</inkml:trace>
  <inkml:trace contextRef="#ctx1" brushRef="#br0" timeOffset="11947.182">16262 15648 1479 0,'0'0'0'0,"0"0"116"0,0 0-116 15,0 0 117-15,39-10-117 0,-39 10 87 0,0 0-87 16,28-5 88-16,3-2-88 0,-31 7 139 0,0 0-139 16,35-8 139-16,2-1-139 0,-37 9 4 0,0 0-4 0,40-9 4 15,2-1-4-15,-42 10 12 0,0 0-12 0,45-8 12 16,3-3-12-16,-48 11-93 0,0 0 93 0,35-8-92 15,-6 3 92-15,-29 5-449 0,0 0 449 0,21-9-449 16,-3 4 449-16,22-7-664 0</inkml:trace>
  <inkml:trace contextRef="#ctx1" brushRef="#br0" timeOffset="12172.016">16434 15703 1401 0,'0'0'0'0,"0"0"186"0,0 0-186 0,0 11 187 0,-2 4-187 16,2-15 176-16,0 0-176 0,-2 21 177 0,-5 6-177 15,7-27 181-15,0 0-181 0,-7 38 182 0,0 8-182 16,7-46 54-16,0 0-54 0,-9 47 55 0,-3 2-55 0,12-49-1 16,0 0 1-16,-9 50 0 0,4 2 0 0,5-52-38 15,0 0 38-15,-7 46-37 0,6-5 37 0,1-41-140 16,0 0 140-16,0 33-140 0,0-11 140 0,0 33-1588 15</inkml:trace>
  <inkml:trace contextRef="#ctx1" brushRef="#br0" timeOffset="14138.762">3954 13546 875 0,'0'0'85'15,"0"0"-85"-15,0 0 85 0,0 0-85 0,0 0-15 16,0 0 15-16,0 0-14 0,0 0 14 0,0 0-35 0,0 0 35 16,0 0-34-16,0 0 34 0,0 0-98 0,0 0 98 15,0 0-98-15,0 0 98 0,0 0 246 0,0 0-246 16,0 0 247-16,24 10-247 0,-24-10 72 0,0 0-72 15,32 9 73-15,10-2-73 0,-42-7 95 0,0 0-95 0,50 7 96 16,6-2-96-16,-56-5 63 0,0 0-63 0,58 5 64 16,10-2-64-16,-68-3 23 0,0 0-23 0,70 4 24 15,7 1-24-15,-77-5 76 0,0 0-76 0,98 3 76 16,13 6-76-16,-111-9 61 0,0 0-61 0,100 2 62 16,-4-1-62-16,-96-1 58 0,0 0-58 0,89 2 59 15,-3-2-59-15,-86 0 69 0,0 0-69 0,78 2 70 16,-1 0-70-16,-77-2 19 0,0 0-19 0,77 3 20 15,2-3-20-15,-79 0 50 0,0 0-50 0,80 0 51 16,-1 0-51-16,-79 0-1 0,0 0 1 0,77 0-1 16,-4 0 1-16,-73 0 20 0,0 0-20 0,77 2 20 15,2 3-20-15,-79-5-15 0,0 0 15 0,73 7-15 16,-1 3 15-16,-72-10 33 0,0 0-33 0,69 12 34 0,0 0-34 16,-69-12-44-16,0 0 44 0,73 16-44 0,0-3 44 15,-73-13 8-15,0 0-8 0,74 16 8 0,-10-3-8 0,-64-13 0 16,0 0 0-16,65 14 0 0,-9-2 0 0,-56-12 0 15,0 0 0-15,47 10 0 0,-7-3 0 0,-40-7 35 16,0 0-35-16,39 9 35 0,-6 0-35 0,-33-9-14 16,0 0 14-16,35 6-13 0,-2 1 13 0,-33-7 2 15,0 0-2-15,28 11 2 0,0-5-2 0,-28-6-20 16,0 0 20-16,23 9-19 0,-2 0 19 0,-21-9-248 16,0 0 248-16,17 6-247 0,-5-2 247 0,18 6-1334 0</inkml:trace>
  <inkml:trace contextRef="#ctx1" brushRef="#br0" timeOffset="14687.876">6407 13440 1435 0,'0'0'0'16,"0"0"122"-16,0 0-122 0,0 0 123 0,29 27-123 15,-29-27 81-15,0 0-81 0,14 19 81 0,2-2-81 16,-16-17 76-16,0 0-76 0,21 23 77 0,5-3-77 0,-26-20-5 15,0 0 5-15,32 22-5 0,4 1 5 0,-36-23 13 16,0 0-13-16,44 22 13 0,3 2-13 0,-47-24 36 16,0 0-36-16,48 22 36 0,0-1-36 0,-48-21 46 15,0 0-46-15,46 17 47 0,-2-1-47 0,-44-16 41 16,0 0-41-16,40 12 42 0,-4-4-42 0,-36-8 36 16,0 0-36-16,32 9 36 0,-2-4-36 0,-30-5 1 15,0 0-1-15,26 7 1 0,-5 1-1 0,-21-8 20 16,0 0-20-16,17 11 20 0,-8-1-20 0,-9-10 13 0,0 0-13 15,3 14 14-15,-11-1-14 0,8-13 9 0,0 0-9 16,-16 16 10-16,-7 1-10 0,23-17 17 0,0 0-17 0,-24 19 17 16,-8 1-17-16,32-20 38 0,0 0-38 0,-43 24 39 15,-8 1-39-15,51-25 75 0,0 0-75 0,-56 29 75 16,-5 0-75-16,61-29 5 0,0 0-5 0,-73 46 6 16,-8 9-6-16,81-55-7 0,0 0 7 0,-77 52-7 15,0-3 7-15,77-49-51 0,0 0 51 0,-69 38-50 16,4-10 50-16,65-28-350 0,0 0 350 0,-44 15-349 15,15-12 349-15,-48 15-1261 0</inkml:trace>
  <inkml:trace contextRef="#ctx1" brushRef="#br0" timeOffset="16420.444">4737 12628 785 0,'0'0'131'0,"0"0"-131"0,0 0 132 16,0 0-132-16,0 0 68 0,0 0-68 0,0 0 68 0,-14 17-68 15,14-17 45-15,0 0-45 0,-9 12 46 0,-3 4-46 16,12-16 41-16,0 0-41 0,-13 27 41 0,-1 6-41 15,14-33 13-15,0 0-13 0,-8 36 13 0,-5 7-13 0,13-43 116 16,0 0-116-16,-5 44 116 0,-4 6-116 0,9-50 42 16,0 0-42-16,-3 51 43 0,3 3-43 0,0-54 1 15,0 0-1-15,-4 55 2 0,4-2-2 0,0-53 52 16,0 0-52-16,4 50 53 0,5-11-53 0,-9-39 64 16,0 0-64-16,3 29 64 0,6-10-64 0,-9-19 129 15,0 0-129-15,0 0 129 0,9-2-129 0,-9 2 40 16,0 0-40-16,1-13 41 0,-1-11-41 0,0 24 22 0,0 0-22 15,-1-26 22-15,-8-5-22 0,9 31 2 0,0 0-2 16,-7-31 3-16,2-5-3 0,5 36 34 0,0 0-34 16,-6-33 35-16,3-3-35 0,3 36 9 0,0 0-9 0,-4-39 9 15,3-2-9-15,1 41 58 0,0 0-58 16,-4-41 59-16,1-4-59 0,3 45-7 0,0 0 7 0,-2-43-6 16,2 4 6-16,0 39 3 0,0 0-3 0,0-37 3 15,0 5-3-15,0 32-11 0,0 0 11 0,2-28-10 16,1 6 10-16,-3 22-6 0,0 0 6 0,4-19-5 15,1 4 5-15,-5 15 0 0,0 0 0 0,5-12 0 16,2 1 0-16,-7 11-1 0,0 0 1 0,9-6-1 16,0 0 1-16,-9 6-37 0,0 0 37 0,8-3-37 15,6 0 37-15,-14 3-11 0,0 0 11 0,21-2-10 16,9 2 10-16,-30 0 5 0,0 0-5 0,35 2 5 16,3 1-5-16,-38-3 7 0,0 0-7 0,42 0 7 15,2 3-7-15,-44-3 10 0,0 0-10 0,49 4 10 0,7 1-10 16,-56-5 51-16,0 0-51 0,59 2 52 0,1 1-52 15,-60-3 60-15,0 0-60 0,61 4 60 0,0-1-60 16,-61-3 24-16,0 0-24 0,80 3 25 0,15-1-25 0,-95-2-2 16,0 0 2-16,87 0-1 0,-5-2 1 0,-82 2 1 15,0 0-1-15,86-3 2 0,-4-6-2 0,-82 9 44 16,0 0-44-16,80-6 44 0,-6 0-44 0,-74 6-6 16,0 0 6-16,64-3-6 0,-8-6 6 0,-56 9 1 15,0 0-1-15,44-3 1 0,-14 3-1 0,-30 0 9 16,0 0-9-16,29 0 9 0,-8 0-9 0,-21 0-5 15,0 0 5-15,23 2-4 0,-2 1 4 0,-21-3-1 16,0 0 1-16,21 7 0 0,-4 0 0 0,-17-7 0 0,0 0 0 16,18 10 0-16,-4 2 0 0,-14-12 0 0,0 0 0 15,8 14 0-15,1 1 0 0,-9-15 2 0,0 0-2 0,7 18 2 16,-7 2-2-16,0-20 35 0,0 0-35 0,0 22 36 16,0 2-36-16,0-24-38 0,0 0 38 0,-3 31-38 15,3 2 38-15,0-33 16 0,0 0-16 0,-4 36 17 16,2 0-17-16,2-36-3 0,0 0 3 0,0 34-2 15,-3-3 2-15,3-31 11 0,0 0-11 0,0 28 11 16,-5-3-11-16,5-25-3 0,0 0 3 0,-2 23-2 16,0-4 2-16,2-19 2 0,0 0-2 0,-3 19 2 15,-2-7-2-15,5-12-2 0,0 0 2 0,-9 13-2 16,2 1 2-16,7-14 29 0,0 0-29 0,-5 9 29 16,-4-1-29-16,9-8 2 0,0 0-2 0,-5 9 2 0,-2 1-2 15,7-10 0-15,0 0 0 0,-6 5 0 0,-2 2 0 16,8-7 1-16,0 0-1 0,-9 5 1 0,-3 0-1 15,12-5-2-15,0 0 2 0,-13 7-1 0,-1 0 1 16,14-7 0-16,0 0 0 0,-17 7 0 0,-4 2 0 16,21-9 2-16,0 0-2 0,-21 3 3 0,-2 2-3 0,23-5 6 15,0 0-6-15,-24 7 7 0,1 0-7 0,23-7 24 16,0 0-24-16,-30 7 25 0,-3-2-25 0,33-5 0 16,0 0 0-16,-35 7 1 0,-3-2-1 0,38-5 3 15,0 0-3-15,-40 5 3 0,-4-2-3 0,44-3 2 16,0 0-2-16,-47 2 2 0,1-2-2 0,46 0 5 0,0 0-5 15,-43 0 5-15,-1-2-5 0,44 2 6 0,0 0-6 16,-44-3 7-16,2-2-7 0,42 5 0 0,0 0 0 16,-47-4 0-16,0 3 0 0,47 1 0 0,0 0 0 0,-49-2 1 15,2 2-1-15,47 0-6 0,0 0 6 0,-51 2-6 16,4 3 6-16,47-5-4 0,0 0 4 0,-44 7-4 16,1 3 4-16,43-10-7 0,0 0 7 0,-47 9-7 15,5-3 7-15,42-6-1 0,0 0 1 0,-44 6-1 16,2-5 1-16,42-1-1 0,0 0 1 0,-40 5 0 15,1 2 0-15,39-7-6 0,0 0 6 0,-41 7-6 16,2-2 6-16,39-5-8 0,0 0 8 0,-31 7-7 16,1 0 7-16,30-7-4 0,0 0 4 0,-26 5-3 15,5-1 3-15,21-4 0 0,0 0 0 0,-18 7 0 16,4-4 0-16,14-3 0 0,0 0 0 0,-12 2 0 16,0-4 0-16,12 2-2 0,0 0 2 0,-9-2-1 15,4 1 1-15,5 1 33 0,0 0-33 0,-9-6 33 0,0 3-33 16,9 3-3-16,0 0 3 0,-7-3-3 0,2-6 3 15,5 9 4-15,0 0-4 0,-9-7 5 0,1-1-5 16,8 8-4-16,0 0 4 0,-7-7-3 0,1 1 3 0,6 6-4 16,0 0 4-16,0 0-3 0,-8-3 3 0,8 3-14 15,0 0 14-15,0 0-13 0,0 0 13 0,0 0-4 16,0 0 4-16,0 0-4 0,0 0 4 0,0 0 0 16,0 0 0-16,0 0 0 0,0 0 0 0,0 0-11 15,0 0 11-15,0 0-10 0,-4-9 10 0,4 9-269 16,0 0 269-16,-1-8-269 0,1-2 269 0,-4-9-1664 0</inkml:trace>
  <inkml:trace contextRef="#ctx1" brushRef="#br0" timeOffset="19567.017">4205 12439 147 0,'0'0'0'0,"0"0"1"0,0 0-1 0,0 0 2 16,0 0-2-16,0 0 217 0,0 0-217 0,0 0 218 16,0 0-218-16,0 0 131 0,0 0-131 0,0 0 131 15,2 21-131-15,-2-21 47 0,0 0-47 0,4 17 48 16,-1 3-48-16,-3-20 54 0,0 0-54 0,0 28 55 16,2 5-55-16,-2-33 34 0,0 0-34 0,0 30 35 15,-2 3-35-15,2-33 2 0,0 0-2 0,-3 40 3 16,3 4-3-16,0-44 0 0,0 0 0 0,0 46 0 15,0 3 0-15,0-49-16 0,0 0 16 0,-4 44-15 16,2-3 15-16,2-41 53 0,0 0-53 0,-3 38 54 0,-1-5-54 16,4-33 111-16,0 0-111 0,0 29 111 0,0-3-111 15,0-26 18-15,0 0-18 0,4 24 18 0,-4-4-18 16,0-20 10-16,0 0-10 0,3 19 11 0,-1 0-11 16,-2-19 0-16,0 0 0 0,0 21 0 0,4 1 0 0,-4-22-18 15,0 0 18-15,0 26-18 0,0 3 18 0,0-29 7 16,0 0-7-16,3 31 8 0,-1 1-8 0,-2-32 38 15,0 0-38-15,0 31 38 0,-2 0-38 0,2-31-37 16,0 0 37-16,2 26-36 0,1-6 36 0,-3-20 5 16,0 0-5-16,0 18 5 0,-3-5-5 0,3-13 69 15,0 0-69-15,7 12 69 0,2-3-69 0,-9-9 74 0,0 0-74 16,14 9 74-16,-2-3-74 0,-12-6 16 0,0 0-16 16,17 6 17-16,1-1-17 0,-18-5 53 0,0 0-53 15,21 5 54-15,0-2-54 0,-21-3 73 0,0 0-73 0,22 5 73 16,-4-1-73-16,-18-4 35 0,0 0-35 0,24 5 35 15,-1-2-35-15,-23-3 31 0,0 0-31 0,26 6 31 16,4-3-31-16,-30-3 55 0,0 0-55 0,33 3 56 16,-1 1-56-16,-32-4 2 0,0 0-2 0,33 2 2 15,-2 1-2-15,-31-3 79 0,0 0-79 0,35 0 80 16,7 2-80-16,-42-2 39 0,0 0-39 0,35 1 39 16,-5 1-39-16,-30-2 6 0,0 0-6 0,31 2 6 15,-1 0-6-15,-30-2 0 0,0 0 0 0,30 3 0 16,3 0 0-16,-33-3 42 0,0 0-42 0,31 4 42 15,-1 1-42-15,-30-5-13 0,0 0 13 0,30 5-13 0,-4 0 13 16,-26-5-1-16,0 0 1 0,30 6 0 0,-4-3 0 16,-26-3 7-16,0 0-7 0,26 3 7 0,-2-1-7 15,-24-2 49-15,0 0-49 0,27 0 50 0,2-2-50 16,-29 2 61-16,0 0-61 0,35-3 62 0,-3-4-62 16,-32 7-8-16,0 0 8 0,43-7-8 0,8-1 8 0,-51 8 4 15,0 0-4-15,42-7 4 0,-4 2-4 0,-38 5-10 16,0 0 10-16,46-7-10 0,5 0 10 0,-51 7-2 15,0 0 2-15,43-5-2 0,-1 0 2 0,-42 5 42 16,0 0-42-16,47-6 43 0,0 3-43 0,-47 3 0 16,0 0 0-16,53-3 0 0,-1 1 0 0,-52 2 21 15,0 0-21-15,47-2 21 0,-1 0-21 0,-46 2-1 0,0 0 1 16,44 2-1-16,-6 0 1 0,-38-2-4 0,0 0 4 16,40 2-3-16,2 1 3 0,-42-3 18 0,0 0-18 15,35 2 19-15,0-2-19 0,-35 0 0 0,0 0 0 16,44-2 0-16,3 2 0 0,-47 0 1 0,0 0-1 0,42-3 2 15,-2-1-2-15,-40 4 11 0,0 0-11 0,37-3 11 16,-2-1-11-16,-35 4 3 0,0 0-3 0,31-3 4 16,2-1-4-16,-33 4 0 0,0 0 0 0,32-3 0 15,-3 1 0-15,-29 2 5 0,0 0-5 0,34-1 5 16,-5-3-5-16,-29 4 3 0,0 0-3 0,28-3 3 16,0-1-3-16,-28 4 2 0,0 0-2 0,26-5 2 15,-3 0-2-15,-23 5 28 0,0 0-28 0,25-3 28 16,-6-6-28-16,-19 9 10 0,0 0-10 0,19-4 10 15,-1-4-10-15,-18 8 2 0,0 0-2 0,17-14 2 16,0-3-2-16,-17 17 36 0,0 0-36 0,14-29 36 0,2-9-36 16,-16 38 1-16,0 0-1 0,9-36 1 0,0 0-1 15,-9 36 0-15,0 0 0 0,5-38 0 0,2 0 0 16,-7 38 2-16,0 0-2 0,5-36 2 0,-1-1-2 0,-4 37-1 16,0 0 1-16,5-33 0 0,-2-1 0 0,-3 34 16 15,0 0-16-15,0-43 17 0,0-3-17 0,0 46 56 16,0 0-56-16,-3-50 57 0,-2-2-57 0,5 52 27 15,0 0-27-15,-7-48 27 0,-4 4-27 0,11 44-47 16,0 0 47-16,-7-45-47 0,-5 0 47 0,12 45 31 16,0 0-31-16,-11-44 31 0,-1 3-31 0,12 41-23 0,0 0 23 15,-14-49-22-15,2 1 22 0,12 48 5 16,0 0-5-16,-12-48 6 0,3 2-6 0,9 46-1 16,0 0 1-16,-12-46-1 0,3 1 1 0,9 45 3 0,0 0-3 15,-9-39 3-15,1 3-3 0,8 36-5 0,0 0 5 16,-9-33-5-16,0 7 5 0,9 26 0 0,0 0 0 0,-9-27 0 15,1 1 0-15,8 26 0 0,0 0 0 0,-9-22 0 16,0 1 0-16,9 21 1 0,0 0-1 0,-7-20 1 16,-2-5-1-16,9 25 18 0,0 0-18 0,-8-20 18 15,-3 1-18-15,11 19-46 0,0 0 46 0,-12-15-45 16,0-4 45-16,12 19 41 0,0 0-41 0,-14-14 41 16,2 2-41-16,12 12-47 0,0 0 47 0,-14-10-46 15,-4 4 46-15,18 6 0 0,0 0 0 0,-16-6 0 16,-6 2 0-16,22 4-8 0,0 0 8 0,-21-2-7 15,-5 1 7-15,26 1 2 0,0 0-2 0,-30 1 3 16,-5 3-3-16,35-4 3 0,0 0-3 0,-39 5 3 0,1 0-3 16,38-5 0-16,0 0 0 0,-44 7 1 15,-1 2-1-15,45-9 37 0,0 0-37 0,-44 7 38 0,-5-1-38 16,49-6-33-16,0 0 33 0,-47 7-33 0,0 0 33 16,47-7 10-16,0 0-10 0,-51 7 11 0,-1 2-11 0,52-9-18 15,0 0 18-15,-56 10-18 0,0 0 18 0,56-10 3 16,0 0-3-16,-82 19 3 15,-16 9-3-15,98-28 2 16,0 0-2-16,-87 15 2 0,6 0-2 0,81-15-49 16,0 0 49-16,-68 12-49 0,12-3 49 0,56-9 34 15,0 0-34-15,-43 5 35 0,11-1-35 0,32-4 0 16,0 0 0-16,-37 5 0 0,6-2 0 0,31-3 0 0,0 0 0 16,-33 7 0-16,-2-2 0 0,35-5-9 0,0 0 9 15,-35 9-8-15,-7 1 8 0,42-10 14 0,0 0-14 16,-37 7 15-16,-1 1-15 0,38-8-34 0,0 0 34 15,-35 9-33-15,2-2 33 0,33-7 8 0,0 0-8 0,-30 9 9 16,4-6-9-16,26-3-6 0,0 0 6 0,-26 5-5 16,-1-1 5-16,27-4 21 0,0 0-21 0,-21 5 21 15,-3-2-21-15,24-3-15 0,0 0 15 0,-23 4-14 16,1-3 14-16,22-1 17 0,0 0-17 0,-21 2 17 16,-6-2-17-16,27 0-25 0,0 0 25 0,-24 0-24 15,-6 0 24-15,30 0 28 0,0 0-28 0,-26 0 28 16,-4 0-28-16,30 0-22 0,0 0 22 0,-26 0-22 15,0 2 22-15,26-2 2 0,0 0-2 0,-23 1 2 16,-1 1-2-16,24-2-3 0,0 0 3 0,-23 4-2 16,2-4 2-16,21 0 9 0,0 0-9 0,-21 0 10 15,7-4-10-15,14 4-7 0,0 0 7 0,-17 0-7 16,1-2 7-16,16 2 3 0,0 0-3 0,-14 0 4 0,-2 2-4 16,16-2-17-16,0 0 17 0,-10 4-16 0,-2-1 16 15,12-3-2-15,0 0 2 0,-13 5-1 0,5 2 1 0,8-7-19 16,0 0 19-16,-9 7-18 0,4 1 18 0,5-8-1 15,0 0 1-15,-4 12-1 0,-1 0 1 0,5-12-4 16,0 0 4-16,0 18-3 0,0 1 3 0,0-19-13 16,0 0 13-16,0 24-12 0,0 3 12 0,0-27-23 15,0 0 23-15,2 27-22 0,1 3 22 0,-3-30 4 16,0 0-4-16,4 25 5 0,-4-1-5 0,0-24 0 16,0 0 0-16,-4 23 1 0,-5-6-1 0,9-17 21 0,0 0-21 15,-5 17 21-15,-2-2-21 0,7-15-51 0,0 0 51 16,-5 13-50-16,-2-5 50 0,7-8-190 0,0 0 190 15,0 0-190-15,-9 9 190 0,0-1-1837 0</inkml:trace>
  <inkml:trace contextRef="#ctx1" brushRef="#br0" timeOffset="20932.458">4508 12283 147 0,'0'0'0'0,"0"0"1"0,0 0-1 0,0 0 2 0,0 0-2 16,0 0 3-16,0 0-3 0,0 0 4 0,0 0-4 15,0 0 3-15,0 0-3 0,0 0 3 0,-9 21-3 16,9-21 1-16,0 0-1 0,-7 18 2 0,2 6-2 15,5-24 1-15,0 0-1 0,-6 28 1 0,3 1-1 0,3-29 0 16,0 0 0-16,0 28 1 0,-4-6-1 0,4-22 0 16,0 0 0-16,4 19 1 0,-1 0-1 0,-3-19 0 15,0 0 0-15,6 15 1 0,-3-3-1 0,-3-12 0 16,0 0 0-16,0 9 0 0,0-2 0 0,0-7 0 16,0 0 0-16,0 0 0 0,0 5 0 0,0-5 0 15,0 0 0-15,0 0 0 0,0 0 0 0,0 0 0 16,0 0 0-16,0 0 0 0,0 0 0 0,0 0 209 0,0 0-209 15,0 0 210-15,-3-11-210 0,3 11-163 0,0 0 163 16,-6-10-163-16,3-2 163 0,3 12 86 0,0 0-86 16,0-15 86-16,0-4-86 0,0 19 130 0,0 0-130 0,0-24 130 15,0-9-130-15,0 33-92 0,0 0 92 0,0-27-91 16,0-1 91-16,0 28 67 0,0 0-67 0,0-24 67 16,3 4-67-16,-3 20-117 0,0 0 117 0,6-18-117 15,-1 5 117-15,-5 13 199 0,0 0-199 0,7-11 199 16,-2 5-199-16,-5 6 35 0,0 0-35 0,7-9 35 15,2 6-35-15,-9 3-44 0,0 0 44 0,5-6-44 16,4 3 44-16,-9 3 130 0,0 0-130 0,12-2 131 16,2 0-131-16,-14 2-83 0,0 0 83 0,16-1-83 15,3-1 83-15,-19 2 59 0,0 0-59 0,21 0 60 16,3-3-60-16,-24 3 48 0,0 0-48 0,23-2 48 16,-2-2-48-16,-21 4-1 0,0 0 1 0,18-3-1 0,-4 0 1 15,-14 3-3-15,0 0 3 0,15-4-2 0,-6 2 2 16,-9 2-272-16,0 0 272 0,9-1-272 0,-1-1 272 15,6-1-286-15</inkml:trace>
  <inkml:trace contextRef="#ctx1" brushRef="#br0" timeOffset="21600.86">4585 12432 147 0,'0'0'0'0,"0"0"1"16,0 0-1-16,0 0 2 0,0 0-2 0,0 0 3 0,0 0-3 15,0 0 4-15,0 0-4 0,0 0 3 0,0 0-3 16,0 0 3-16,0 0-3 0,0 0 1 0,0 0-1 16,0 0 2-16,17-10-2 0,-17 10 1 0,0 0-1 0,9-7 1 15,3 0-1-15,-12 7 0 0,0 0 0 0,9-8 1 16,5-1-1-16,-14 9 0 0,0 0 0 0,8-9 1 16,5-1-1-16,-13 10 0 0,0 0 0 0,8-8 1 15,-2-1-1-15,-6 9 0 0,0 0 0 0,0 0 0 16,0 0 0-16,0 0 0 0,0 0 0 0,0 0 0 15,-14 7 0-15,14-7 0 0,0 0 0 0,-13 7 0 16,-4 0 0-16,17-7 0 0,0 0 0 0,-18 12 0 16,-3 1 0-16,21-13 0 0,0 0 0 0,-17 14 0 15,-4 2 0-15,-19 11-69 0</inkml:trace>
  <inkml:trace contextRef="#ctx1" brushRef="#br0" timeOffset="22229.783">6340 13045 147 0,'0'0'0'0,"0"0"1"0,0 0-1 16,0 0 2-16,0 0-2 0,0 0 3 0,0 0-3 15,0 0 4-15,0 0-4 0,0 0-59 0</inkml:trace>
  <inkml:trace contextRef="#ctx1" brushRef="#br0" timeOffset="22414.418">6349 13043 147 0,'0'0'0'0,"0"0"1"0,0 0-1 0,0 0 2 15,0 0-2-15,0 0 290 0,0 0-290 0,0 0 291 16,0 0-291-16,0 0 208 0,0 0-208 0,0 0 208 15,23-5-208-15,-23 5 144 0,0 0-144 0,17-5 144 16,4-2-144-16,-21 7 45 0,0 0-45 0,26-8 45 16,4-3-45-16,-30 11 41 0,0 0-41 0,26-8 41 15,1 1-41-15,-27 7-48 0,0 0 48 0,24-5-47 16,-5-1 47-16,-19 6-22 0,0 0 22 0,19-1-22 16,-1-1 22-16,-18 2-132 0,0 0 132 0,14 0-132 15,-2 2 132-15,-12-2-351 0,0 0 351 0,12 1-351 0,-3 1 351 16,10 2-229-16</inkml:trace>
  <inkml:trace contextRef="#ctx1" brushRef="#br0" timeOffset="22711.737">6484 13157 147 0,'0'0'0'0,"0"0"197"0,0 0-197 0,0 6 198 15,-6 6-198-15,6-12 236 0,0 0-236 0,0 14 236 16,-3 5-236-16,3-19 70 0,0 0-70 0,0 14 71 15,0 3-71-15,0-17 57 0,0 0-57 0,0 15 58 16,0-1-58-16,0-14-151 0,0 0 151 0,0 10-151 16,0-4 151-16,-4 9-629 0</inkml:trace>
  <inkml:trace contextRef="#ctx1" brushRef="#br0" timeOffset="24562.647">7581 13232 348 0,'0'0'0'0,"0"0"146"0,0 0-146 0,0 0 147 0,-21-19-147 16,21 19 100-16,0 0-100 0,-14-3 101 0,2 4-101 15,12-1 83-15,0 0-83 0,-18 9 83 0,-3 5-83 16,21-14 48-16,0 0-48 0,-21 17 49 0,-1 4-49 0,22-21 82 16,0 0-82-16,-27 20 83 0,3 2-83 0,24-22 60 15,0 0-60-15,-23 21 60 0,2-2-60 0,21-19 53 16,0 0-53-16,-24 17 53 0,1-5-53 0,23-12 51 15,0 0-51-15,-23 10 52 0,2-1-52 0,21-9 70 16,0 0-70-16,-21 10 71 0,4 2-71 0,17-12 53 16,0 0-53-16,-21 12 53 0,4 0-53 0,17-12 51 15,0 0-51-15,-18 16 51 0,1-1-51 0,17-15 23 16,0 0-23-16,-16 19 24 0,2 3-24 0,14-22-7 0,0 0 7 16,-14 30-6-16,-2 0 6 0,16-30-1 0,0 0 1 0,-12 42 0 15,1 6 0-15,11-48 0 0,0 0 0 0,-12 46 0 16,3 0 0-16,9-46 33 0,0 0-33 0,-8 48 33 15,4-1-33-15,4-47 6 0,0 0-6 0,-3 44 6 16,1-1-6-16,2-43 21 0,0 0-21 0,0 43 21 16,0 0-21-16,0-43 66 0,0 0-66 0,0 45 67 15,5-2-67-15,-5-43 12 0,0 0-12 0,7 42 12 16,4-2-12-16,-11-40 68 0,0 0-68 0,12 38 68 16,0-2-68-16,-12-36 3 0,0 0-3 0,14 32 3 15,-2 3-3-15,-12-35 47 0,0 0-47 0,14 34 47 16,2-3-47-16,-16-31-2 0,0 0 2 0,14 33-1 15,4-4 1-15,-18-29-15 0,0 0 15 0,21 31-14 16,-4 1 14-16,-17-32 9 0,0 0-9 0,24 31 10 16,-1-2-10-16,-23-29 33 0,0 0-33 0,21 26 33 0,2-2-33 15,-23-24-1-15,0 0 1 0,24 21 0 0,-3-2 0 16,-21-19 15-16,0 0-15 0,26 15 15 0,1-3-15 16,-27-12 9-16,0 0-9 0,26 9 10 0,4-6-10 0,-30-3 62 15,0 0-62-15,35 2 62 0,8-4-62 0,-43 2-1 16,0 0 1-16,46-3 0 0,3-4 0 0,-49 7 16 15,0 0-16-15,47-12 17 0,3-4-17 0,-50 16 27 16,0 0-27-16,53-22 27 0,3-6-27 0,-56 28 41 16,0 0-41-16,52-27 42 0,2 1-42 0,-54 26 4 15,0 0-4-15,70-34 4 0,16-4-4 0,-86 38 28 16,0 0-28-16,56-29 28 0,-7 5-28 0,-49 24-1 0,0 0 1 16,45-26 0-16,-5-1 0 0,-40 27 42 0,0 0-42 15,30-21 42-15,-9 6-42 0,-21 15 3 0,0 0-3 16,30-29 3-16,-1-7-3 0,-29 36 9 0,0 0-9 0,26-43 10 15,-3-7-10-15,-23 50 1 0,0 0-1 0,18-50 2 16,-3-3-2-16,-15 53 23 0,0 0-23 0,11-52 24 16,-2-1-24-16,-9 53 29 0,0 0-29 0,7-50 29 15,-7 2-29-15,0 48-19 0,0 0 19 0,0-49-18 16,-4-3 18-16,4 52 6 0,0 0-6 0,-9-48 7 16,1-3-7-16,8 51 0 0,0 0 0 0,-18-43 1 15,1 0-1-15,17 43 12 0,0 0-12 0,-21-41 12 16,-4 1-12-16,25 40-23 0,0 0 23 0,-26-39-22 15,-2 1 22-15,28 38 9 0,0 0-9 0,-24-38 9 16,1-1-9-16,23 39 0 0,0 0 0 0,-30-38 1 16,1-3-1-16,29 41-19 0,0 0 19 0,-34-36-18 0,-2 3 18 15,36 33 0-15,0 0 0 0,-37-27 0 0,2 3 0 16,35 24-18-16,0 0 18 0,-38-19-18 0,-1 3 18 16,39 16 1-16,0 0-1 0,-37-12 1 0,4 4-1 0,33 8-25 15,0 0 25-15,-35-6-24 0,2 3 24 0,33 3-8 16,0 0 8-16,-31 0-7 0,-4 3 7 0,35-3-18 15,0 0 18-15,-33 6-18 0,-1 2 18 0,34-8 0 16,0 0 0-16,-36 10 0 0,-6 4 0 0,42-14 0 16,0 0 0-16,-42 16 0 0,2 3 0 0,40-19-1 15,0 0 1-15,-35 17 0 0,5-2 0 0,30-15-15 0,0 0 15 16,-30 19-14-16,4-2 14 0,26-17-1 0,0 0 1 16,-21 16-1-16,4-4 1 0,17-12-62 0,0 0 62 15,-9 12-62-15,0-4 62 0,9-8-119 0,0 0 119 16,-5 7-119-16,-2-2 119 0,7-5-563 0,0 0 563 15,0 0-562-15,3 9 562 0,-3-1-890 0</inkml:trace>
  <inkml:trace contextRef="#ctx1" brushRef="#br0" timeOffset="25413.71">7834 14734 1580 0,'0'0'0'0,"0"0"149"16,0 0-149-16,0 0 150 0,0 0-150 0,0 0 122 0,0 0-122 16,0 0 122-16,-9 34-122 0,9-34 15 15,0 0-15-15,-12 33 15 0,-5 10-15 0,17-43 5 0,0 0-5 16,-25 56 5-16,-1 9-5 0,26-65 16 0,0 0-16 15,-35 71 17-15,-12 6-17 0,47-77 7 0,0 0-7 16,-65 98 7-16,-13 19-7 0,78-117 130 0,0 0-130 0,-89 97 130 16,-6-6-130-16,95-91 88 0,0 0-88 0,-96 78 89 15,-2-15-89-15,98-63 12 0,0 0-12 0,-87 50 12 16,3-16-12-16,84-34 39 0,0 0-39 0,-75 22 39 16,3-13-39-16,72-9-33 0,0 0 33 0,-52-3-32 15,8-15 32-15,44 18-282 0,0 0 282 0,-26-17-281 16,14-7 281-16,-23-17-1461 0</inkml:trace>
  <inkml:trace contextRef="#ctx1" brushRef="#br0" timeOffset="25878.494">7848 14744 1670 0,'0'0'142'0,"0"0"-142"0,0 0 143 15,-23 7-143-15,23-7 40 0,0 0-40 0,-15 14 40 16,-3 6-40-16,18-20 15 0,0 0-15 0,-21 28 15 16,0 8-15-16,21-36 36 0,0 0-36 0,-19 53 37 15,-2 12-37-15,21-65 131 0,0 0-131 0,-16 76 131 16,2 9-131-16,14-85 89 0,0 0-89 0,-5 121 89 15,10 24-89-15,-5-145 39 0,0 0-39 0,16 131 39 16,16 1-39-16,-32-132 18 0,0 0-18 0,33 117 18 16,12-13-18-16,-45-104 26 0,0 0-26 0,63 83 26 15,11-21-26-15,-74-62-116 0,0 0 116 0,85 39-115 16,9-23 115-16,88 37-1796 0</inkml:trace>
  <inkml:trace contextRef="#ctx1" brushRef="#br0" timeOffset="26910.172">8963 14085 1166 0,'0'0'189'0,"0"0"-189"0,0 0 189 16,0 0-189-16,0 0 59 0,0 0-59 0,0 0 60 15,0 0-60-15,0 0 20 0,0 0-20 0,0 0 20 16,0 0-20-16,0 0 11 0,0 0-11 0,0 0 11 16,21 15-11-16,-21-15-33 0,0 0 33 0,26 18-32 15,7 6 32-15,-33-24 94 0,0 0-94 0,37 22 94 16,5 2-94-16,-42-24-4 0,0 0 4 0,47 21-3 16,2-3 3-16,-49-18 43 0,0 0-43 0,59 14 43 15,9-4-43-15,-68-10 147 0,0 0-147 0,83 6 147 0,13-6-147 16,-96 0 72-16,0 0-72 0,98-6 73 0,8-2-73 15,-106 8 64-15,0 0-64 0,100-17 65 0,-1-6-65 0,-99 23 1 16,0 0-1-16,95-24 1 0,-6-1-1 0,-89 25 12 16,0 0-12-16,91-19 12 0,-1 5-12 0,-90 14 13 15,0 0-13-15,83-10 14 0,-5 8-14 0,-78 2 0 16,0 0 0-16,74 0 0 0,-8 0 0 0,-66 0 0 16,0 0 0-16,65 0 0 0,-4 3 0 0,-61-3-35 15,0 0 35-15,56 6-35 0,-4 2 35 0,-52-8 30 16,0 0-30-16,38 5 30 0,-17-3-30 0,-21-2 0 0,0 0 0 15,23 2 1-15,-7-4-1 0,-16 2 0 0,0 0 0 16,17-2 0-16,-4-1 0 0,-13 3-36 0,0 0 36 16,14-2-35-16,-2 0 35 0,-12 2-7 0,0 0 7 0,9-1-7 15,-1-1 7-15,-8 2-111 0,0 0 111 0,6-5-110 16,-1 1 110-16,-5 4-265 0,0 0 265 0,0 0-264 16,7-8 264-16,-7 8-514 0,0 0 514 0,0-7-514 15,-4-3 514-15,1-7-319 0</inkml:trace>
  <inkml:trace contextRef="#ctx1" brushRef="#br0" timeOffset="27395.334">10991 13804 1468 0,'0'0'0'0,"0"0"188"16,0 0-188-16,0 0 188 0,0 0-188 0,0 0 74 15,0 0-74-15,0 0 74 0,0 0-74 0,0 0 42 16,0 0-42-16,0 0 43 0,28 25-43 0,-28-25 2 0,0 0-2 15,18 19 2-15,3 3-2 0,-21-22 44 0,0 0-44 16,22 24 45-16,1 4-45 0,-23-28 3 0,0 0-3 16,28 27 3-16,2 1-3 0,-30-28 0 0,0 0 0 0,31 26 0 15,1 1 0-15,-32-27 36 0,0 0-36 0,29 28 36 16,-2-6-36-16,-27-22 23 0,0 0-23 0,24 22 24 16,-3-3-24-16,-21-19-3 0,0 0 3 0,12 15-3 15,-1-1 3-15,-11-14 39 0,0 0-39 0,3 16 40 16,-8-1-40-16,5-15 5 0,0 0-5 0,-12 16 6 15,-13 1-6-15,25-17 70 0,0 0-70 0,-31 17 70 16,-8 2-70-16,39-19 8 0,0 0-8 0,-38 19 8 16,-6 0-8-16,44-19-34 0,0 0 34 0,-43 17-34 15,4 2 34-15,39-19-114 0,0 0 114 0,-33 17-113 16,2-2 113-16,31-15-713 0,0 0 713 0,-21 10-713 16,3-4 713-16,-20 9-373 0</inkml:trace>
  <inkml:trace contextRef="#ctx1" brushRef="#br0" timeOffset="28093.88">12234 13380 1636 0,'0'0'0'0,"0"0"144"0,0 0-144 0,-21 5 145 15,-14 3-145-15,35-8 112 0,0 0-112 0,-35 18 112 16,-11 7-112-16,46-25 87 0,0 0-87 0,-45 38 87 15,-2 10-87-15,47-48 90 0,0 0-90 0,-56 72 91 16,-4 19-91-16,60-91-4 0,0 0 4 0,-59 84-3 16,7 2 3-16,52-86 25 0,0 0-25 0,-48 81 26 15,10-6-26-15,38-75-40 0,0 0 40 0,-26 74-40 16,5-4 40-16,21-70 28 0,0 0-28 0,-13 59 28 16,12-10-28-16,1-49 38 0,0 0-38 0,0 37 39 15,8-12-39-15,-8-25 48 0,0 0-48 0,14 28 49 0,7-4-49 16,-21-24 44-16,0 0-44 0,23 24 44 0,5-4-44 15,-28-20 42-15,0 0-42 0,28 21 42 0,0-4-42 16,-28-17-3-16,0 0 3 0,35 19-3 0,3-7 3 16,-38-12 24-16,0 0-24 0,37 12 25 0,3-9-25 0,-40-3 13 15,0 0-13-15,44 0 14 0,-4-3-14 16,-40 3 1-16,0 0-1 0,51-9 2 0,1-3-2 0,-52 12 0 16,0 0 0-16,51-17 0 0,5-3 0 0,-56 20 1 15,0 0-1-15,52-26 2 0,-1-3-2 0,-51 29 3 16,0 0-3-16,44-26 4 0,-6-5-4 0,-38 31 37 15,0 0-37-15,40-44 37 0,6-17-37 0,-46 61 36 0,0 0-36 16,26-48 36-16,-9 5-36 0,-17 43-10 0,0 0 10 16,12-44-10-16,-3-2 10 0,-9 46 2 0,0 0-2 15,-7-79 3 1,-14-21-3-16,21 100 29 0,0 0-29 0,-22-87 29 16,-10-1-29-16,32 88 26 0,0 0-26 0,-33-65 26 15,-9 10-26-15,42 55-33 0,0 0 33 0,-44-41-32 16,-5 13 32-16,49 28-33 0,0 0 33 0,-42-15-32 15,-1 10 32-15,43 5-157 0,0 0 157 0,-51-2-156 16,2 7 156-16,49-5-448 0,0 0 448 0,-49 5-447 16,4 7 447-16,-53 7-1221 0</inkml:trace>
  <inkml:trace contextRef="#ctx1" brushRef="#br0" timeOffset="28742.493">12207 14727 1502 0,'0'0'202'0,"0"0"-202"0,0 0 203 16,0 0-203-16,0 0 40 0,0 0-40 0,0 0 40 15,0 0-40-15,0 0 42 0,0 0-42 0,0 0 43 16,-8 38-43-16,8-38 7 0,0 0-7 0,-11 37 8 0,1 13-8 16,10-50 18-16,0 0-18 0,-14 60 18 0,-2 9-18 15,16-69 63-15,0 0-63 0,-21 70 64 0,-5 4-64 0,26-74 149 16,0 0-149-16,-49 94 149 0,-11 20-149 16,60-114 149-16,0 0-149 0,-73 97 150 0,-16-6-150 0,89-91 119 15,0 0-119-15,-91 83 120 0,-16-11-120 0,107-72 80 16,0 0-80-16,-110 69 81 0,-5-11-81 0,115-58-10 15,0 0 10-15,-117 48-10 0,2-5 10 0,115-43 0 16,0 0 0-16,-103 27 0 0,12-13 0 0,91-14-110 16,0 0 110-16,-77-3-110 0,9-18 110 0,68 21-490 15,0 0 490-15,-44-31-490 0,13-12 490 0,-44-29-1338 0</inkml:trace>
  <inkml:trace contextRef="#ctx1" brushRef="#br0" timeOffset="29275.573">12358 14478 147 0,'0'0'0'0,"0"0"130"16,0 0-130-16,0 0 130 0,1 27-130 0,-1-27 266 0,0 0-266 16,0 30 267-16,-1 9-267 0,1-39 171 0,0 0-171 15,-4 36 172-15,1 5-172 0,3-41 148 0,0 0-148 16,-4 43 148-16,2 0-148 0,2-43 94 0,0 0-94 16,-7 41 94-16,2 1-94 0,5-42 79 0,0 0-79 15,-3 39 79-15,1 2-79 0,2-41 157 0,0 0-157 0,0 47 158 16,0 1-158-16,0-48 106 0,0 0-106 0,9 46 107 15,-1 0-107-15,-8-46 149 0,0 0-149 0,18 50 149 16,-1 3-149-16,-17-53 82 0,0 0-82 0,30 77 83 16,8 20-83-16,-38-97 113 0,0 0-113 0,39 87 114 15,5-1-114-15,-44-86 21 0,0 0-21 0,47 75 21 16,5-9-21-16,-52-66 5 0,0 0-5 0,47 51 5 16,0-11-5-16,-47-40-291 0,0 0 291 0,51 20-290 15,2-16 290-15,50 20-1828 0</inkml:trace>
  <inkml:trace contextRef="#ctx1" brushRef="#br0" timeOffset="44313.093">6639 14370 147 0,'0'0'0'0,"0"0"0"16,0 0 0-16,0 0 1 0,0 0-1 0,0 0 2 16,0 0-2-16,0 0 3 0,0 0-3 0,0 0 4 15,-5 12-4-15,5-12 110 0,0 0-110 0,-5 14 110 16,-2 4-110-16,7-18 100 0,0 0-100 0,-9 25 100 16,-3 2-100-16,12-27 53 0,0 0-53 0,-6 38 54 0,-2 5-54 15,8-43 17-15,0 0-17 0,-4 43 17 0,2 1-17 16,2-44 32-16,0 0-32 0,0 47 32 0,0-1-32 15,0-46 66-15,0 0-66 0,2 41 67 0,2-1-67 0,-4-40-2 16,0 0 2-16,8 34-1 0,-2-3 1 0,-6-31 50 16,0 0-50-16,7 24 51 0,1-5-51 0,-8-19 26 15,0 0-26-15,6 13 26 0,-3-4-26 0,-3-9 51 16,0 0-51-16,2 9 51 0,1-9-51 0,-3 0 59 16,0 0-59-16,0 0 60 0,-1-7-60 0,1 7 111 15,0 0-111-15,-2-9 112 0,0-3-112 0,2 12 18 0,0 0-18 16,-3-17 18-16,-3-5-18 0,6 22 8 0,0 0-8 15,-8-28 8-15,-1-4-8 0,9 32 35 0,0 0-35 16,-9-37 36-16,0-2-36 0,9 39 6 0,0 0-6 16,-8-45 7-16,1-3-7 0,7 48 5 0,0 0-5 15,-5-46 5-15,-2 3-5 0,7 43 4 0,0 0-4 0,-6-38 4 16,3 4-4-16,3 34 64 0,0 0-64 0,-2-29 64 16,2 7-64-16,0 22-3 0,0 0 3 0,2-23-3 15,1 4 3-15,-3 19 5 0,0 0-5 0,4-19 5 16,5 4-5-16,-9 15 40 0,0 0-40 0,12-19 40 15,5 0-40-15,-17 19 0 0,0 0 0 0,26-22 0 16,13-2 0-16,-39 24 8 0,0 0-8 0,35-22 9 16,5 1-9-16,-40 21 34 0,0 0-34 0,45-26 34 15,4 1-34-15,-49 25 1 0,0 0-1 0,42-25 1 16,-7 7-1-16,-35 18 0 0,0 0 0 0,33-16 1 16,-1 2-1-16,-32 14-2 0,0 0 2 0,26-10-1 0,-1 2 1 15,-25 8-32-15,0 0 32 0,17-7-32 0,0 3 32 16,-17 4-236-16,0 0 236 0,14-1-236 0,-1 1 236 15,9-2-949-15</inkml:trace>
  <inkml:trace contextRef="#ctx1" brushRef="#br0" timeOffset="45212.649">6693 14533 147 0,'0'0'0'0,"2"-9"0"16,2-6 0-16,-4 8 1 0,0-2-1 0,0 9 2 16,-6-8-2-16,6 8 3 0,0 0-3 0,0 0 4 15,-7 2-4-15,7-2 3 0,-8 0-3 0,8 0 3 16,-9 6-3-16,9-6 1 0,-5 9-1 0,5-9 2 16,-4 9-2-16,4-9 1 0,0 8-1 0,0-8 1 0,4 12-1 15,1-7 0-15,4 1 0 0,-2-6 1 0,-2 1-1 16,7-2 0-16,2-3 0 0,-2 1 1 0,-3-3-1 15,5 1 0-15,2-2 0 0,-2 2 1 0,-6 0-1 0,5 0 0 16,4-4 0-16,-5 6 0 0,-6-4 0 0,2 2 0 16,5 2 0-16,-13 3 0 0,0 0 0 15,0 0 92-15,0 0-92 0,8-6 92 0,5 0-92 0,0-3 164 16,5 0-164-16,-6 3 165 0,0-5-165 0,-3 6 111 16,-4 2-111-16,-5 3 112 0,0 0-112 0,0 0-3 15,0 0 3-15,0 0-2 0,-12 0 2 0,7 1 0 16,-4 1 0-16,-3 2 1 0,-2-3-1 0,2 1 61 15,-2 0-61-15,2-1 62 0,-4 1-62 0,2 2-58 0,2-4 58 16,-2 1-57-16,-2 3 57 0,2-1-1 0,2-1 1 16,-1 1-1-16,-1-1 1 0,2 1-105 0,2 3 105 15,1-3-105-15,-3 0 105 0,3 1-59 0,0 1 59 0,1 0-59 16,-1-1 59-16,9-4-71 0,-9 12 71 0,9-12-71 16,-9 8 71-16,9-8-90 0,-3 7 90 0,3-7-89 15,0 0 89-15,0 0 54 0,9 2-54 0,-9-2 54 16,12 1-54-16,-7-1-75 0,7 0 75 0,-3 0-74 15,-4-1 74-15,8-3 202 0,-5 1-202 0,5-1 202 16,-3 1-202-16,9-6-1 0,4 3 1 0,-9 0 0 16,-2 3 0-16,4-2 44 0,1 0-44 0,-3 1 45 15,-5 1-45-15,3-2 94 0,6 0-94 0,-6-1 95 16,-2 1-95-16,6-2 0 0,2 1 0 0,-6 0 0 16,-3 1 0-16,1 0 4 0,2 2-4 0,-3-1 4 0,-2 1-4 15,-7 3 89-15,11-4-89 0,-11 4 90 0,0 0-90 16,0 0-46-16,-11 2 46 0,-1 0-46 0,0-2 46 15,-1 3-36-15,-1 1 36 0,0-1-35 0,2 0 35 16,-5 1-8-16,-1 1 8 0,1 0-8 0,1 2 8 16,-1 0-260-16,-1 2 260 0,1-3-259 0,-4 1 259 15,0 0-55-15,3 0 55 0,1 5-54 0,3-3 54 0,2-1-35 16,-1-1 35-16,5-2-35 0,-1 0 35 0,9-5-9 16,-5 7 9-16,5-7-9 0,-7 4 9 0,7-4-2 15,0 0 2-15,0 0-2 0,0 0 2 0,0 0-1 16,0 0 1-16,0 0-1 0,0 0 1 0,0 0-1 0,12-4 1 15,-7 2-1-15,4 1 1 0,7-3-1 0,-2-1 1 16,-2 0 0-16,0 0 0 0,9-5-78 0</inkml:trace>
  <inkml:trace contextRef="#ctx1" brushRef="#br0" timeOffset="46071.615">10638 14648 583 0,'0'0'0'0,"0"0"99"15,0 0-99-15,0 0 99 0,0 0-99 0,0 0-23 16,0 0 23-16,0 0-22 0,0 0 22 0,0 0 0 15,0 0 0-15,0 0 1 0,30 2-1 0,-30-2 243 16,0 0-243-16,28 1 243 0,12 1-243 0,-40-2 187 16,0 0-187-16,42-2 188 0,5-1-188 0,-47 3 93 0,0 0-93 15,49-12 93-15,4-5-93 0,-53 17 116 0,0 0-116 16,54-19 117-16,2-2-117 0,-56 21 69 0,0 0-69 16,56-22 69-16,0 0-69 0,-56 22-2 0,0 0 2 0,47-19-1 15,-7 5 1-15,-40 14 0 0,0 0 0 0,35-12 0 16,-7 2 0-16,-28 10-98 0,0 0 98 0,23-7-97 15,-10 3 97-15,-13 4-616 0,0 0 616 0,0 0-616 16,0 0 616-16,0 0-330 0</inkml:trace>
  <inkml:trace contextRef="#ctx1" brushRef="#br0" timeOffset="47027.648">11098 14653 147 0,'0'0'0'16,"0"0"186"-16,0 0-186 0,3 9 186 0,1 3-186 0,-4-12 161 16,0 0-161-16,5 13 161 0,-1 3-161 0,-4-16 143 15,0 0-143-15,5 19 143 0,0 3-143 0,-5-22 99 16,0 0-99-16,7 29 99 0,-5 6-99 0,-2-35 71 15,0 0-71-15,3 36 71 0,1 3-71 0,-4-39-1 16,0 0 1-16,0 39-1 0,0 1 1 0,0-40 43 0,0 0-43 16,0 33 44-16,0-4-44 0,0-29 58 15,0 0-58-15,-4 22 59 0,4-6-59 0,0-16 32 0,0 0-32 16,-5 8 32-16,2-6-32 0,3-2-37 0,0 0 37 16,0 0-36-16,-9-14 36 0,9 14-44 0,0 0 44 15,-9-21-44-15,0-8 44 0,9 29 53 0,0 0-53 0,-3-32 53 16,-6-4-53-16,9 36 15 0,0 0-15 0,-5-43 15 15,1-7-15-15,4 50 34 0,0 0-34 0,-5-51 34 16,5-8-34-16,0 59-26 0,0 0 26 0,-3-51-25 16,3 3 25-16,0 48 37 0,0 0-37 0,3-40 38 15,-3 9-38-15,0 31 0 0,0 0 0 0,2-24 0 16,1 5 0-16,-3 19-13 0,0 0 13 0,4-12-13 16,-2 7 13-16,-2 5 17 0,0 0-17 0,3 12 17 15,1 12-17-15,-4-24-2 0,0 0 2 0,5 29-1 16,-2 9 1-16,-3-38 24 0,0 0-24 0,4 36 25 15,1 2-25-15,-5-38 15 0,0 0-15 0,5 36 15 0,1 0-15 16,-6-36 18-16,0 0-18 0,7 31 18 0,-4-4-18 16,-3-27 0-16,0 0 0 0,9 24 0 0,-4-3 0 15,-5-21-44-15,0 0 44 0,5 17-43 0,-1-3 43 16,-4-14-33-16,0 0 33 0,3 8-32 0,1-4 32 16,-4-4-46-16,0 0 46 0,0 0-46 0,0 0 46 0,0 0 0 15,0 0 0-15,0 0 1 0,5-16-1 0,-5 16 67 16,0 0-67-16,2-15 67 0,-2-12-67 0,0 27-2 15,0 0 2-15,-2-24-2 0,-5-7 2 0,7 31 0 16,0 0 0-16,-5-28 0 0,-7-1 0 0,12 29 0 16,0 0 0-16,-9-22 0 0,4 5 0 0,5 17 0 15,0 0 0-15,-9-16 0 0,2 7 0 0,7 9 15 0,0 0-15 16,0 0 16-16,-9 13-16 0,9-13-1 0,0 0 1 16,-2 17-1-16,4 7 1 0,-2-24-60 0,0 0 60 15,7 27-60-15,-2 4 60 0,-5-31 0 0,0 0 0 16,7 33 0-16,2-1 0 0,-9-32-87 0,0 0 87 0,9 31-87 15,0-3 87-15,-9-28 2 0,0 0-2 0,8 20 3 16,1-4-3-16,-9-16 18 0,0 0-18 0,4 10 18 16,1-7-18-16,-5-3 37 0,0 0-37 0,0 0 38 15,3-15-38-15,-3 15 15 0,0 0-15 0,0-21 16 16,-3-4-16-16,3 25 21 0,0 0-21 0,-7-31 21 16,-2-5-21-16,9 36 56 0,0 0-56 0,-10-33 56 15,1 2-56-15,9 31-1 0,0 0 1 0,-12-26-1 16,3 2 1-16,9 24-1 0,0 0 1 0,-9-17-1 15,0 5 1-15,9 12-34 0,0 0 34 0,-8-1-33 16,4 7 33-16,4-6-19 0,0 0 19 0,-5 16-18 0,1 6 18 16,4-22-98-16,0 0 98 0,-5 28-98 0,5 2 98 15,0-30 61-15,0 0-61 0,-3 37 62 0,3-1-62 16,0-36-5-16,0 0 5 0,0 36-4 0,0-2 4 0,0-34-168 16,0 0 168-16,0 27-167 0,3-6 167 0,-3 27-887 15</inkml:trace>
  <inkml:trace contextRef="#ctx1" brushRef="#br0" timeOffset="92973.08">6927 15367 1155 0,'0'0'0'0,"0"0"0"0,0 0 0 15,0 0-807-15</inkml:trace>
  <inkml:trace contextRef="#ctx1" brushRef="#br0" timeOffset="93724.012">10165 15338 908 0,'0'0'0'0,"0"0"0"0,0 0 0 15,0 0-621-15</inkml:trace>
  <inkml:trace contextRef="#ctx1" brushRef="#br0" timeOffset="99759.858">25293 8514 147 0,'0'0'0'0,"-5"9"0"16,-11 4 0-16,-5 10-51 0</inkml:trace>
  <inkml:trace contextRef="#ctx1" brushRef="#br0" timeOffset="99818.553">25328 8562 147 0,'0'0'0'0,"2"16"0"16,2 11 0-16,-1 16-51 0</inkml:trace>
  <inkml:trace contextRef="#ctx1" brushRef="#br0" timeOffset="100133.924">25335 8799 147 0,'0'0'0'0,"-1"24"0"15,-5 16 0-15,-2-8 1 0,-3-1-1 0,9-3 2 0,6-8-2 16,-4-20 3-16,0 0-3 0,3 16 4 0,1-3-4 16,-4-13 3-16,0 0-3 0,3 11 3 0,1-5-3 15,-4-6 236-15,0 0-236 0,0 0 236 0,0 0-236 16,0 0 38-16,-11-12-38 0,4-1 38 0,-1-8-38 0,2-3 181 15,1-3-181-15,2-4 182 0,1-2-182 0,-5 0 69 16,-2-4-69-16,4 4 70 0,3 4-70 0,2 2 37 16,2-4-37-16,0 3 37 0,-2 4-37 0,3-3-10 15,2 3 10-15,1 0-9 0,-1 0 9 0,0 0-26 16,-5-4 26-16,0 1-25 0,0-4 25 0,4 7-61 16,4 3 61-16,-1 4-61 0,2 5 61 0,-4 2 68 15,1 4-68-15,1-2 69 0,0 3-69 0,1 3 43 0,3 2-43 16,-4 0 43-16,0 0-43 0,3 0 88 0,6 2-88 15,0-1 89-15,6 1-89 0,1 2 37 0,0-1-37 16,3 0 38-16,2-3-38 0,7 0 22 0,3 0-22 0,-4 0 22 16,-1 0-22-16,0 0-13 0,-2 0 13 0,-1-3-12 15,0 3 12-15,-2-3 0 0,0 3 0 0,-4-2 1 16,-5 0-1-16,1 0-92 0,-1 1 92 0,-7-1-91 16,-7 2 91-16,13-3-973 0</inkml:trace>
  <inkml:trace contextRef="#ctx1" brushRef="#br0" timeOffset="100553.996">25232 8684 740 0,'0'0'0'0,"9"-5"0"0,7-5 0 0,-1 1 43 0,5 0-43 16,-8 3 43-16,-3-1-43 0,1 2 41 0,1 1-41 15,-1 1 41-15,2 1-41 0,4-1-36 0,2-1 36 16,1 4-36-16,3-3 36 0,1 3 12 0,0 0-12 0,1 0 12 16,4 0-12-16,2 0-66 0,5-2 66 0,0 2-66 15,0 2 66-15,2-2-38 0,-3 0 38 0,-2 3-37 16,-2-3 37-16,1 4 37 0,-1-4-37 0,-2 3 38 16,-4 2-38-16,1 2-7 0,-4-2 7 0,-6 2-6 15,-2-4 6-15,-1 3-84 0,0 0 84 0,-3 3-84 16,-4-6 84-16,0 6-61 0,-1-6 61 0,-4-3-60 15,0 0 60-15,0 0-245 0</inkml:trace>
  <inkml:trace contextRef="#ctx1" brushRef="#br0" timeOffset="101274.513">26770 11022 147 0,'0'0'0'0,"5"-9"0"0,4-5 0 0,-9 14 1 16,-9-8-1-16,9 8 2 0,0 0-2 0,0 0 3 16,-16 7-3-16,4-6 4 0,-2 4-4 0,-7 6 3 15,-3 4-3-15,8-5 3 0,4-1-3 0,-4 3 1 16,-5-3-1-16,7 3 2 0,2 0-2 0,7 3 1 16,5 1-1-16,0-8 1 0,3-3-1 0,4 0 54 15,4 1-54-15,2-3 54 0,7-3-54 0,1 0 324 16,3-3-324-16,2 3 325 0,1 0-325 0,2-6 259 0,-1 3-259 15,2 0 259-15,1-3-259 0,6 5 189 0,1 1-189 16,-1-5 189-16,0-6-189 0,-2 3 109 0,-2-1-109 16,-3-1 110-16,-4 1-110 0,-3 1 41 0,1-1-41 15,-6 0 42-15,-3 3-42 0,-2-1-2 0,-3 2 2 16,-3-1-2-16,-4 1 2 0,-3 5-86 0,0 0 86 0,0 0-85 16,0 0 85-16,0 0-317 0,0 0 317 0,0 0-316 15,-7 2 316-15,1 0-848 0</inkml:trace>
  <inkml:trace contextRef="#ctx1" brushRef="#br0" timeOffset="101532.253">26941 11003 147 0,'0'0'0'0,"7"3"0"0,9 2 0 16,-18 6 1-16,-9-3-1 0,3 4 2 0,-3 4-2 15,1 2 3-15,-2 3-3 0,5-4 4 0,1-1-4 16,5 3 261-16,1-1-261 0,1 3 261 0,3 3-261 15,-1-3 233-15,-1 3-233 0,2 1 234 0,-3 1-234 16,6 5 80-16,2 2-80 0,-4 4 80 0,0 3-80 0,-1 1 44 16,3 0-44-16,-5 0 45 0,-6 4-45 0,4-5 75 15,2 1-75-15,0 0 76 0,1-2-76 0,-3-39 0 16,0 0 0-16,0 45 0 0,-2-4 0 0,2-41-20 16,0 0 20-16,-1 36-19 0,-1-1 19 0,2-35-464 15,0 0 464-15,-2 17-463 0,-1-7 463 0,1 16-260 16</inkml:trace>
  <inkml:trace contextRef="#ctx1" brushRef="#br0" timeOffset="103031.985">13070 13915 147 0,'0'0'0'0,"11"7"0"0,8 5 0 16,-7-3 1-16,1-1-1 0,-3-1 2 0,1-2-2 0,-1 2 3 15,2 2-3-15,0-4 4 0,-3 2-4 0,2-1 3 16,4 3-3-16,-2-2 3 0,-1-2-3 0,2 2 1 16,3-2-1-16,-4-1 2 0,-5-3-2 0,5-1 88 15,4 0-88-15,-3-1 89 0,-2 1-89 0,7-6 164 16,9 1-164-16,-10 2 164 0,-9-1-164 0,17-1 99 15,7-3-99-15,5-4 99 0,6-4-99 0,0-1 33 16,-6 2-33-16,-6-1 33 0,-8 4-33 0,8-3 51 0,1-1-51 16,2-6 51-16,5-7-51 0,2-4 66 0,5-5-66 15,-12 7 67-15,-5 4-67 0,5-4 100 0,1-2-100 16,1-3 101-16,0-1-101 0,-1 1-34 0,3 0 34 0,3 5-33 16,-2 2 33-16,-2-8 53 0,-1-2-53 0,1 0 54 15,-1-3-54-15,-2 8 69 0,-2-2-69 0,-1 3 70 16,-1 2-70-16,4-1 32 0,0 1-32 0,0 0 33 15,-5 4-33-15,5-4 8 0,3-2-8 0,2-3 8 16,2-5-8-16,-3 1 13 0,-1-1-13 0,-12 9 13 16,-3 8-13-16,5-6 32 0,2 3-32 0,-2-4 33 15,5-3-33-15,-3-1 72 0,4-1-72 0,1 2 73 16,0-2-73-16,0 2 63 0,-5-1-63 0,-6 6 63 16,-6 5-63-16,3-5 65 0,-2 2-65 0,2-6 66 15,0 2-66-15,0-2 0 0,0 3 0 0,-4 6 0 16,1 6 0-16,-1-7 12 0,4-3-12 0,2-8 13 0,-2-5-13 15,5 1 3-15,-3-1-3 0,-6 12 4 0,-4 8-4 16,8-1-20-16,0 2 20 0,-11 4-19 0,-3 8 19 16,11-4 0-16,-1 0 0 0,-10 5 0 0,-7 5 0 15,7-1-20-15,2-3 20 0,-2 3-19 0,1 0 19 0,-1-4-25 16,4 2 25-16,-4 5-24 0,0-4 24 0,0 8-71 16,-2-3 71-16,-5-1-71 0,7 11 71 0,-7-3-594 15,-2 1 594-15,4 3-594 0,3 0 594 0,-1 12-316 16</inkml:trace>
  <inkml:trace contextRef="#ctx1" brushRef="#br0" timeOffset="103631.365">16053 10411 998 0,'0'0'0'0,"-2"8"0"15,-7 11 0-15,9-19 98 0,0 0-98 0,-10 31 99 16,-6 14-99-16,16-45-142 0,0 0 142 0,-16 51-142 0,-1 7 142 16,17-58 67-16,0 0-67 0,-14 69 67 0,2 8-67 15,12-77-147-15,0 0 147 0,-13 107-147 0,5 20 147 16,8-127 1-16,0 0-1 0,3 118 2 0,6 2-2 0,-9-120 9 16,0 0-9-16,17 112 9 0,10-4-9 0,-27-108 27 15,0 0-27-15,35 87 27 0,8-15-27 0,-43-72 74 16,0 0-74-16,51 50 75 0,5-17-75 0,-56-33 275 15,0 0-275-15,56 17 275 0,0-20-275 0,-56 3 82 16,0 0-82-16,52-14 83 0,-1-14-83 0,-51 28 50 16,0 0-50-16,47-42 51 0,0-22-51 0,-47 64 33 0,0 0-33 15,44-67 33-15,-6-8-33 0,-38 75 7 0,0 0-7 16,39-76 8-16,-10-3-8 0,-29 79 5 0,0 0-5 16,18-84 5-16,-9-14-5 0,-9 98 54 0,0 0-54 15,0-89 55-15,-9 3-55 0,9 86 33 0,0 0-33 16,-21-82 33-16,-11 5-33 0,32 77-1 0,0 0 1 0,-33-76-1 15,-7 0 1-15,40 76 7 0,0 0-7 0,-42-66 7 16,-3 9-7-16,45 57 1 0,0 0-1 0,-44-43 1 16,-1 10-1-16,45 33 7 0,0 0-7 0,-51-24 8 15,-5 9-8-15,56 15-79 0,0 0 79 0,-44-3-79 16,6 8 79-16,38-5-119 0,0 0 119 0,-33 13-118 16,3 11 118-16,-31 14-1179 0</inkml:trace>
  <inkml:trace contextRef="#ctx1" brushRef="#br0" timeOffset="104113.622">16430 11605 1401 0,'0'0'0'0,"0"0"0"16,9 12 0-16,0-3 119 0,-4 4-119 0,2 6 119 15,-2 7-119-15,-1 0 24 0,-1 3-24 0,2 4 25 16,-5-1-25-16,0 11 26 0,0 9-26 0,-7-1 26 16,0-3-26-16,0 4-37 0,-1-6 37 0,-1 4-36 15,-3 1 36-15,1 8-4 0,1 1 4 0,-4 6-4 16,-9 5 4-16,2-18-1 0,0-10 1 0,0-2-1 16,2-7 1-16,-6 3 67 0,-1-3-67 0,-3 4 67 15,-3-1-67-15,1 1 83 0,-1 0-83 0,2-6 84 16,1-1-84-16,-3-5 58 0,-3-5-58 0,6 1 59 15,-1-5-59-15,30-17 56 0,0 0-56 0,-42 17 56 16,-7-3-56-16,4-4 1 0,-4-1-1 0,9-4 1 16,6-1-1-16,1-4 0 0,4 0 0 0,9-6 0 0,5 3 0 15,-3 0-245-15,4-4 245 0,2 2-244 0,7-1 244 16,-15-4-1154-16</inkml:trace>
  <inkml:trace contextRef="#ctx1" brushRef="#br0" timeOffset="104630.014">16504 11801 807 0,'0'0'0'0,"5"0"0"16,7 1 0-16,0 1 72 0,-3 2-72 0,0-1 73 0,-1 4-73 16,1 3 84-16,5 2-84 0,2 7 85 15,1 2-85-15,-3 3 0 0,2 3 0 0,-2-1 1 0,4 3-1 16,2-5 41-16,-2 4-41 0,3-4 42 0,0 3-42 16,-2 2-3-16,6 0 3 0,-4 1-3 0,1-3 3 0,4-1 3 15,2 1-3-15,0 2 3 0,6 4-3 0,4-4 134 16,2 0-134-16,-1-5 134 0,-3-1-134 0,4-4 201 15,-1-4-201-15,1-3 201 0,-1-3-201 0,-1-3 140 16,4-2-140-16,3-4 140 0,3-2-140 0,-3-3 68 16,-5-4-68-16,2 1 69 0,0-2-69 0,-4-4 39 15,-1-3-39-15,2 0 40 0,2-4-40 0,-9 2-107 0,-2-5 107 16,-1 5-107-16,-2 2 107 0,28-19-1531 0</inkml:trace>
  <inkml:trace contextRef="#ctx1" brushRef="#br0" timeOffset="105895.396">12716 14511 393 0,'0'0'0'0,"0"0"0"16,0 0 0-16,0 0-90 0,0 0 90 0,0 0-89 15,0 0 89-15,0 0-1 0,0 0 1 0,0 0 0 16,8 5 0-16,-8-5-3 0,13 13 3 0,-8 0-3 16,-2 0 3-16,3 8-8 0,-3 5 8 0,2 1-7 15,1 0 7-15,1 1-2 0,1 1 2 0,-2 2-2 16,2-4 2-16,-1 4-1 0,2 2 1 0,-4 0-1 0,4-3 1 16,0 7-1-16,-2 0 1 0,2-4-1 0,-1-2 1 15,1-5-1-15,0-6 1 0,-4-3 0 0,2-3 0 0,0-2-1 16,0-5 1-16,-4 0 0 0,3-4 0 0,-6-3-1 15,0 0 1-15,0 0 0 0,0 0 0 0,0 0 193 16,3-12-193-16,-1 4 193 0,-2-1-193 0,0-8 199 16,-2-5-199-16,2-6 199 0,-3-3-199 0,-4-1 129 15,1-4-129-15,1 8 129 0,0 4-129 0,-2 0 24 16,-2-5-24-16,0 3 25 0,1 2-25 0,-6-3 42 16,2-4-42-16,3 2 42 0,-3-2-42 0,-1-4-4 15,1-4 4-15,2 10-3 0,1 3 3 0,0 0-7 0,2 4 7 16,2 5-6-16,5 5 6 0,-5-2-38 0,1 0 38 15,4 6-38-15,-3 3 38 0,1-2 2 0,-2-2-2 16,4 9 3-16,0-7-3 0,0 7 3 0,0 0-3 0,2-8 4 16,5-8-4-16,2-1-28 0,3-7 28 0,-7 12-28 15,-1 3 28-15,-1 3-48 0,3 0 48 0,11-9-47 16,8-6 47-16,-1 1-327 0,4-1 327 0,-11 4-327 16,-4 7 327-16,22-16-209 0</inkml:trace>
  <inkml:trace contextRef="#ctx1" brushRef="#br0" timeOffset="106628.478">13159 14706 147 0,'0'0'0'0,"-24"5"0"16,-16 2 0-16,26-5 1 0,16-4-1 0,-2 2 2 15,-6-7-2-15,12 1 3 0,6-3-3 0,-9 2 4 16,-3 2-4-16,0 5 3 0,-12-10-3 0,3 8 3 16,-3 2-3-16,-5 2 1 0,-8 5-1 0,1-4 2 15,-1 6-2-15,-1-4 1 0,0 3-1 0,0 1 1 16,5 1-1-16,-4 0 0 0,4-1 0 0,2 3 1 0,2-5-1 16,1 1 0-16,2-1 0 0,2 0 1 0,6 0-1 15,-1-2 0-15,-1-3 0 0,8-2 1 0,-9 5-1 16,9-5 0-16,0 0 0 0,0 0 0 0,0 0 0 15,7 0 0-15,7-2 0 0,-5 1 0 0,-4-3 0 0,11-1 0 16,5-4 0-16,5-1 0 0,4-2 0 0,-30 12 0 16,0 0 0-16,34-17 0 0,10-7 0 0,-44 24 0 15,0 0 0-15,44-26 0 0,6 0 0 0,-50 26 0 16,0 0 0-16,39-24 0 0,-9 6 0 0,-30 18 0 16,0 0 0-16,26-16 0 0,-9 6 0 0,-17 10 41 15,0 0-41-15,9-4 42 0,-12 8-42 0,3-4 137 16,0 0-137-16,-13 10 137 0,-6 9-137 0,19-19 100 15,0 0-100-15,-28 17 101 0,-7 5-101 0,35-22 131 0,0 0-131 16,-31 19 131-16,-8 0-131 0,39-19 117 0,0 0-117 16,-31 19 118-16,1 0-118 0,30-19-1 0,0 0 1 0,-24 12 0 15,10 0 0-15,14-12-117 0,0 0 117 0,-13 9-117 16,10-4 117-16,-11 9-654 0</inkml:trace>
  <inkml:trace contextRef="#ctx1" brushRef="#br0" timeOffset="107311.377">14475 11796 975 0,'0'0'0'0,"14"-7"0"0,12-2 0 15,-10 1 130-15,1-1-130 0,1 2 130 0,-8 2-130 0,6-2 71 16,2-3-71-16,4-1 71 0,5-2-71 0,2-4 53 16,1-2-53-16,0 2 54 0,-6-1-54 0,11-4 25 15,3-2-25-15,1-7 26 0,-2-5-26 0,-1 4 14 16,-1-1-14-16,-9 11 15 0,-8 6-15 0,5-1 12 16,-2 2-12-16,0 3 12 0,0-4-12 0,-4 6-33 15,0-1 33-15,-8 8-33 0,-5 0 33 0,-4 3-75 16,0 0 75-16,0 0-75 0,0 0 75 0,0 0-413 0,0 0 413 15,-4 6-412-15,1 5 412 0,-3 6-248 0</inkml:trace>
  <inkml:trace contextRef="#ctx1" brushRef="#br0" timeOffset="107775.044">14779 11826 147 0,'0'0'0'0,"0"12"0"16,2 12 0-16,7 1 1 0,8 0-1 0,-8 3 2 16,0-1-2-16,-1 1 3 0,3-1-3 0,-3-5 4 15,-1-1-4-15,-1-2 3 0,1-2-3 0,1-2 3 0,10 1-3 16,-6-4 168-16,2-3-168 0,-5-4 169 0,-4-2-169 15,-5-3 326-15,9 4-326 0,-9-4 326 0,0 0-326 16,0 0 125-16,0 0-125 0,3-9 125 0,1-3-125 16,-8-2 39-16,1-6-39 0,-2 1 39 0,-4-2-39 0,0-5 38 15,0-3-38-15,-6 0 39 0,-5-5-39 0,5 1 0 16,1 1 0-16,-4 4 1 0,4 4-1 0,2 0 13 16,2-2-13-16,1 9 13 0,0 9-13 0,0-8 0 15,2-1 0-15,4 10 0 0,-2 0 0 0,1 2-61 16,1-4 61-16,3 9-60 0,0 0 60 0,0 0-48 15,0 0 48-15,0 0-47 0,0 0 47 0,0 0-25 0,3 16 25 16,6 1-24-16,0 4 24 0,-1 4-13 0,3 8 13 16,1-2-13-16,0 5 13 0,1 0-2 0,1 2 2 15,-2-4-1-15,0-1 1 0,-2-6-45 0,1-5 45 0,-4-4-45 16,-4-3 45-16,1-3 59 0,-2-5-59 0,-2-7 59 16,3 8-59-16,-3-8-58 0,0 0 58 0,0 0-58 15,0 0 58-15,0 0-827 0</inkml:trace>
  <inkml:trace contextRef="#ctx1" brushRef="#br0" timeOffset="109171.612">17222 11404 785 0,'0'0'0'0,"14"0"0"0,10 0 0 0,-13-1 81 0,-8 1-81 15,-3 0 81-15,9-4-81 0,-9 4 52 0,7 0-52 16,-7 0 52-16,0 0-52 0,0 0 13 0,15 4-13 16,1 1 13-16,5 2-13 0,5 1-15 0,1 1 15 0,-1 4-14 15,3 3 14-15,1 1 36 0,5-1-36 0,0 2 37 16,-2 3-37-16,2 3 85 0,-5 0-85 0,5-3 85 15,-4 1-85-15,3 0 89 0,-3 1-89 0,2-3 89 16,0 4-89-16,1 7 63 0,2 0-63 0,3 2 63 16,-4-1-63-16,0 6 56 0,-1 1-56 0,0 1 56 15,-5 1-56-15,-29-41 15 0,0 0-15 0,44 57 15 16,12 16-15-16,-12-4 32 0,-2 3-32 0,-6-8 33 16,-6-8-33-16,-30-56-3 0,0 0 3 0,40 71-3 15,2 9 3-15,-5-18 42 0,-8-10-42 0,-8 15 43 16,-5 8-43-16,0-8-18 0,-2-2 18 0,-4-3-18 15,-1-9 18-15,0 6 43 0,0 2-43 0,-4-11 44 16,-2-7-44-16,3 2 3 0,-3-2-3 0,-3-2 3 0,2 0-3 16,0-3 3-16,-1-4-3 0,-1 2 4 0,0 2-4 15,0 0 24-15,-1-1-24 0,1-4 25 0,1-6-25 0,3 1 18 16,-2-2-18-16,-1-7 18 0,-1-11-18 0,0 4 4 16,0-2-4-16,0-3 5 0,0-2-5 0,0-5 0 15,0 9 0-15,0-9 0 0,0 0 0 0,0 0-287 16,0 0 287-16,0 0-287 0,0 0 287 0,0 0-967 15</inkml:trace>
  <inkml:trace contextRef="#ctx1" brushRef="#br0" timeOffset="109729.148">19086 13261 953 0,'0'0'0'0,"-4"17"0"16,-1 13 0-16,-4-27 82 0,2-13-82 0,2-6 83 15,0-8-83-15,-7 7 127 0,-6-4-127 0,6 9 127 16,7 6-127-16,-13 6 128 0,-6 5-128 0,-1 8 128 15,-3 10-128-15,-3 3 60 0,-2 1-60 0,5 2 61 16,2 2-61-16,-1 0 41 0,5 5-41 0,-5 0 41 0,3 0-41 16,3 9 36-16,2 3-36 0,1-2 37 0,6 0-37 15,0 1 54-15,3-3-54 0,0-1 55 0,1-3-55 0,-1-1-12 16,4-1 12-16,1-2-12 0,1-5 12 0,6 2-26 16,1-1 26-16,1 1-26 0,-2-2 26 0,8-4-32 15,5-5 32-15,-2-3-32 0,1-3 32 0,6-6 0 16,2-3 0-16,1-2 0 0,4-5 0 0,4-3-2 15,1-6 2-15,4-1-1 0,3-6 1 0,-2-4 94 16,1-8-94-16,-3 1 94 0,-2-2-94 0,1-1 88 16,-2 0-88-16,0-3 89 0,2 2-89 0,-5-5 90 15,-6-2-90-15,-1 9 90 0,-4-2-90 0,2-8 58 16,-4-6-58-16,-1 0 58 0,2-1-58 0,-4 1 20 0,-6 3-20 16,-1 12 20-16,-1 12-20 0,-6-7 43 0,-6 3-43 15,-1-19 43-15,-1-14-43 0,-8 7 30 0,-7-7-30 0,9 19 30 16,2 5-30-16,-9 2 38 0,-3 3-38 0,-4-1 39 15,-7-2-39-15,5 8-68 0,-5 0 68 0,11 8-67 16,3 2 67-16,-7 6-146 0,-4 5 146 0,-4 2-145 16,-3 3 145-16,-1 5-380 0,1 4 380 0,10 2-379 15,4 6 379-15,-27 17-1052 0</inkml:trace>
  <inkml:trace contextRef="#ctx1" brushRef="#br0" timeOffset="110117.467">18936 14203 1513 0,'0'0'0'0,"0"0"0"0,-6 12 0 0,5-3 131 0,-1 3-131 16,2 0 131-16,0-2-131 0,-9 6 42 0,-5 1-42 16,4 4 42-16,-3-4-42 0,-2 5 11 0,-6-1-11 15,3 3 11-15,-1 0-11 0,-5 3 73 0,-4 4-73 16,1 0 74-16,3 5-74 0,-4-2 60 0,-7 1-60 15,9-3 61-15,5-1-61 0,-12-3 60 0,-2-1-60 0,9-3 60 16,-1-2-60-16,-2-3 13 0,-1-3-13 0,4-4 14 16,3-2-14-16,6-1-39 0,1-4 39 0,2-2-39 15,7-3 39-15,-2-3-508 0,4-2 508 0,5 5-507 16,0 0 507-16,0 0-716 0</inkml:trace>
  <inkml:trace contextRef="#ctx1" brushRef="#br0" timeOffset="110426.276">18930 14288 964 0,'0'0'0'0,"-1"13"0"0,-5 11 0 0,6-24 139 16,0 0-139-16,4 26 140 0,-2 0-140 0,-2-26 15 16,0 0-15-16,10 34 16 0,8 4-16 0,-18-38 118 15,0 0-118-15,26 48 119 0,3 9-119 0,-29-57 126 16,0 0-126-16,35 54 126 0,6 8-126 0,-41-62 155 0,0 0-155 16,55 69 156-16,17 3-156 0,-72-72 98 15,0 0-98-15,70 51 99 0,3-11-99 0,-73-40-29 0,0 0 29 16,65 22-29-16,-2-15 29 0,61 22-1593 0</inkml:trace>
  <inkml:trace contextRef="#ctx1" brushRef="#br0" timeOffset="111323.936">16883 10486 953 0,'0'0'0'0,"3"19"0"16,6 17 0-16,-7-19-2 0,-1-8 2 0,-1-16-1 15,-1-15 1-15,-1 15 1 0,-2 5-1 0,4 2 2 16,0 0-2-16,-1 15 0 0,-1 13 0 0,0 4 0 16,2 5 0-16,0-1 46 0,0 5-46 0,0-2 47 15,2 2-47-15,-2 1-36 0,0 1 36 0,2-1-36 0,3 3 36 16,-3 0 0-16,1-2 0 0,1-14 0 0,-1-10 0 16,2-4-3-16,-1 1 3 0,1-3-3 0,0 4 3 15,-1 1 95-15,-1-6-95 0,-3-6 96 0,2-2-96 0,-2-4 223 16,0 0-223-16,0 0 224 0,0 0-224 0,0 0 108 15,0 0-108-15,2-12 109 0,0-10-109 0,1-8 47 16,-3-4-47-16,2 5 47 0,-2 7-47 0,0-6 0 16,0-3 0-16,-2-3 0 0,2-6 0 0,-3 6 21 15,-1 1-21-15,2 8 21 0,2 6-21 0,-3 0-21 16,3-5 21-16,-4-10-21 0,1-11 21 0,1 6-32 16,-3-4 32-16,1 12-32 0,1 8 32 0,3 1 0 0,-2 2 0 15,0 1 0-15,1 2 0 0,-3 1-46 0,2-5 46 16,1 15-45-16,1 4 45 0,0 2 11 0,0 0-11 15,0 0 11-15,0 0-11 0,0 0-64 0,0 0 64 0,0 0-64 16,0 0 64-16,0 0-13 0,0 0 13 0,0 0-12 16,0 0 12-16,0 0-34 0,8 5 34 0,3-5-34 15,6 5 34-15,1 2 18 0,3-5-18 0,-4 1 18 16,-3 1-18-16,9-1 111 0,5-3-111 0,3 0 111 16,3 0-111-16,0 0 70 0,-2-3-70 0,-8 3 70 15,-11 0-70-15,6 0 22 0,0 3-22 0,-1-3 22 16,2 2-22-16,3 1-33 0,-2 1 33 0,-10-1-32 15,-10-3 32-15,-1 0-136 0,0 0 136 0,0 0-136 16,9 5 136-16,0 2-1157 0</inkml:trace>
  <inkml:trace contextRef="#ctx1" brushRef="#br0" timeOffset="111530.225">16832 10898 147 0,'0'0'0'0,"12"2"0"0,9 1 0 0,-5 1 1 0,0 1-1 16,-4-2 2-16,2 1-2 0,0-4 3 0,2 3-3 15,-6-3 4-15,-1 0-4 0,10 2-59 0</inkml:trace>
  <inkml:trace contextRef="#ctx1" brushRef="#br0" timeOffset="112010.548">18534 12473 785 0,'0'0'0'0,"-6"11"0"0,-2 4 0 0,8-15-20 15,0 0 20-15,-2 14-19 0,2 1 19 0,0-15 4 16,0 0-4-16,3 12 5 0,4 0-5 0,-7-12 139 0,0 0-139 15,14 11 139-15,9-4-139 0,-23-7 152 0,0 0-152 16,30 3 152-16,8-3-152 0,-38 0 34 0,0 0-34 16,47-5 35-16,8 0-35 0,-55 5 2 0,0 0-2 0,54-5 2 15,-2-7-2-15,-52 12-9 0,0 0 9 0,47-9-9 16,-3 0 9-16,-44 9-426 0,0 0 426 0,33-6-426 16,-7-5 426-16,34-6-239 0</inkml:trace>
  <inkml:trace contextRef="#ctx1" brushRef="#br0" timeOffset="112223.534">18887 12441 763 0,'0'0'0'0,"5"14"0"16,0 10 0-16,-5-24 235 0,0 0-235 0,7 27 236 0,0 6-236 15,-7-33 83-15,0 0-83 0,2 39 84 0,-4 7-84 16,2-46 64-16,0 0-64 0,-2 61 65 0,2 4-65 15,0-65 32-15,0 0-32 0,-12 68 32 0,-5 6-32 16,17-74 4-16,0 0-4 0,-16 98 4 0,0 10-4 0,16-108-49 16,0 0 49-16,-16 98-49 0,-1-5 49 0,-16 97-1056 15</inkml:trace>
  <inkml:trace contextRef="#ctx1" brushRef="#br0" timeOffset="113299.497">18936 14787 147 0,'0'0'0'0,"0"0"0"15,-9-4 0-15,9 4 466 0,0 0-466 0,0 0 466 16,-14-3-466-16,14 3 249 0,0 0-249 0,0 0 249 16,-4-2-249-16,4 2 172 0,0 0-172 0,0 0 172 15,0 0-172-15,0 0 108 0,0 0-108 0,0 0 109 0,0 0-109 16,0 0 51-16,0 0-51 0,0 0 52 0,-8 12-52 15,8-12-2-15,0 0 2 0,-9 12-1 0,-9 6 1 16,6-3 27-16,-4 4-27 0,6-2 27 0,-2 0-27 0,3-1 2 16,-7-3-2-16,8 5 2 0,-1-5-2 0,-2 6-18 15,1 2 18-15,1-1-18 0,2-1 18 0,-2 0 34 16,1 0-34-16,-1-2 34 0,-2-1-34 0,1-1-17 16,1-3 17-16,-1 3-17 0,-1 1 17 0,11-16 12 15,0 0-12-15,-17 20 12 0,-1 1-12 0,18-21-1 16,0 0 1-16,-21 22 0 0,-3 4 0 0,1-2 16 15,-1 0-16-15,1-1 17 0,0-5-17 0,-1 0 16 0,-1-3-16 16,-1-1 17-16,0-4-17 0,3 2 1 0,-3-2-1 16,5 2 1-16,4-1-1 0,-4-4 28 0,-6-6-28 15,3 3 28-15,1-3-28 0,-1-1 40 0,1 0-40 16,-3 2 41-16,0 0-41 0,-2-2 88 0,0-2-88 0,-2 2 89 16,-5-2-89-16,0-4 51 0,2-10-51 0,-2 19 51 15,2 4-51-15,1 2 0 0,-3 3 0 0,11-5 1 16,3-2-1-16,-5-5 2 0,-4-5-2 0,2 3 2 15,0-1-2-15,0 6 0 0,-1 6 0 0,8-8 0 16,7-1 0-16,-7 0-5 0,0-1 5 0,-4 1-5 16,2 1 5-16,1-1-4 0,1-1 4 0,5 1-4 15,2 1 4-15,2-4 18 0,3-2-18 0,0 1 18 16,2 1-18-16,0-2-8 0,-1 0 8 0,1 1-7 16,1 3 7-16,6 1-37 0,-12-7 37 0,12 7-37 15,-5-4 37-15,5 4-81 0,-10-2 81 0,10 2-80 0,0 0 80 16,0 0-363-16,0-6 363 0,0 6-363 0,1-7 363 15,1 0-1236-15</inkml:trace>
  <inkml:trace contextRef="#ctx1" brushRef="#br0" timeOffset="113691.214">17550 15240 919 0,'0'0'0'0,"-12"12"0"16,-11 3 0-16,6-1 51 0,-1 2-51 15,1-4 51-15,-1-2-51 0,-1 4 124 0,-4 1-124 0,-1-1 125 16,1 0-125-16,0-1 185 0,2 1-185 0,0 0 186 15,4 1-186-15,0 1 179 0,-1-3-179 0,6 1 179 16,3-2-179-16,-5-3 117 0,2-4-117 0,3 0 118 16,-3 0-118-16,3 0-5 0,2 0 5 0,7-5-5 15,0 0 5-15,0 0-5 0,0 0 5 0,0 0-4 16,0 0 4-16,7 2-6 0,5 0 6 0,1 3-5 16,2 2 5-16,5 1-6 0,2 1 6 0,1 3-5 15,5 0 5-15,2 2-13 0,1 1 13 0,4 1-12 0,4-3 12 16,2 3-32-16,3-1 32 0,-4-1-32 15,1 2 32-15,-7-6-360 0,1-2 360 0,0-1-359 0,-1-3 359 16,35 6-889-16</inkml:trace>
  <inkml:trace contextRef="#ctx1" brushRef="#br0" timeOffset="114255.999">18850 15209 1972 0,'0'0'0'0,"-9"5"0"16,-5 4 0-16,14-9 180 0,0 0-180 0,-8 12 181 16,-1 5-181-16,9-17-1 0,0 0 1 0,-9 26 0 15,-1 5 0-15,10-31-97 0,0 0 97 0,-9 44-96 16,0 11 96-16,9-55-82 0,0 0 82 0,-2 59-82 16,-1 6 82-16,3-65-27 0,0 0 27 0,-2 62-27 15,4-2 27-15,-2-60 35 0,0 0-35 0,3 48 35 16,-3-11-35-16,0-37 2 0,0 0-2 0,9 26 3 0,0-12-3 15,-9-14-70-15,0 0 70 0,14-4-70 0,5-14 70 16,-19 18-216-16,0 0 216 0,16-30-216 0,-4-9 216 16,-12 39 34-16,0 0-34 0,12-52 35 0,-1-13-35 15,-11 65 96-15,0 0-96 0,5-63 97 0,-5-6-97 0,0 69 44 16,0 0-44-16,0-58 45 0,0 3-45 0,0 55 78 16,0 0-78-16,0-52 78 0,-2 6-78 0,2 46 1 15,0 0-1-15,0-34 1 0,0 4-1 0,0 30-5 16,0 0 5-16,4-24-5 0,-1 4 5 0,-3 20 1 15,0 0-1-15,4-19 1 0,1 4-1 0,-5 15 53 16,0 0-53-16,12-19 54 0,11 2-54 0,-23 17 16 0,0 0-16 16,24-25 17-16,8 1-17 0,-32 24-50 15,0 0 50-15,38-27-50 0,2 0 50 0,-40 27-620 0,0 0 620 16,42-31-619-16,7 0 619 0,44-29-330 0</inkml:trace>
  <inkml:trace contextRef="#ctx1" brushRef="#br0" timeOffset="114561.436">18780 15614 1513 0,'0'0'0'0,"0"0"0"0,0 0 0 15,0 0 187-15,0 0-187 0,0 0 187 0,0 0-187 16,0 0 98-16,0 0-98 0,9-2 99 0,5-3-99 0,-14 5 121 16,0 0-121-16,19-7 121 0,4-3-121 0,-23 10 93 15,0 0-93-15,33-15 94 0,2-6-94 0,-35 21-11 16,0 0 11-16,40-22-11 0,4-4 11 0,-44 26-125 15,0 0 125-15,50-31-125 0,-1-1 125 0,53-32-1590 16</inkml:trace>
  <inkml:trace contextRef="#ctx1" brushRef="#br0" timeOffset="114938.566">18011 15957 1446 0,'0'0'0'0,"0"0"0"0,-5-8 0 16,5 8 90-16,0 0-90 0,0 0 91 0,0 0-91 15,0 0 0-15,5-11 0 0,2 5 0 0,2-1 0 16,0-2 28-16,-4-3-28 0,7 2 28 0,2 0-28 0,-14 10 99 16,0 0-99-16,25-14 99 0,4-2-99 0,-29 16 114 15,0 0-114-15,39-20 114 0,6-2-114 0,-45 22-42 16,0 0 42-16,54-30-41 0,8-1 41 0,-12 4-639 15,-3 1 639-15,-6 4-639 0,-8 3 639 0,40-22-342 16</inkml:trace>
  <inkml:trace contextRef="#ctx1" brushRef="#br0" timeOffset="115132.406">18235 15944 1883 0,'0'0'0'0,"0"8"0"16,0 4 0-16,0 0 215 0,0 2-215 0,0 0 216 16,2 1-216-16,3 1 128 0,-3-3-128 0,5 8 128 15,-6 5-128-15,3 1 61 0,-1 2-61 0,-1 2 61 16,0 0-61-16,0 9-141 0,-2 2 141 0,0 0-140 16,0 1 140-16,0 39-1714 0</inkml:trace>
  <inkml:trace contextRef="#ctx1" brushRef="#br0" timeOffset="117869.968">24352 11608 718 0,'0'0'0'0,"8"16"0"0,8 8 0 0,-11-10 57 15,-3-4-57-15,-26-24 57 0,-18-17-57 0,5 9-231 0,-3-5 231 16,8 11-231-16,4 8 231 0,-1-3-38 0,-3 4 38 15,-3 13-37-15,-3 6 37 0,-4-2-40 0,-3 7 40 16,4-2-40-16,3 6 40 0,38-21-12 0,0 0 12 0,-49 24-12 16,-9 9 12-16,9-4-2 0,2 2 2 0,5-4-1 15,2 1 1-15,2 1-1 0,1 2 1 0,6 1-1 16,1 3 1-16,-3-1-1 0,-2 2 1 0,5-3-1 16,2-1 1-16,0 3-1 0,5 1 1 0,-1 1 0 15,1 5 0-15,6 7-1 0,-4 10 1 0,-2 4 0 16,-3 8 0-16,5-8-1 0,3 4 1 0,6-4 0 15,-2 1 0-15,0 1 154 0,0 6-154 0,2-4 154 16,2-9-154-16,10-8 78 0,0-7-78 0,3 5 79 16,2 1-79-16,-1 17-5 0,1 13 5 0,4-28-5 15,-4-10 5-15,6 2-157 0,3-3 157 0,3-4-156 16,0-5 156-16,22 35-144 0</inkml:trace>
  <inkml:trace contextRef="#ctx1" brushRef="#br0" timeOffset="117956.737">24315 13692 147 0,'0'0'0'0,"52"-22"0"0,34-14 0 0,52-23-51 16</inkml:trace>
  <inkml:trace contextRef="#ctx1" brushRef="#br0" timeOffset="118570.925">25854 12918 886 0,'0'0'0'15,"16"-21"0"-15,8-13 0 0,-1-2-284 0,0-3 284 16,-6 2-283-16,-1 1 283 0,-4-1-15 0,-3-3 15 16,2 1-14-16,-4-2 14 0,1-6 92 0,-1-4-92 15,-3 1 93-15,-3-5-93 0,-1 0 257 0,-3 0-257 0,1 2 258 16,0-5-258-16,4-21 229 0,0-17-229 0,-6 13 230 16,-4 4-230-16,-1 5 163 0,0 4-163 0,4-5 163 15,-5-4-163-15,3 7 70 0,1 5-70 0,-1 7 70 16,0 8-70-16,-1 4 54 0,-1 10-54 0,-2-8 54 15,3-2-54-15,-5 2 18 0,-2-1-18 0,-1 9 19 16,0 8-19-16,-6-10 58 0,-5 1-58 0,6 11 58 16,0 8-58-16,-10-16-3 0,-6-7 3 0,1-2-2 15,-6-5 2-15,0 9 0 0,0 2 0 0,5 9 0 16,7 8 0-16,-12-2-2 0,-3 2 2 0,-7 5-2 16,-6-4 2-16,6 6-8 0,-4 3 8 0,12-1-7 0,7 7 7 15,-3-1-8-15,-7 2 8 0,-7 3-8 0,-9 0 8 16,-9 2-39-16,-6 4 39 0,8 1-38 0,3 5 38 15,17-1 13-15,13 1-13 0,-1 2 13 0,1 2-13 16,-5 5-36-16,-5 3 36 0,3-2-35 0,0 1 35 0,2 8-36 16,1 6 36-16,-7 13-35 0,-4 12 35 0,15-17 9 15,8-7-9-15,-8 0 10 0,-2-2-10 0,-3 14 5 16,-3 10-5-16,5 1 5 0,3 3-5 0,6-8 0 16,1 3 0-16,9-14 0 0,7-7 0 0,-3 0-16 15,1 4 16-15,-2 4-15 0,1 3 15 0,3 4-5 16,3 6 5-16,-6 10-5 0,1 1 5 0,8-13-10 15,2-9 10-15,-1 18-9 0,0 8 9 0,-1-3-1 0,-5-2 1 16,10-16-1-16,-2-11 1 0,5 6-32 0,3 2 32 16,1 17-32-16,-1 12 32 0,4-8-84 0,2-5 84 15,0-15-84-15,-4-7 84 0,5-3-105 0,4 0 105 16,-2 4-104-16,2 2 104 0,2 1-278 0,2 2 278 0,1-6-277 16,2-5 277-16,3-2-239 0,4-4 239 0,4-4-238 15,1-1 238-15,4 0-77 0,3-6 77 0,-4-1-77 16,5-5 77-16,1-2-42 0,3-2 42 0,-1-5-41 15,-2 2 41-15,5-5-5 0,2-1 5 0,3-2-4 16,8 1 4-16,53 0-83 0</inkml:trace>
  <inkml:trace contextRef="#ctx1" brushRef="#br0" timeOffset="119085.804">25781 12461 147 0,'0'0'0'0,"9"-39"0"0,3-31 0 0,-7 4 354 16,-1-4-354-16,-8 7 354 0,-1 1-354 0,-4-7 180 15,-3-3-180-15,-2 9 180 0,-4-1-180 0,3 9 90 16,1 9-90-16,-7-14 91 0,-4-9-91 0,-6 0 65 16,-4-1-65-16,7 7 66 0,2 4-66 0,3 15 0 15,2 8 0-15,-2-2 1 0,1-3-1 0,-6-1-35 16,0 1 35-16,0 0-34 0,0-5 34 0,-5 4 6 15,1 3-6-15,9 13 6 0,6 9-6 0,-13-2 16 0,-3 2-16 16,-4-10 17-16,-5-4-17 0,1 5 33 0,-3 2-33 16,7 0 33-16,6 0-33 0,-11-2-12 0,-4 0 12 15,-4 8-12-15,-4-1 12 0,1 7-13 0,1 5 13 0,-1-2-12 16,1 4 12-16,-16 0-46 0,-13 3 46 0,10 6-46 16,3 4 46-16,13 2-9 0,8 2 9 0,9 0-8 15,6-3 8-15,-15 7-48 0,-9-3 48 0,0 3-48 16,0-1 48-16,-8 4 0 0,-13 2 0 0,26-6 0 15,15 1 0-15,-5-4-11 0,1 1 11 0,-3 6-11 16,-8 5 11-16,-10 9-10 0,-11 6 10 0,9 1-10 16,-1 1 10-16,15 7-24 0,8 5 24 0,7-10-23 15,7-9 23-15,-1 8-49 0,0-6 49 0,4 7-49 16,-1 1 49-16,1 27-67 0,-2 11 67 0,5-8-67 16,5-2 67-16,6-2-75 0,6 1 75 0,-3 4-75 15,5 2 75-15,4-3-230 0,5-9 230 0,-5-1-230 0,1-6 230 16,10 9-57-16,1 2 57 0,7-6-56 0,5-3 56 15,2-3-34-15,3-6 34 0,-17-9-33 0,-10-8 33 16,18 7-7-16,10 0 7 0,3 14-6 0,5 10 6 0,37 57-83 16</inkml:trace>
  <inkml:trace contextRef="#ctx1" brushRef="#br0" timeOffset="119411.627">25348 11953 987 0,'-2'-18'0'0,"-5"-36"28"0,-5-19-28 0,8 37 28 16,2 15-28-16,-6-1-211 0,-3 4 211 0,-15-16-211 16,-11-10 211-16,4-5-123 0,-2-2 123 0,9 17-123 15,5 6 123-15,-5-1-62 0,0 2 62 0,-9-3-61 16,-6-1 61-16,-34-29-114 0</inkml:trace>
  <inkml:trace contextRef="#ctx1" brushRef="#br0" timeOffset="122204.985">23730 12640 595 0,'0'0'0'0,"0"0"0"0,-2 14 0 0,2-14 32 15,0 0-32-15,-4 7 33 0,-3-2-33 16,7-5-103-16,-12 10 103 0,7 0-102 0,-2 4 102 0,2 3-81 15,0 5 81-15,3 3-80 0,2 2 80 0,0 2 7 16,2 2-7-16,1-5 7 0,2 1-7 0,-5-27-51 16,0 0 51-16,9 35-50 0,-2 1 50 0,2-2 81 15,-1-1-81-15,-1-6 81 0,-1-3-81 0,1 0-74 0,-2-3 74 16,-2-1-74-16,1-3 74 0,-2 1 74 0,-4-3-74 16,4-6 74-16,1-6-74 0,-3-3 39 0,0 0-39 15,0 0 40-15,0 0-40 0,0 0 151 0,12-5-151 16,-12 5 152-16,0 0-152 0,0 0 118 0,2-7-118 15,-2 7 119-15,2-14-119 0,-4 4 123 0,-1-2-123 16,1-2 123-16,-2 0-123 0,4 14 117 0,0 0-117 0,-7-25 118 16,-3-11-118-16,1 7 57 0,-1-4-57 0,3 14 57 15,1 4-57-15,1 1 0 0,-2 0 0 0,-1-18 0 16,-3-13 0-16,2 5 48 0,-1 1-48 0,3 12 49 16,3 6-49-16,1 2 11 0,-1 7-11 0,3 2 11 15,-1 8-11-15,2 2 0 0,-2-9 0 0,2 9 0 16,0-10 0-16,0 10 0 0,2-12 0 0,-2 12 0 15,5-8 0-15,-5 8-2 0,9 0 2 0,-2 1-1 16,2 4 1-16,1 1 75 0,4 0-75 0,0 0 76 16,2-1-76-16,5-2 112 0,3-3-112 0,1 0 113 15,1 0-113-15,0-2 54 0,2-1-54 0,-2 0 54 0,0-1-54 16,2-1 52-16,2 2-52 0,-2-4 53 0,-2 2-53 16,-1-4-10-16,-1 2 10 0,1 2-9 0,-4 2 9 15,-2-4-71-15,-2 3 71 0,-3 2-71 0,-2-3 71 16,-12 5-56-16,0 0 56 0,14-1-55 0,0 1 55 0,-1 0-143 15,-3 0 143-15,-3 0-142 0,-5 1 142 0,-2-1-535 16,2 7 535-16,-2-7-535 0,-2 11 535 0,0 1-302 16</inkml:trace>
  <inkml:trace contextRef="#ctx1" brushRef="#br0" timeOffset="122984.076">23723 13007 147 0,'0'0'0'0,"0"0"0"0,10 5 0 0,-10-5 1 16,9 6-1-16,0-6 2 0,1-4-2 0,2 2 3 0,2-1-3 16,2-1 4-16,3 1-4 0,2-4 188 0,-1 2-188 15,-5-2 189-15,-1 2-189 0,7 0 156 0,2-2-156 16,0-2 156-16,1-1-156 0,1 2 134 0,-1 1-134 15,-1 2 135-15,-2-2-135 0,-2 2 104 0,-2-1-104 16,-3 1 104-16,-1 4-104 0,1-6 54 0,-2 1-54 0,-3 1 55 16,-8 2-55-16,-1 3-31 0,7-4 31 0,-7 4-31 15,0 0 31-15,0 0-88 0,0 0 88 0,0 0-88 16,0 0 88-16,0 0-52 0,-8 12 52 0,1-10-51 16,0 2 51-16,-6-1-4 0,-2 1 4 0,-8 1-3 15,-5 2 3-15,0-2-31 0,-3 2 31 0,10-2-31 16,5-2 31-16,-9 2-38 0,-3 2 38 0,-7 0-38 15,-5 2 38-15,9-1 114 0,-1-1-114 0,10 0 115 16,6-2-115-16,-5 2-92 0,3 0 92 0,5-2-92 16,2 0 92-16,-1 0-1 0,1 0 1 0,4 1 0 15,4-6 0-15,3 0 19 0,-7 3-19 0,7-3 20 0,0 0-20 16,0 0 15-16,0 0-15 0,0 0 16 0,12-2-16 16,-1 1 0-16,1 1 0 0,4-4 0 0,1 2 0 15,9 2-15-15,0 0 15 0,-6 0-15 0,-5-1 15 16,10-1-2-16,1-1 2 0,-9 3-1 0,-8 0 1 15,9 0-88-15,3 0 88 0,-4 0-87 0,-3 0 87 0,0 1-57 16,-2 1 57-16,-12-2-57 0,0 0 57 0,0 0-193 16,7 0 193-16,-7 0-193 0,11 2 193 0,-11-2-48 15,7 1 48-15,-7-1-48 0,0 0 48 0,0 0-120 16</inkml:trace>
  <inkml:trace contextRef="#ctx1" brushRef="#br0" timeOffset="125929.502">24030 13402 147 0,'0'0'0'0,"23"-2"0"16,8 0 0-16,-3 2 332 0,2 0-332 0,2-3 332 16,-1 1-332-16,6 1 175 0,1-3-175 0,-6 1 175 15,-1-1-175-15,4 1 65 0,2-2-65 0,-4-2 65 16,0 0-65-16,0 0 109 0,-5 2-109 0,0 0 109 16,-3 1-109-16,1 1-34 0,0-4 34 0,-9 4-34 15,-3-1 34-15,-1 3-125 0,-5-1 125 0,3 0-125 16,-1 2 125-16,-1 0-343 0,-4-2 343 0,-5 2-343 15,0 0 343-15,0 0-233 0</inkml:trace>
  <inkml:trace contextRef="#ctx1" brushRef="#br0" timeOffset="126712.916">24313 13455 606 0,'0'0'0'15,"0"0"0"-15,13 0 0 0,-13 0 151 0,6-3-151 0,-6 3 152 16,0 0-152-16,0 0-13 0,0 0 13 0,0 0-13 15,9 10 13-15,-7-3-54 0,0 3 54 0,-1 0-53 16,-1 2 53-16,0 2 72 0,-1 3-72 0,2 1 72 16,3-1-72-16,-8 5-46 0,1 2 46 0,3-5-45 15,2 1 45-15,-1-4-2 0,3 1 2 0,-4-5-2 16,2-2 2-16,-2 2-11 0,-2 0 11 0,2-12-11 16,0 0 11-16,0 0 18 0,0 0-18 0,0 0 19 15,0 0-19-15,0 0-234 0,0 0 234 0,0 0-234 16,0-10 234-16,0 5 260 0,0-7-260 0,0 3 260 0,0 3-260 15,0-5 61-15,-4 1-61 0,3 1 62 0,-1 2-62 16,0-1-2-16,-5-1 2 0,0-1-1 0,-1-5 1 16,-1-3 40-16,-2-2-40 0,6 10 40 0,-4 3-40 15,4 2 53-15,2-2-53 0,-4-9 53 0,-4-4-53 16,9-1 73-16,1 0-73 0,-3 8 74 0,1 2-74 0,1 5-1 16,0 0 1-16,2 6-1 0,0 0 1 0,0 0 35 15,0 0-35-15,-2 7 36 0,-1 4-36 0,1 4 1 16,2 0-1-16,2 6 2 0,-2 0-2 0,3 3-53 15,1 3 53-15,-6-1-52 0,-3 3 52 0,5-2-50 16,3 1 50-16,-1-1-50 0,-2-1 50 0,5-4 23 16,2-3-23-16,-3-1 24 0,-4-10-24 0,3 2-42 15,3-3 42-15,-6-7-41 0,0 0 41 0,0 0 44 0,0 0-44 16,0 0 45-16,0 0-45 0,0 0 1 0,10-8-1 16,-5-4 2-16,1-5-2 0,-6 17 22 0,0 0-22 15,3-28 23-15,-3-8-23 0,0 36 79 0,0 0-79 0,0-34 79 16,-3-1-79-16,3 35-4 0,0 0 4 0,-4-34-4 15,-1-4 4-15,5 38 36 0,0 0-36 0,-5-29 37 16,-1 3-37-16,6 26 43 0,0 0-43 0,-1-19 43 16,-3 4-43-16,4 15-124 0,0 0 124 0,-5-9-123 15,-4 8 123-15,9 1 5 0,0 0-5 0,-5 13 5 16,0 13-5-16,5-26-59 0,0 0 59 0,0 41-58 16,1 16 58-16,-1-57-34 0,0 0 34 0,4 58-33 15,3 8 33-15,-7-66 5 0,0 0-5 0,9 60 6 16,-1-2-6-16,-8-58 16 0,0 0-16 0,7 45 17 15,0-9-17-15,-7-36-23 0,0 0 23 0,2 29-22 16,-2-10 22-16,0-19-356 0,0 0 356 0,2 12-356 0,0-11 356 16,1 13-217-16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1T07:43:00.4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6099 1517 147 0</inkml:trace>
  <inkml:trace contextRef="#ctx0" brushRef="#br0" timeOffset="436.27">5243 2327 147 0,'0'0'0'0,"0"0"1"0,0 0-1 0,-17 47 2 16,-16 33-2-16,33-80 3 0,0 0-3 15,-32 103 4-15,2 24-4 0,30-127 222 0,0 0-222 0,-21 131 222 16,4 11-222-16,17-142 62 0,0 0-62 0,0 127 63 16,12 2-63-16,-12-129 101 0,0 0-101 0,35 110 101 15,18-16-101-15,-53-94 65 0,0 0-65 0,73 75 66 16,16-18-66-16,-89-57 164 0,0 0-164 0,100 19 164 15,11-34-164-15,-111 15 119 0,0 0-119 0,126-36 119 16,16-23-119-16,-142 59 51 0,0 0-51 0,141-84 51 16,3-19-51-16,-144 103 35 0,0 0-35 0,141-115 36 15,1-15-36-15,-142 130 43 0,0 0-43 0,129-136 43 16,-9-15-43-16,-120 151 32 0,0 0-32 0,95-135 32 16,-22 1-32-16,-73 134 44 0,0 0-44 0,53-131 44 0,-20 4-44 15,-33 127 1-15,0 0-1 0,8-116 2 0,-20 9-2 16,12 107 61-16,0 0-61 0,-29-103 62 0,-20 7-62 15,49 96 40-15,0 0-40 0,-72-89 41 0,-19 12-41 16,91 77 5-16,0 0-5 0,-106-86 5 0,-17 2-5 0,123 84 32 16,0 0-32-16,-120-67 32 0,-8 10-32 0,128 57-1 15,0 0 1-15,-126-36-1 0,-3 17 1 0,129 19-23 16,0 0 23-16,-117-3-22 0,7 22 22 0,110-19-32 16,0 0 32-16,-105 44-32 0,7 30 32 0,98-74-3 15,0 0 3-15,-82 77-2 0,9 18 2 0,73-95-45 16,0 0 45-16,-60 115-44 0,17 15 44 0,43-130-676 0,0 0 676 15,-30 151-675-15,16 16 675 0,-33 152-342 16</inkml:trace>
  <inkml:trace contextRef="#ctx0" brushRef="#br0" timeOffset="15573.192">11058 1883 147 0,'0'0'0'0</inkml:trace>
  <inkml:trace contextRef="#ctx0" brushRef="#br0" timeOffset="16107.153">11093 2041 147 0,'0'0'0'0,"-4"15"1"16,-1 9-1-16,1-3 2 0,4-2-2 0,-3 17 3 15,1 8-3-15,-1-16 4 0,3-4-4 0,-6 10 3 16,3 4-3-16,-1 0 3 0,1 3-3 0,-2 2 1 16,-1 0-1-16,-1 1 2 0,2 1-2 0,-4 10 1 15,1 0-1-15,-1-4 1 0,-3-6-1 0,3 3 0 16,0 2 0-16,4-9 1 0,-4 2-1 0,6 12 0 0,-2 5 0 16,-8 8 1-16,1 6-1 0,0-9 0 0,1-3 0 15,3-17 1-15,4-11-1 0,-5 14 0 0,2 9 0 16,-3 6 0-16,-7 11 0 0,8-5 64 0,5-6-64 15,-3-11 64-15,6-9-64 0,1 8-49 0,0 0 49 16,1-9-48-16,-1-6 48 0,2 7 191 0,3 0-191 0,-1 8 192 16,1 6-192-16,4 13 65 0,-4 18-65 0,2-37 66 15,-4-15-66-15,4 5 18 0,0 2-18 0,-1 4 18 16,1 4-18-16,3 21 73 0,2 16-73 0,-6-40 74 16,-5-26-74-16,5 16-72 0,-3 1 72 0,2 9-72 15,4 5 72-15,-4 16 168 0,2 15-168 0,-1-25 168 16,-3-20-168-16,-3 6 125 0,2-6-125 0,-2 1 125 15,3-8-125-15,-3 4 62 0,4 2-62 0,-2 7 63 16,-1 6-63-16,-1-3 48 0,-1 4-48 0,1-16 48 16,1-9-48-16,1 4 2 0,-2 2-2 0,0 6 2 0,0 6-2 15,-2 1 36-15,-1 2-36 0,-1-8 37 0,-1-9-37 16,2 8 51-16,-3 2-51 0,3-7 52 0,-2-4-52 16,1-3 18-16,-1 1-18 0,-2-4 19 0,-4 0-19 0,10-4 0 15,4 3 0-15,-5-8 0 0,1-3 0 0,-1 0 62 16,2-3-62-16,-4-3 63 0,4 0-63 0,0-6 9 15,4 12-9-15,-8-7 10 0,1 2-10 0,1-1 33 16,-1 0-33-16,3-6 34 0,0 0-34 0,0 0 64 16,0 0-64-16,0 0 65 0,0 0-65 0,0 0-209 15,0 0 209-15,0 0-209 0,-6-16 209 0,-2 2-1164 16</inkml:trace>
  <inkml:trace contextRef="#ctx0" brushRef="#br0" timeOffset="16922.558">10310 6211 1558 0,'0'0'0'0,"0"0"0"16,12-12 0-16,-12 12 113 0,0 0-113 0,9-3 114 0,-4-1-114 16,-5 4 45-16,0 0-45 0,12 4 46 0,2 4-46 15,-14-8-1-15,0 0 1 0,21 19 0 0,0 7 0 16,-21-26-24-16,0 0 24 0,18 27-23 0,3 4 23 15,-21-31-13-15,0 0 13 0,21 40-12 0,5 2 12 0,-26-42-17 16,0 0 17-16,23 49-17 0,3 2 17 0,-26-51 1 16,0 0-1-16,29 51 2 0,1 6-2 0,-30-57 63 15,0 0-63-15,21 46 63 0,2-1-63 0,-23-45 2 16,0 0-2-16,21 36 2 0,0-2-2 0,-21-34 6 16,0 0-6-16,17 30 6 0,-3-8-6 0,-14-22 1 0,0 0-1 15,16 22 1-15,-2-3-1 0,-14-19 0 0,0 0 0 16,9 19 0-16,-1-5 0 0,-8-14 4 0,0 0-4 15,7 12 5-15,-1-5-5 0,-6-7 32 0,0 0-32 16,5 6 33-16,-2 0-33 0,-3-6 40 0,0 0-40 0,9 3 41 16,-4 1-41-16,-5-4 15 0,0 0-15 0,16-4 16 15,7 1-16-15,-23 3 49 0,0 0-49 0,26-12 50 16,2-6-50-16,-28 18 50 0,0 0-50 0,31-18 51 16,-1-6-51-16,-30 24 53 0,0 0-53 0,33-36 53 15,2-7-53-15,-35 43-4 0,0 0 4 0,37-48-4 16,5-7 4-16,-42 55-15 0,0 0 15 0,38-52-15 15,4-4 15-15,-42 56 0 0,0 0 0 0,53-64 0 16,3-6 0-16,-56 70-11 0,0 0 11 0,43-64-11 16,-4 8 11-16,-39 56 0 0,0 0 0 0,26-37 0 15,-17 15 0-15,-9 22-15 0,0 0 15 0,7-17-15 16,-7 2 15-16,0 15-51 0,0 0 51 0,0 0-50 16,-9 5 50-16,9-5-1 0,0 0 1 0,-12 19-1 0,-4 5 1 15,16-24-50-15,0 0 50 0,-23 30-49 0,-3 8 49 16,26-38 4-16,0 0-4 0,-28 41 5 0,0 4-5 15,2-2-1-15,5 2 1 0,3-13 0 0,6-8 0 0,-2 7 33 16,2 2-33-16,3-11 34 0,1-8-34 0,1 8-29 16,1-3 29-16,1-2-29 0,2-8 29 0,-1 3 1 15,1 0-1-15,1-2 1 0,2-7-1 0,0-3 22 16,-4 9-22-16,4-9 23 0,0 0-23 0,0 0 5 16,0 0-5-16,0 0 6 0,4-12-6 0,-2 0-65 15,1-3 65-15,1-1-65 0,-1-4 65 0,2-3-653 16,1 3 653-16,-3 2-652 0,1 0 652 0,4-18-344 15</inkml:trace>
  <inkml:trace contextRef="#ctx0" brushRef="#br0" timeOffset="17954.933">7787 12966 1031 0,'0'0'0'0,"0"0"0"0,0-31 0 0,0 31 108 16,0 0-108-16,-3-26 108 0,-6-8-108 0,9 34 1 16,0 0-1-16,-5-31 2 0,-4-1-2 0,9 32 50 15,0 0-50-15,-7-24 50 0,2 0-50 0,5 24 1 16,0 0-1-16,-4-16 2 0,-1 1-2 0,5 15-1 0,0 0 1 15,0-9 0-15,-4 0 0 0,4 9-36 0,0 0 36 16,0 0-36-16,0 14 36 0,0-14 64 0,0 0-64 16,0 26 65-16,0 10-65 0,0-36 99 0,0 0-99 15,4 45 100-15,5 6-100 0,-9-51 23 0,0 0-23 0,8 70 24 16,1 15-24-16,-9-85 50 0,0 0-50 0,14 118 50 16,2 30-50-16,-16-148 10 0,0 0-10 0,17 163 10 15,-3 24-10-15,-14-187-13 0,0 0 13 0,21 221-13 16,0 30 13-16,-21-251 1 0,0 0-1 0,23 290 1 15,1 34-1-15,-24-324 30 0,0 0-30 0,21 287 30 16,-3-11-30-16,-18-276 52 0,0 0-52 0,10 237 52 16,-3-30-52-16,-7-207 70 0,0 0-70 0,9 182 71 15,0-24-71-15,-9-158 71 0,0 0-71 0,0 144 71 16,-4-15-71-16,4-129 66 0,0 0-66 0,0 105 67 16,0-19-67-16,0-86 0 0,0 0 0 0,4 68 0 15,-1-16 0-15,-3-52-41 0,0 0 41 0,0 43-41 0,2-12 41 16,-2-31-88-16,0 0 88 0,0 25-88 0,0-8 88 15,0-17-103-15,0 0 103 0,7 12-103 0,2-6 103 16,-9-6-239-16,5 6 239 0,-5-6-238 0,9-10 238 16,-6 0-923-16</inkml:trace>
  <inkml:trace contextRef="#ctx0" brushRef="#br0" timeOffset="18512.203">7843 12666 147 0,'0'0'0'16,"0"0"0"-16,0 0 0 0,0 0 1 0,-9 1-1 0,9-1 2 16,-9 6-2-16,-3-1-53 0</inkml:trace>
  <inkml:trace contextRef="#ctx0" brushRef="#br0" timeOffset="18888.291">7520 13762 147 0,'0'0'0'0,"0"12"0"16,-4 9 0-16,4-7 432 0,-3-2-432 0,3-5 433 16,0-6-433-16,0-1 269 0,0 0-269 0,0 0 270 15,3-7-270-15,1-3 201 0,1-5-201 0,0-18 202 0,2-12-202 16,2-1 82-16,1-2-82 0,-1 7 83 15,0 7-83-15,1-8 3 0,-1-1-3 0,2-11 4 0,1-13-4 16,-3 3 4-16,3-3-4 0,-3 11 5 0,3 4-5 16,2-15-1-16,3-10 1 0,-1 6-1 0,-2 1 1 15,-2 20-29-15,-3 18 29 0,-4 8-29 0,-1 10 29 0,4-1-12 16,-2 3 12-16,1 5-12 0,-6 5 12 0,-1 2-64 16,7-10 64-16,-7 10-64 0,9-4 64 0,0 8 2 15,-1 3-2-15,1 6 2 0,0 13-2 0,-4 5-12 16,2 10 12-16,2 2-12 0,-4 5 12 0,-1-2 38 15,1 6-38-15,0-4 38 0,-1-3-38 0,1 1 0 16,2 4 0-16,2-4 1 0,-1-1-1 0,1-2 35 0,0-9-35 16,0 0 36-16,-2-6-36 0,1-1 20 0,1 1-20 15,0-8 20-15,-1-1-20 0,1 0-3 0,-4-4 3 16,1-1-3-16,1-4 3 0,1 1-668 0,-4-1 668 0,5-1-668 16,-4-8 668-16,7 10-335 0</inkml:trace>
  <inkml:trace contextRef="#ctx0" brushRef="#br0" timeOffset="21635.122">24514 11959 1569 0,'0'0'0'0,"0"0"0"0,18 0 0 15,-11 6 81-15,0 6-81 0,-2 2 81 0,-2 3-81 0,-1 1 62 16,0-3-62-16,-2 6 62 0,-2-3-62 0,-1 8 11 15,-1 3-11-15,1 2 11 0,1 0-11 0,-3 9 16 16,-4 4-16-16,-9 6 17 0,-6 3-17 0,14 4-7 16,4 1 7-16,-1-3-6 0,4 0 6 0,-6 21-14 15,2 15 14-15,-2-16-13 0,4-6 13 0,0-2-4 16,0-6 4-16,-1-11-3 0,5-4 3 0,-6 18 34 16,0 8-34-16,3-17 34 0,-3-10-34 0,5 3 12 0,2-2-12 15,-5-3 13-15,-2 2-13 0,7 6 3 0,5 6-3 16,-3-8 4-16,-2-2-4 0,7-1 33 0,4-1-33 15,-1-2 33-15,1 0-33 0,-1-4-2 0,1-1 2 0,-1-4-1 16,-6-1 1-16,6 1 5 0,1 2-5 0,-3-5 5 16,-3-5-5-16,2-2-34 0,0-2 34 0,0-3-34 15,-1-5 34-15,-3 1 2 0,-1-3-2 0,-7-2 3 16,-8-3-3-16,12 0-163 0,4 0 163 0,-3-7-163 16,2 7 163-16,0 1-1135 0</inkml:trace>
  <inkml:trace contextRef="#ctx0" brushRef="#br0" timeOffset="22221.721">24364 11887 147 0,'0'0'0'0,"10"15"0"0,6 9 0 0,-16-24 1 15,0 0-1-15,-10 9 2 0,-18-9-2 0,28 0 3 0,0 0-3 16,-30 15 4-16,-7 4-4 0,37-19 143 0,0 0-143 15,-36 29 144-15,1 4-144 0,35-33 129 0,0 0-129 16,-37 39 130-16,-1 6-130 0,38-45-116 0,0 0 116 0,-30 44-116 16,4 4 116-16,26-48 142 0,0 0-142 0,-21 49 142 15,3-7-142-15,18-42 15 0,0 0-15 0,-7 35 16 16,7-10-16-16,0-25 248 0,0 0-248 0,4 11 249 16,3-13-249-16,-7 2 195 0,0 0-195 0,12-12 195 15,5-15-195-15,-17 27 157 0,0 0-157 0,18-35 157 16,5-8-157-16,-23 43 90 0,0 0-90 0,19-46 90 15,0-5-90-15,-19 51 47 0,0 0-47 0,18-57 47 16,-1-7-47-16,-17 64 22 0,0 0-22 0,17-58 22 16,-1 1-22-16,-16 57-4 0,0 0 4 0,21-46-3 15,-2 7 3-15,-19 39-21 0,0 0 21 0,21-31-21 16,-3 7 21-16,-18 24 1 0,0 0-1 0,17-14 1 16,1 11-1-16,-18 3-10 0,0 0 10 0,17 3-10 0,-1 11 10 15,-16-14-17-15,0 0 17 0,19 27-16 0,0 11 16 16,-19-38 1-16,0 0-1 0,25 45 1 0,5 6-1 15,-30-51 50-15,0 0-50 0,31 48 50 0,2 4-50 0,-33-52 15 16,0 0-15-16,33 44 16 0,-1-1-16 0,-32-43-78 16,0 0 78-16,31 40-78 0,-1-11 78 0,31 39-1557 15</inkml:trace>
  <inkml:trace contextRef="#ctx0" brushRef="#br0" timeOffset="32643.784">23179 12216 147 0,'0'0'0'0,"0"0"1"0,0 0-1 0,13-12 2 15,6-7-2-15,-19 19 3 0,0 0-3 0,16-17 4 16,-8-2-4-16,-8 19 199 0,0 0-199 0,7-19 200 0,-3-1-200 16,-4 20 113-16,0 0-113 0,0-19 114 0,-4 0-114 15,4 19 48-15,0 0-48 0,-15-31 49 0,-17-7-49 16,32 38 81-16,0 0-81 0,-40-34 82 0,-9 0-82 0,49 34-100 16,0 0 100-16,-56-31-100 0,-9 3 100 0,65 28 90 15,0 0-90-15,-80-26 90 0,-16 2-90 16,96 24 3-16,0 0-3 0,-98-18 3 0,-3 6-3 0,101 12-7 15,0 0 7-15,-98-12-6 0,0 0 6 0,98 12-1 16,0 0 1-16,-103-9-1 0,-2 6 1 0,105 3-7 16,0 0 7-16,-110-6-7 0,-2 5 7 0,112 1-129 15,0 0 129-15,-110-2-128 0,-2 0 128 0,112 2 35 16,0 0-35-16,-101-1 36 0,2-3-36 0,99 4 0 0,0 0 0 16,-93 0 0-16,6 0 0 0,87 0 36 0,0 0-36 15,-84 0 37-15,0 0-37 0,84 0-77 0,0 0 77 16,-75 4-77-16,1 1 77 0,74-5-188 0,0 0 188 0,-68 7-187 15,4 5 187-15,64-12 98 0,0 0-98 0,-62 8 98 16,12 2-98-16,50-10-146 0,0 0 146 0,-56 18-145 16,3-3 145-16,53-15 94 0,0 0-94 0,-38 14 95 15,5-1-95-15,33-13-103 0,0 0 103 0,-28 21-102 16,3-2 102-16,25-19-11 0,0 0 11 0,-22 26-11 16,1 1 11-16,21-27-9 0,0 0 9 0,-21 28-8 15,0-1 8-15,21-27-8 0,0 0 8 0,-18 28-8 16,4-4 8-16,14-24-2 0,0 0 2 0,-12 27-2 15,3-3 2-15,9-24-1 0,0 0 1 0,-8 27-1 16,-1 1 1-16,9-28-1 0,0 0 1 0,-5 33-1 16,-1-3 1-16,6-30-1 0,0 0 1 0,-1 38 0 15,1 2 0-15,0-40-1 0,0 0 1 0,5 39 0 16,4-1 0-16,-9-38-1 0,0 0 1 0,15 36 0 0,5 0 0 16,-20-36 0-16,0 0 0 0,21 27 0 0,5-3 0 15,-26-24 0-15,0 0 0 0,31 25 0 0,4-7 0 0,-35-18 0 16,0 0 0-16,39 18 0 0,4-3 0 0,-43-15 0 15,0 0 0-15,46 12 0 0,3-5 0 0,-49-7 0 16,0 0 0-16,54 8 0 0,3-2 0 0,-57-6 0 16,0 0 0-16,56 5 0 0,0-4 0 0,-56-1 0 15,0 0 0-15,70 2 0 0,9 0 0 0,-79-2 0 16,0 0 0-16,71 2 0 0,-3-2 0 0,-68 0 0 0,0 0 0 16,53 3 0-16,-8-3 0 0,-45 0 0 0,0 0 0 15,48 0 0-15,-1 2 0 0,-47-2 0 0,0 0 0 16,45 1 0-16,2-1 0 0,-47 0 0 0,0 0 0 15,49 2 0-15,4-2 0 0,-53 0 0 0,0 0 0 0,50 2 0 16,4-2 0-16,-54 0 0 0,0 0 0 0,49 2 0 16,-3-2 0-16,-46 0 0 0,0 0 0 0,47 0 0 15,-2 0 0-15,-45 0 0 0,0 0 0 0,48 0 0 16,-3-2 0-16,-45 2 87 0,0 0-87 0,47-5 87 16,0-2-87-16,-47 7-71 0,0 0 71 0,48-7-70 15,0-5 70-15,-48 12-2 0,0 0 2 0,48-12-1 16,-5-3 1-16,-43 15-4 0,0 0 4 0,47-16-4 15,-1-3 4-15,-46 19 2 0,0 0-2 0,45-19 2 16,-1-3-2-16,-44 22 95 0,0 0-95 0,42-27 96 16,-2-4-96-16,-40 31-86 0,0 0 86 0,37-33-85 15,-8-1 85-15,-29 34 142 0,0 0-142 0,28-33 143 0,-1 1-143 16,-27 32 118-16,0 0-118 0,19-28 118 0,-5 8-118 16,-14 20 4-16,0 0-4 0,12-25 5 0,-7 3-5 15,-5 22 49-15,0 0-49 0,4-20 50 0,-2-4-50 16,-2 24 36-16,0 0-36 0,-2-24 37 0,-7-1-37 0,9 25-1 15,0 0 1-15,-12-27 0 0,-6-9 0 0,18 36 33 16,0 0-33-16,-15-27 34 0,-1-1-34 0,16 28 2 16,0 0-2-16,-28-27 2 0,-10 1-2 0,38 26-46 15,0 0 46-15,-41-21-46 0,-4 8 46 0,45 13-72 16,0 0 72-16,-46-9-71 0,-1 7 71 0,47 2-133 16,0 0 133-16,-52 11-133 0,-4 2 133 0,-51 13-281 0</inkml:trace>
  <inkml:trace contextRef="#ctx0" brushRef="#br0" timeOffset="48647.479">8114 3719 147 0,'0'0'0'0,"0"0"1"0,0 0-1 0,0 0 2 15,14-27-2-15,-14 27 3 0,0 0-3 0,8-31 4 16,5-10-4-16,-13 41 3 0,0 0-3 0,19-47 3 16,5-8-3-16,-24 55 1 0,0 0-1 0,30-56 2 15,10-11-2-15,-40 67 1 0,0 0-1 0,63-96 1 16,19-16-1-16,-82 112 127 0,0 0-127 0,95-106 127 15,18 3-127-15,-113 103 110 0,0 0-110 0,119-103 111 16,3-4-111-16,-122 107 52 0,0 0-52 0,128-92 52 16,5 4-52-16,-133 88 142 0,0 0-142 0,143-82 142 0,4 10-142 15,-147 72-56-15,0 0 56 0,127-67-56 0,-10 10 56 16,-117 57 3-16,0 0-3 0,98-34 4 0,-11 22-4 0,-87 12-91 16,0 0 91-16,65-21-90 0,-21 6 90 0,66-21-477 15</inkml:trace>
  <inkml:trace contextRef="#ctx0" brushRef="#br0" timeOffset="192594.346">28424 14308 147 0,'0'0'0'0,"0"0"253"0,0 0-253 0,25 0 254 16,15 4-254-16,-40-4 281 0,0 0-281 0,47 0 282 15,11 1-282-15,-58-1 85 0,0 0-85 0,66 2 86 0,15-2-86 16,-81 0 111-16,0 0-111 0,96 2 112 16,14-2-112-16,-110 0 68 0,0 0-68 0,92 0 68 0,-4 0-68 15,-88 0-8-15,0 0 8 0,80 0-8 0,-8-2 8 16,-72 2-9-16,0 0 9 0,54 0-8 0,-17-2 8 15,-37 2 3-15,0 0-3 0,22 0 3 0,-13 0-3 16,-9 0-7-16,0 0 7 0,0 0-6 0,-11 2 6 0,11-2-8 16,0 0 8-16,-31 0-8 0,-18 0 8 0,49 0-9 15,0 0 9-15,-52 0-8 0,-8-2 8 0,60 2 8 16,0 0-8-16,-68-1 9 0,-9 1-9 0,77 0-3 16,0 0 3-16,-94-6-3 0,-18 3 3 0,112 3-2 15,0 0 2-15,-99-3-2 0,2-8 2 0,97 11-2 0,0 0 2 16,-87-5-1-16,5 3 1 0,82 2 0 0,0 0 0 15,-68-3 0-15,12-2 0 0,56 5-17 0,0 0 17 16,-39-4-16-16,15 1 16 0,24 3 45 0,0 0-45 0,-21-4 46 16,7 1-46-16,14 3 43 0,0 0-43 15,-12-5 43-15,3 0-43 0,9 5 11 0,0 0-11 0,2-9 11 16,7-3-11-16,-9 12 57 0,0 0-57 0,24-8 58 16,13-1-58-16,-37 9 0 0,0 0 0 0,43-5 0 15,10 3 0-15,-53 2 21 0,0 0-21 0,57 0 21 16,6 4-21-16,-63-4 33 0,0 0-33 0,81 5 34 15,17 2-34-15,-98-7 41 0,0 0-41 0,90 3 41 16,3 0-41-16,-93-3-15 0,0 0 15 0,80 2-14 16,-10-4 14-16,-70 2 2 0,0 0-2 0,51 2 3 15,-20 0-3-15,-31-2-1 0,0 0 1 0,28 2 0 16,-7 1 0-16,-21-3-9 0,0 0 9 0,9 0-8 16,-9 2 8-16,0-2-50 0,0 0 50 0,-14 5-50 0,-10 0 50 15,24-5-1-15,0 0 1 0,-41 5-1 0,-11 0 1 16,52-5-3-16,0 0 3 0,-63 4-3 0,-10 1 3 0,73-5 2 15,0 0-2-15,-93 3 2 0,-17-1-2 0,110-2 0 16,0 0 0-16,-98 5 0 0,6 0 0 0,92-5 8 16,0 0-8-16,-74 6 8 0,15-3-8 0,59-3 33 15,0 0-33-15,-40 2 34 0,17-1-34 0,23-1 16 16,0 0-16-16,-16 6 17 0,13-5-17 0,3-1 98 16,0 0-98-16,7 4 99 0,12-1-99 0,-19-3 0 15,0 0 0-15,30 4 0 0,8-4 0 0,-38 0 0 0,0 0 0 16,44-4 0-16,5 4 0 0,-49 0 0 15,0 0 0-15,49 0 1 0,0 4-1 0,-49-4-94 0,0 0 94 16,43 0-94-16,1-4 94 0,-44 4-290 0,0 0 290 16,37-3-289-16,-6-2 289 0,37-4-1031 0</inkml:trace>
  <inkml:trace contextRef="#ctx0" brushRef="#br0" timeOffset="193078.265">28508 13943 147 0,'0'0'0'0,"0"0"225"0,0 0-225 0,-3 8 226 0,-4 6-226 15,7-14 146-15,0 0-146 0,-14 14 147 0,-6 1-147 16,20-15 110-16,0 0-110 0,-24 19 110 0,-9 2-110 0,33-21 164 16,0 0-164-16,-37 20 165 0,-7 1-165 0,44-21 80 15,0 0-80-15,-43 22 81 0,-4-1-81 0,47-21 131 16,0 0-131-16,-46 22 131 0,-1 2-131 0,47-24 92 16,0 0-92-16,-38 21 92 0,4-8-92 0,34-13 10 15,0 0-10-15,-28 16 10 0,4-4-10 0,24-12 21 0,0 0-21 16,-21 12 21-16,5-2-21 0,16-10 30 0,0 0-30 15,-1 14 30-15,11 1-30 0,-10-15 25 0,0 0-25 16,17 17 26-16,11 4-26 0,-28-21-25 0,0 0 25 16,34 21-24-16,8 1 24 0,-42-22-10 0,0 0 10 15,47 22-10-15,5-1 10 0,-52-21 18 0,0 0-18 0,53 22 19 16,4 0-19-16,-57-22-5 0,0 0 5 0,54 19-5 16,1-3 5-16,-55-16 0 0,0 0 0 0,45 15 0 15,-3-3 0-15,-42-12-26 0,0 0 26 0,35 7-26 16,-9-5 26-16,-26-2-99 0,0 0 99 0,18 0-99 15,-8-2 99-15,-10 2-606 0,0 0 606 0,7-3-605 16,-7-1 605-16,7-1-327 0</inkml:trace>
  <inkml:trace contextRef="#ctx0" brushRef="#br0" timeOffset="193577.163">28159 14016 147 0,'0'0'0'0,"0"0"1"0,0 0-1 16,-37 30 2-1,-21 21-2-15,58-51 3 0,0 0-3 16,-42 43 4-16,6 5-4 0,36-48 177 0,0 0-177 0,-16 33 177 16,14-9-177-16,2-24 193 0,0 0-193 0,13 22 193 15,11-5-193-15,-24-17 214 0,0 0-214 0,35 17 215 16,12 0-215-16,-47-17 90 0,0 0-90 0,51 18 91 15,6-3-91-15,-57-15 94 0,0 0-94 0,72 17 94 16,12-1-94-16,-84-16 43 0,0 0-43 0,75 12 44 16,-3 1-44-16,-72-13 63 0,0 0-63 0,50 11 64 15,-16-4-64-15,-34-7 9 0,0 0-9 0,29 8 9 16,-6-1-9-16,-23-7 33 0,0 0-33 0,16 10 34 16,-8 1-34-16,-8-11 10 0,0 0-10 0,2 15 11 15,-5-3-11-15,3-12 5 0,0 0-5 0,-9 12 5 0,-3-3-5 16,12-9-40-16,0 0 40 0,-14 8-40 0,-4 1 40 15,18-9-212-15,0 0 212 0,-15 5-211 0,-1-2 211 16,-16 6-1029-16</inkml:trace>
  <inkml:trace contextRef="#ctx0" brushRef="#br0" timeOffset="-214536.233">19965 15757 147 0,'0'0'0'0,"0"0"0"15,7-7 0-15,-7 7 1 0,0 0-1 0,0 0 2 16,0 0-2-16,0 0 307 0,0 0-307 0,0 0 307 15,-4 10-307-15,4-10 189 0,0 0-189 0,-5 17 190 16,1 9-190-16,4-26 46 0,0 0-46 0,-5 36 46 16,3 12-46-16,2-48-56 0,0 0 56 0,4 51-55 15,1 8 55-15,-5-59-260 0,0 0 260 0,11 62-260 16,3 5 260-16,-14-67-129 0,0 0 129 0,21 80-128 0,5 9 128 16,-26-89-55-16,0 0 55 0,17 61-55 0,4-19 55 15,-21-42-22-15,0 0 22 0,18 31-22 0,-1-14 22 0,-17-17 383 16,0 0-383-16,11 13 383 0,-4-10-383 0,-7-3 274 15,0 0-274-15,0 0 275 0,7-2-275 0,-7 2 175 16,0 0-175-16,-9-24 176 0,-7-15-176 0,16 39 128 16,0 0-128-16,-23-41 128 0,1-6-128 0,22 47 2 15,0 0-2-15,-28-50 2 0,-4-4-2 0,32 54-12 16,0 0 12-16,-29-57-12 0,-3-5 12 0,32 62-48 16,0 0 48-16,-26-48-48 0,3 5 48 0,23 43-2 0,0 0 2 15,-17-36-2-15,-1 7 2 0,18 29-2 0,0 0 2 16,-15-24-1-16,2 3 1 0,13 21 44 0,0 0-44 15,-7-17 45-15,4 5-45 0,3 12 9 0,0 0-9 0,5-14 10 16,11 2-10-16,-16 12 101 0,0 0-101 0,26-13 101 16,9-3-101-16,-35 16 61 0,0 0-61 15,45-19 62-15,11-3-62 0,-56 22 43 0,0 0-43 0,63-24 43 16,9-2-43-16,-72 26 56 0,0 0-56 0,84-29 56 16,12-2-56-16,-96 31 42 0,0 0-42 0,89-27 42 15,-3 1-42-15,-86 26-3 0,0 0 3 0,71-15-2 16,-6 4 2-16,-65 11-38 0,0 0 38 0,43-1-38 15,-13 1 38-15,-30 0-93 0,0 0 93 0,25 3-92 16,-8 2 92-16,-17-5-523 0,0 0 523 0,14 9-522 16,-10 1 522-16,13 9-857 0</inkml:trace>
  <inkml:trace contextRef="#ctx0" brushRef="#br0" timeOffset="-214187.341">20061 16177 1155 0,'0'0'0'16,"7"-3"0"-16,5-4 0 0,-12 7 210 0,0 0-210 0,17-11 210 16,3-2-210-16,1-1 114 0,3-1-114 0,-1 3 114 15,3 1-114-15,4 3 117 0,3-1-117 0,-5 2 118 16,2 2-118-16,-3 0 50 0,1 1-50 0,0 1 51 16,0 0-51-16,-1-1 8 0,-3 1-8 0,0 1 8 15,-1 0-8-15,0 2-57 0,0 2 57 0,-1 0-56 16,-2-2 56-16,-1 1-647 0,-2 1 647 0,-5 2-646 15,-1-1 646-15,13 4-341 0</inkml:trace>
  <inkml:trace contextRef="#ctx0" brushRef="#br0" timeOffset="-213787.522">20295 16888 998 0,'0'0'0'0,"-7"6"42"0,-5 5-42 16,3-4 43-16,2-2-43 0,0-2-12 0,2-3 12 16,5 0-12-16,0 0 12 0,0 0 321 0,8 0-321 0,-2 0 321 15,6 0-321-15,-2-2 222 0,3-3-222 0,4 2 222 16,2 1-222-16,6-5 160 0,4-1-160 0,3-3 161 16,3-1-161-16,2-3 109 0,-1-4-109 0,3-2 110 15,4-1-110-15,1 2 15 0,3-3-15 0,-3 6 16 16,-2 2-16-16,-2 1-25 0,2 0 25 0,-4 4-24 15,-4 0 24-15,-1 3-118 0,-4 0 118 0,-1 0-117 16,-3 2 117-16,-4 1-445 0,-4 4 445 0,-1-1-444 16,-4 1 444-16,16-2-987 0</inkml:trace>
  <inkml:trace contextRef="#ctx0" brushRef="#br0" timeOffset="-212921.597">20618 16888 796 0,'0'0'0'0,"9"5"177"16,3 2-177-16,2-4 178 0,0 0-178 0,2 3 230 0,-6 0-230 15,2 3 230-15,1 0-230 0,-5 3 208 0,-1 1-208 16,-1 5 208-16,-3 0-208 0,4 3 80 0,0 0-80 0,0 3 81 16,0 1-81-16,0 3 27 0,-2 3-27 0,-1 1 27 15,-2 4-27-15,5-3-11 0,-4-2 11 0,2-4-11 16,-5-1 11-16,6-4-37 0,2-1 37 0,-4-2-37 16,-4-2 37-16,5-3-44 0,0-4 44 0,-24 0-43 15,-18 1 43-15,37-11-11 0,20 8 11 0,-10-4-10 16,0-1 10-16,1-5 26 0,-2-1-26 0,-9 3 26 15,3-9-26-15,-3 1 54 0,-2-3-54 0,2 11 55 16,-5-8-55-16,5 8 32 0,-10-9-32 0,-2-18 32 16,-6-16-32-16,1 2 11 0,-1-7-11 0,6 19 11 15,7 8-11-15,-4-3 2 0,-2 2-2 0,-6-11 3 16,-8-8-3-16,3 5 41 0,-1 0-41 0,6 12 41 16,1 8-41-16,0-1 51 0,4 2-51 0,3 4 52 15,0 6-52-15,4-3 48 0,0-3-48 0,5 11 48 0,-5-8-48 16,5 8 44-16,-7-12-44 0,7 12 44 0,0 0-44 15,0 0 19-15,0 0-19 0,0 0 20 0,14 3-20 16,-6 2 6-16,3 0-6 0,6 6 7 0,4 1-7 0,0 3-24 16,2 2 24-16,5 6-23 0,3 1 23 0,-4 1-5 15,-3 1 5-15,-1 3-4 0,-4 1 4 0,4 2 0 16,-2 4 0-16,-2-3 1 0,0-1-1 0,0-1-5 16,-1-2 5-16,-2-3-5 0,-1-7 5 0,-1 2-30 15,-3-4 30-15,4-3-30 0,-1-2 30 0,-5-2-80 16,-4 0 80-16,2-3-80 0,0-2 80 0,-7-5-93 15,0 9 93-15,0-9-93 0,0 0 93 0,0 0 45 0,0 0-45 16,0 0 46-16,-7-4-46 0,-1-3 33 0,-5-1-33 16,5 1 34-16,2 2-34 0,-11-4-1 0,-2-1 1 15,-6-11 0-15,-4-6 0 0,1-4-48 0,0-8 48 0,7 11-48 16,0 6 48-16,-2-2-33 0,-1-2 33 0,6 7-33 16,4 5 33-16,-5-1 65 0,-4 0-65 0,11 3 65 15,7 3-65-15,-9-1 22 0,-4 1-22 0,8 2 23 16,5 4-23-16,-4-2 1 0,-2-2-1 0,4 2 2 15,2-1-2-15,-2 1-10 0,2 2 10 0,5 3-9 16,0 0 9-16,0 0-30 0,9 7 30 0,-1 0-30 16,5 1 30-16,-1 4-60 0,2 2 60 0,3 1-60 15,4 4 60-15,-21-19-3 0,0 0 3 0,23 33-3 16,7 8 3-16,-30-41-6 0,0 0 6 0,29 41-6 16,5 4 6-16,-34-45 16 0,0 0-16 0,31 41 17 15,-5-5-17-15,-26-36-6 0,0 0 6 0,26 33-6 16,1-6 6-16,-27-27-116 0,0 0 116 0,19 22-115 0,-9-4 115 15,-10-18-624-15,0 0 624 0,9 10-623 0,-4-5 623 16,9 11-339-16</inkml:trace>
  <inkml:trace contextRef="#ctx0" brushRef="#br0" timeOffset="-212067.51">25680 15168 147 0,'0'0'0'0</inkml:trace>
  <inkml:trace contextRef="#ctx0" brushRef="#br0" timeOffset="-211518.916">25680 15159 147 0,'0'0'0'0,"0"0"1"0,0 0-1 15,0 0 2-15,0 0-2 0,0 0 172 0,0 0-172 16,0 0 173-16,0 0-173 0,0 0 43 0,0 0-43 16,0 0 43-16,0 0-43 0,0 0-144 0,0 0 144 15,0 0-143-15,0 0 143 0,0 0 239 0,0 0-239 16,0 0 240-16,0 0-240 0,0 0 105 0,0 0-105 0,0 0 106 15,0 0-106-15,0 0 97 0,0 0-97 0,0 0 98 16,0 0-98-16,0 0 108 0,0 0-108 0,0 0 108 16,0 0-108-16,0 0 33 0,0 0-33 0,0 0 34 15,0 0-34-15,0 0 0 0,0 0 0 0,0 0 0 16,0 0 0-16,0 0 15 0,0 0-15 0,0 0 16 16,0 0-16-16,0 0 13 0,0 0-13 0,0 0 14 15,0 0-14-15,0 0-9 0,0 0 9 0,0 0-8 16,0 0 8-16,0 0-39 0,0 0 39 0,0 0-38 15,0 0 38-15,0 0 1 0,0 0-1 0,0 0 2 0,0 0-2 16,0 0 13-16,0 0-13 0,0 0 13 0,0 0-13 16,0 0-9-16,0 0 9 0,0 0-8 0,0 0 8 15,0 0-1-15,0 0 1 0,0 0-1 0,0 0 1 0,0 0-56 16,0 0 56-16,0 0-56 0,0 0 56 0,0 0 38 16,0 0-38-16,0 0 39 0,17 7-39 0,-17-7 7 15,0 0-7-15,9 4 7 0,-2-3-7 0,-7-1 36 16,0 0-36-16,0 0 37 0,0 0-37 0,0 0-52 15,0 0 52-15,0 0-51 0,7 5 51 0,-7-5 11 16,0 0-11-16,0 0 11 0,0 0-11 0,0 0-15 16,0 0 15-16,0 0-14 0,0 0 14 0,0 0-86 0,0 0 86 15,0 0-86-15,0 0 86 0,0 0-124 0,0 0 124 16,0 0-124-16,0 0 124 0,0 0-18 0,0 0 18 16,0 0-18-16,0 0 18 0,0 0-52 0,0 0 52 0,0 0-52 15,0 0 52-15,0 0-51 0,0 0 51 16,0 0-51-16,0 0 51 0,0 0 66 0,0 0-66 0,0 0 67 15,0 0-67-15,0 0 7 0,0 0-7 0,0 0 7 16,0 0-7-16,0 0-106 0,0 0 106 0,0 0-105 16,0 0 105-16,0 0-155 0,0 0 155 0,0 0-154 15,0 0 154-15,0 0-159 0</inkml:trace>
  <inkml:trace contextRef="#ctx0" brushRef="#br0" timeOffset="-197662.173">18803 12089 147 0,'0'0'0'0,"-4"-9"0"0,-3-3 0 0,7 12 119 16,0 0-119-16,0 0 119 0,18-1-119 0,-18 1 365 16,0 0-365-16,12-2 365 0,2 2-365 0,-14 0 208 15,0 0-208-15,26-15 208 0,6-9-208 0,-32 24 193 16,0 0-193-16,28-31 193 0,3-11-193 0,-31 42 115 16,0 0-115-16,33-42 115 0,2-10-115 0,-35 52 58 0,0 0-58 15,47-51 58-15,4-8-58 0,-51 59 6 0,0 0-6 16,82-80 6-16,23-23-6 0,-105 103 12 0,0 0-12 15,107-88 12-15,4 2-12 0,-111 86 13 0,0 0-13 16,117-74 13-16,4 8-13 0,-121 66 66 0,0 0-66 0,115-64 67 16,2 2-67-16,-117 62-6 0,0 0 6 0,103-53-6 15,-3 5 6-15,-100 48 25 0,0 0-25 0,82-36 26 16,-10 8-26-16,-72 28 0 0,0 0 0 0,54-18 0 16,-14 6 0-16,-40 12 1 0,0 0-1 0,28-9 1 15,-12 6-1-15,-16 3-4 0,0 0 4 0,9-4-3 16,-9 4 3-16,0 0-84 0,0 0 84 0,0 0-84 15,0 0 84-15,0 0-46 0,0 0 46 0,-9 4-45 16,-10-1 45-16,1-3-354 0,-1 2 354 0,7-1-353 16,6 1 353-16,-9 2-997 0</inkml:trace>
  <inkml:trace contextRef="#ctx0" brushRef="#br0" timeOffset="-196684.35">18901 13098 147 0,'0'0'0'0,"0"0"444"0,0 0-444 0,17-12 444 16,13-8-444-16,-30 20 249 0,0 0-249 0,31-24 250 16,8-9-250-16,-39 33 153 0,0 0-153 0,47-40 153 0,7-8-153 15,-54 48 93-15,0 0-93 0,80-55 93 0,15-8-93 16,-95 63-3-16,0 0 3 0,85-50-2 0,1 9 2 15,-86 41 0-15,0 0 0 0,77-34 0 0,-4 10 0 0,-73 24-35 16,0 0 35-16,65-16-35 0,-4 9 35 0,-61 7 36 16,0 0-36-16,42-5 36 0,-21 5-36 0,-21 0-34 15,0 0 34-15,19 0-34 0,-10 0 34 0,-9 0 51 16,0 0-51-16,7 0 52 0,-5 2-52 0,-2-2 13 16,0 0-13-16,0 0 13 0,0 0-13 0,0 0-52 15,0 0 52-15,0 0-52 0,-9 2 52 0,9-2-82 16,0 0 82-16,-5 1-81 0,-4 4 81 0,9-5-260 15,0 0 260-15,-12 2-259 0,-2 3 259 0,-13 4-849 0</inkml:trace>
  <inkml:trace contextRef="#ctx0" brushRef="#br0" timeOffset="-185876.53">18998 14212 147 0,'0'0'0'0,"-1"12"0"0,-5 5 0 0,1-1 1 0,2-1-1 16,-3 1 2-16,3-4-2 0,3-12 3 0,0 0-3 16,-7 13 4-16,-2 4-4 0,-6 4 3 0,-5-2-3 0,6-4 3 15,2-4-3-15,-4 1 1 0,1-2-1 0,-1 2 2 16,2 0-2-16,-16 12-65 0</inkml:trace>
  <inkml:trace contextRef="#ctx0" brushRef="#br0" timeOffset="-185456.91">18742 14535 147 0,'0'0'0'0,"-13"10"0"15,-8 5 0-15,4 1 1 0,-2-1-1 0,0-1 2 16,-2 3-2-16,-6-3 3 0,-2 0-3 0,4-2 4 15,1 0-4-15,-1-2 3 0,-1 0-3 0,-2 1 3 16,-2 1-3-16,1 0 1 0,2 0-1 0,-2 0 2 16,3 1-2-16,26-13 1 0,0 0-1 0,-37 16 1 15,-3 3-1-15,-2 0 0 0,2-6 0 0,-4 1 1 16,2 0-1-16,2-1 0 0,3 3 0 0,0-1 1 16,4-1-1-16,-5 2 0 0,3-4 0 0,0 5 1 0,2 5-1 15,0 0 0-15,-2 4 0 0,0-4 0 0,0-1 0 16,0-4 0-16,-4-3 0 0,4 3 0 0,0-3 0 15,-3 1 0-15,-6 1 0 0,8-3 0 0,2 1 0 16,1-2 0-16,2 0 0 0,-1-2 0 0,-3 1 0 0,-3-1 0 16,3 0 0-16,-3 1 0 0,-1 1 0 0,4 0 0 15,-3-2 0-15,3 2 0 0,-2-2 0 0,0 4 0 16,-1-4 0-16,0 4 0 0,3 0 0 0,-4 3 0 16,-5 2 0-16,3 0 0 0,-1 0 0 0,1-1 0 15,-2 3 0-15,1-2 0 0,2-4 0 0,-1 2 0 0,1 1 0 16,0-3 0-16,0-1 0 0,-4 1 0 0,-1-1 0 15,3 0 0-15,-2-1 0 0,1 1 0 0,-3 0 0 16,8 0 0-16,3-2 0 0,-9 0 0 0,-3-2 0 16,5-1 0-16,3-1 0 0,-1 1 0 0,2 1 0 15,-2-1 0-15,0-1 0 0,1 2 0 0,4 1 0 0,-2 3 0 16,2-2 0-16,-3-2 0 0,-4 0 0 0,4 2 0 16,-2 0 0-16,3 2 0 0,0 0 0 0,4-1 0 15,-2 1 0-15,0-2 0 0,2 0 0 0,1-2 0 16,-1 1 0-16,-37 9-69 0</inkml:trace>
  <inkml:trace contextRef="#ctx0" brushRef="#br0" timeOffset="-185397.142">14515 16103 147 0,'0'0'0'0,"-24"5"0"15,-13 4 0-15,-22 3-51 0</inkml:trace>
  <inkml:trace contextRef="#ctx0" brushRef="#br0" timeOffset="-185227.4">14253 16168 147 0,'0'0'0'0,"-19"6"0"16,-12 0 0-16,3 1 1 0,-2 0-1 0,4 0 2 15,-1 0-2-15,1 0 3 0,5 1-3 0,-8-1 4 0,-1-2-4 16,4 2 3-16,-1 0-3 0,3 0 3 0,1 0-3 15,2 0 1-15,0 1-1 0,4 1 2 0,-1 1-2 0,4-1 1 16,2-1-1-16,-2 1 1 0,4 0-1 16,-1-1 0-16,-1 2 0 0,3 1 1 0,1 1-1 0,-1-2 0 15,0-1 0-15,-3-3 1 0,3 1-1 0,0 0 0 16,1 2 0-16,4-2 1 0,2-2-1 0,2-5 0 16,0 0 0-16,0 0 0 0,-8 3 0 0,1 2-69 15</inkml:trace>
  <inkml:trace contextRef="#ctx0" brushRef="#br0" timeOffset="-182913.635">8537 17056 1323 0,'0'0'0'0</inkml:trace>
  <inkml:trace contextRef="#ctx0" brushRef="#br0" timeOffset="-168374.537">4598 16395 987 0,'0'0'0'0,"0"-24"0"0,-5-17 0 16,7 13 248-16,7 6-248 0,-6 3 248 0,-8 5-248 0,10 1 243 15,0 1-243-15,16-24 243 0,13-18-243 0,-3-7 130 16,-1-15-130-16,12-10 130 0,10-10-130 0,-8 2 5 16,3-4-5-16,-3 2 5 0,1 1-5 0,-1 3-132 15,-1 3 132-15,-1-2-132 0,-3-5 132 0,39-92-1389 16</inkml:trace>
  <inkml:trace contextRef="#ctx0" brushRef="#br0" timeOffset="-166959.312">5795 15206 1289 0,'0'0'0'0,"13"-17"0"15,4-18 0-15,4-9 286 0,0-13-286 0,2 7 287 16,-2 2-287-16,0-3 159 0,5-4-159 0,14-33 159 16,5-22-159-16,-1 9 68 0,0 0-68 0,3 0 69 15,4 1-69-15,4-3-377 0,3 0 377 0,-2 5-376 16,0-1 376-16,56-99-1019 0</inkml:trace>
  <inkml:trace contextRef="#ctx0" brushRef="#br0" timeOffset="-164444.199">5554 15034 147 0,'0'0'0'0,"0"9"0"0,0 6 0 15,0-15 1-15,0 0-1 0,4 16 2 0,-4 2-2 16,0-18 3-16,0 0-3 0,0 18 4 0,1-3-4 0,-1-15 3 16,0 0-3-16,4 15 3 0,-1-1-3 0,-3-14 1 15,0 0-1-15,9 16 2 0,-4 3-2 0,-5-19 1 16,0 0-1-16,13 15 1 0,1 2-1 0,-14-17 0 15,0 0 0-15,19 19 1 0,-2 0-1 0,-17-19 0 16,0 0 0-16,23 17 1 0,-2 0-1 0,-21-17 0 16,0 0 0-16,21 12 1 0,2-1-1 0,-23-11 0 0,0 0 0 15,24 6 0-15,8 0 0 0,-32-6 0 0,0 0 0 16,29 3 0-16,6-3 0 0,-35 0 0 0,0 0 0 16,33 0 0-16,2-2 0 0,-35 2 0 0,0 0 0 15,30-1 0-15,-2-3 0 0,-28 4 282 0,0 0-282 16,28-5 282-16,-2-2-282 0,-26 7 110 0,0 0-110 0,26-8 111 15,1-3-111-15,-27 11 107 0,0 0-107 0,21-12 107 16,1 0-107-16,-22 12-16 0,0 0 16 0,25-17-15 16,1-5 15-16,-26 22-30 0,0 0 30 0,23-21-30 15,5-3 30-15,-28 24 25 0,0 0-25 0,26-38 26 16,0-11-26-16,-26 49 60 0,0 0-60 0,21-43 60 16,-4 0-60-16,-17 43 0 0,0 0 0 0,6-41 1 15,-6 1-1-15,0 40 63 0,0 0-63 0,-9-38 63 16,-9 4-63-16,18 34-37 0,0 0 37 0,-17-34-37 15,-9 1 37-15,26 33 40 0,0 0-40 0,-30-33 41 16,0 1-41-16,30 32-1 0,0 0 1 0,-29-33-1 16,-6-1 1-16,35 34-7 0,0 0 7 0,-32-29-7 0,-4 3 7 15,36 26-31-15,0 0 31 0,-39-22-31 0,-1 8 31 16,40 14-2-16,0 0 2 0,-47-3-1 0,0 4 1 16,47-1-15-16,0 0 15 0,-44 7-14 0,-3 7 14 15,47-14-33-15,0 0 33 0,-44 17-33 0,2 4 33 0,42-21-2 16,0 0 2-16,-35 20-1 0,0 2 1 0,35-22-3 15,0 0 3-15,-33 19-2 0,2 2 2 0,31-21-2 16,0 0 2-16,-28 24-2 0,0-3 2 0,28-21-74 16,0 0 74-16,-25 24-73 0,4 1 73 0,21-25-1 15,0 0 1-15,-17 26 0 0,6 2 0 0,11-28-111 16,0 0 111-16,-12 29-110 0,3-2 110 0,9-27 87 0,0 0-87 16,-3 31 87-16,-1 2-87 0,4-11 14 0,4-10-14 15,-4 5 15-15,3-1-15 0,-3-3-66 0,0 1 66 16,2-2-65-16,2-3 65 0,1 13-598 0</inkml:trace>
  <inkml:trace contextRef="#ctx0" brushRef="#br0" timeOffset="-161802.37">10647 15223 953 0</inkml:trace>
  <inkml:trace contextRef="#ctx0" brushRef="#br0" timeOffset="-148790.822">4228 6664 595 0,'0'0'-147'0,"0"0"147"0,0 0-146 16,5 36 120-16,-5-36 26 0,4 36-26 0,-4 12 26 0,0-48-10 16,0 0 10-16,0 59-10 0,0 9 10 0,0-68-20 15,0 0 20-15,-4 74-20 0,3 10 20 0,1-84-2 16,0 0 2-16,1 108-1 0,3 19 1 0,-4-127-1 15,0 0 1-15,3 119-1 0,-3-1 1 0,0-118-1 16,0 0 1-16,6 94 0 0,6-13 0 0,-12-81 85 16,0 0-85-16,12 60 86 0,-3-13-86 0,-9-47 120 0,0 0-120 15,5 29 120-15,-5-16-120 0,0-13 219 0,0 0-219 16,3 9 219-16,-3-6-219 0,0-3 116 0,0 0-116 16,0 0 117-16,-3-13-117 0,3 13 68 0,0 0-68 0,0-21 68 15,-5-6-68-15,5 27 70 0,0 0-70 0,0-40 71 16,0-8-71-16,0 48 4 0,0 0-4 0,0-60 4 15,0-12-4-15,0 72 12 0,0 0-12 0,0-88 13 16,0-15-13-16,0 103 39 0,0 0-39 0,0-109 39 16,-7-8-39-16,7 117-1 0,0 0 1 0,0-105-1 15,0 6 1-15,0 99-18 0,0 0 18 0,0-96-18 16,3 1 18-16,-3 95-15 0,0 0 15 0,-3-89-15 16,1 7 15-16,2 82 0 0,0 0 0 0,2-71 1 15,1 11-1-15,-3 60-11 0,0 0 11 0,12-44-11 16,2 7 11-16,-14 37-79 0,0 0 79 0,13-22-78 15,-1 14 78-15,-12 8 25 0,0 0-25 0,10-7 26 16,3 5-26-16,-13 2-32 0,0 0 32 0,35 2-32 0,8 1 32 16,-43-3 24-16,0 0-24 0,54 7 25 0,8 2-25 15,-62-9-11-15,0 0 11 0,89 12-11 0,16 0 11 16,-105-12 61-16,0 0-61 0,111 12 61 0,17-5-61 0,-128-7 42 16,0 0-42-16,134 8 42 0,17-4-42 0,-151-4 87 15,0 0-87-15,150 1 88 0,9-1-88 0,-159 0 36 16,0 0-36-16,164-1 36 0,9 1-36 0,-173 0 59 15,0 0-59-15,185-4 60 0,7 1-60 0,-192 3 38 16,0 0-38-16,194-5 39 0,2-6-39 0,-196 11 1 16,0 0-1-16,196-8 2 0,3-1-2 0,-199 9 14 15,0 0-14-15,185-12 15 0,-8-3-15 0,-177 15 32 0,0 0-32 16,164-21 33-16,-9-3-33 0,-155 24 9 0,0 0-9 16,151-19 10-16,-10-2-10 0,-141 21 12 0,0 0-12 15,124-15 13-15,-16 0-13 0,-108 15 45 0,0 0-45 0,98-12 46 16,-14 3-46-16,-84 9 6 0,0 0-6 0,77 0 6 15,-9 5-6-15,-68-5-2 0,0 0 2 0,53 9-2 16,-17 1 2-16,-36-10-5 0,0 0 5 0,46 24-5 16,-1 9 5-16,-45-33 0 0,0 0 0 0,35 27 0 15,-12 1 0-15,-23-28 0 0,0 0 0 0,24 39 0 16,-6 9 0-16,-18-48 0 0,0 0 0 0,21 58 0 16,-7 11 0-16,-14-69 1 0,0 0-1 0,12 67 2 15,-2 0-2-15,-10-67 17 0,0 0-17 0,7 53 17 16,-3-10-17-16,-4-43-1 0,0 0 1 0,5 40-1 15,0-1 1-15,-5-39-1 0,0 0 1 0,7 40-1 16,-1 4 1-16,-6-44 3 0,0 0-3 0,3 40 4 0,-3-1-4 16,0-39 22-16,0 0-22 0,0 33 22 0,0-6-22 15,0-27 61-15,0 0-61 0,-9 22 61 0,1-1-61 16,8-21 20-16,0 0-20 0,-20 12 20 0,-2-7-20 0,22-5 1 16,0 0-1-16,-32 7 1 0,-4-7-1 0,36 0 27 15,0 0-27-15,-44 4 27 0,-9-8-27 0,53 4 16 16,0 0-16-16,-62 4 17 0,-8-4-17 0,70 0-22 15,0 0 22-15,-95 8-22 0,-13 1 22 0,108-9 28 16,0 0-28-16,-112 12 28 0,-5 0-28 0,117-12-15 16,0 0 15-16,-115 15-15 0,-1-3 15 0,116-12 5 15,0 0-5-15,-113 16 5 0,-6-1-5 0,119-15-1 0,0 0 1 16,-120 17-1-16,-1 2 1 0,121-19-5 0,0 0 5 16,-126 19-5-16,0 5 5 0,126-24 35 0,0 0-35 15,-129 21 35-15,2-3-35 0,127-18-13 0,0 0 13 0,-130 25-13 16,-4 0 13-16,134-25 0 0,0 0 0 0,-133 31 1 15,-5 2-1-15,138-33-10 0,0 0 10 0,-133 31-9 16,4-4 9-16,129-27 0 0,0 0 0 0,-135 24 0 16,-1 0 0-16,136-24-5 0,0 0 5 0,-134 21-5 15,1-2 5-15,133-19 16 0,0 0-16 0,-130 15 17 16,1-3-17-16,129-12-3 0,0 0 3 0,-124 9-3 16,4 3 3-16,120-12 7 0,0 0-7 0,-117 8 7 15,5-1-7-15,112-7-4 0,0 0 4 0,-112 4-3 16,4 1 3-16,108-5-3 0,0 0 3 0,-103 1-3 15,5-2 3-15,98 1 0 0,0 0 0 0,-88 3 0 16,3 1 0-16,85-4 0 0,0 0 0 0,-82 3 0 0,1 2 0 16,81-5-2-16,0 0 2 0,-68 7-1 0,3-5 1 15,65-2 0-15,0 0 0 0,-57 3 0 0,6 1 0 16,51-4-5-16,0 0 5 0,-44 3-5 0,11-3 5 0,33 0-8 16,0 0 8-16,-22 0-7 0,9 0 7 0,13 0 1 15,0 0-1-15,-12 0 2 0,3 0-2 0,9 0 0 16,0 0 0-16,0 0 0 0,-5 3 0 0,5-3-116 15,0 0 116-15,0 0-115 0,0 0 115 0,0 0-546 16,0 0 546-16,0 0-545 0,5-6 545 0,2-1-789 16</inkml:trace>
  <inkml:trace contextRef="#ctx0" brushRef="#br0" timeOffset="-147907.707">5752 6867 147 0,'0'0'0'0,"0"0"1"0,0 0-1 16,12 24 2-1,5 12-2-15,-17-36 3 0,0 0-3 16,14 39 4-16,2 7-4 0,-16-46 3 0,0 0-3 15,9 42 3-15,-1-3-3 0,-8-39 163 0,0 0-163 0,6 31 163 16,-1-7-163-16,-5-24 106 0,0 0-106 0,3 21 107 16,1-11-107-16,-4-10 222 0,0 0-222 0,0 0 223 15,0 0-223-15,0 0 112 0,0 0-112 0,0-14 112 16,0-6-112-16,0 20 36 0,0 0-36 0,-4-30 37 16,-1-4-37-16,5 34 19 0,0 0-19 0,-7-33 20 15,2-6-20-15,5 39-2 0,0 0 2 0,-9-38-1 16,4 2 1-16,5 36-7 0,0 0 7 0,-3-32-6 15,3-1 6-15,0 33-68 0,0 0 68 0,3-26-67 16,2 9 67-16,-5 17-29 0,0 0 29 0,5-15-29 16,2 10 29-16,-7 5-109 0,0 0 109 0,9-4-109 15,0 8 109-15,-9-4-1 0,0 0 1 0,14 12 0 0,7 8 0 16,-21-20-42-16,0 0 42 0,21 21-41 0,0 3 41 16,-21-24-38-16,0 0 38 0,17 19-38 0,1-4 38 15,-18-15 87-15,0 0-87 0,26 16 87 0,4-8-87 0,-30-8 104 16,0 0-104-16,29 5 104 0,3-5-104 0,-32 0 6 15,0 0-6-15,30-8 6 0,-8-8-6 0,-22 16 91 16,0 0-91-16,25-17 91 0,-4-7-91 0,-21 24 5 16,0 0-5-16,19-31 5 0,-2-10-5 0,-17 41 32 15,0 0-32-15,25-43 32 0,1-3-32 0,-26 46-110 16,0 0 110-16,24-33-110 0,3 2 110 0,-27 31 3 16,0 0-3-16,29-12 4 0,3 12-4 0,-32 0-75 15,0 0 75-15,30 19-74 0,4 17 74 0,-34-36 0 0,0 0 0 16,27 40 0-16,-3 11 0 0,-24-51 55 0,0 0-55 0,19 53 55 15,1 6-55-15,-20-59 55 0,0 0-55 0,17 68 55 16,-6 13-55-16,-11-81-70 0,0 0 70 0,7 53-70 16,-6-17 70-16,10 55-871 0</inkml:trace>
  <inkml:trace contextRef="#ctx0" brushRef="#br0" timeOffset="-146959.217">4378 6427 147 0,'0'0'0'0,"0"0"68"0,0 0-68 0,-24-1 69 16,-15 1-69-16,39 0 141 0,0 0-141 0,-45-4 142 16,-14 4-142-16,59 0 76 0,0 0-76 0,-62-3 77 15,-9 3-77-15,71 0-1 0,0 0 1 0,-88 0 0 16,-9 3 0-16,97-3 14 0,0 0-14 0,-91 4 15 16,2-1-15-16,89-3 103 0,0 0-103 0,-79 9 104 0,2-4-104 15,77-5-142-15,0 0 142 0,-64 8-142 0,6 3 142 0,58-11 92 16,0 0-92-16,-47 8 93 0,14 1-93 15,33-9 57-15,0 0-57 0,-35 12 58 0,5 1-58 0,30-13 38 16,0 0-38-16,-26 18 38 0,-1 0-38 0,27-18 30 16,0 0-30-16,-21 37 30 0,4 5-30 0,17-42 44 15,0 0-44-15,-16 49 44 0,11 2-44 0,5-51-46 16,0 0 46-16,-5 75-46 0,1 13 46 0,4-88-4 16,0 0 4-16,4 100-4 0,5 18 4 0,-9-118-3 0,0 0 3 15,14 105-2-15,3-6 2 0,-17-99 17 0,0 0-17 16,24 88 17-16,-1-9-17 0,-23-79 103 0,0 0-103 15,21 67 104-15,0-16-104 0,-21-51 125 0,0 0-125 16,14 34 126-16,-5-16-126 0,-9-18 64 0,0 0-64 0,12 15 65 16,-3-10-65-16,-9-5 8 0,0 0-8 0,5 7 8 15,2-4-8-15,-7-3 33 0,0 0-33 0,9 6 34 16,-1-6-34-16,-8 0 0 0,0 0 0 0,9 0 0 16,3-4 0-16,-12 4-2 0,0 0 2 0,9 0-1 15,0-2 1-15,-9 2 3 0,0 0-3 0,26 0 4 16,13-1-4-16,-39 1 22 0,0 0-22 0,43-2 22 15,8-1-22-15,-51 3 7 0,0 0-7 0,61-9 8 16,4 0-8-16,-65 9 35 0,0 0-35 0,68-6 35 16,2-3-35-16,-70 9 35 0,0 0-35 0,82-3 35 15,12-4-35-15,-94 7 3 0,0 0-3 0,68-2 3 16,-15 2-3-16,-53 0 1 0,0 0-1 0,35 2 2 0,-14 5-2 16,-21-7 16-16,0 0-16 0,21 3 17 0,-13 2-17 15,-8-5-103-15,0 0 103 0,9 7-103 0,-4-5 103 16,11 8-1289-16</inkml:trace>
  <inkml:trace contextRef="#ctx0" brushRef="#br0" timeOffset="-146661.81">3741 6613 1009 0,'0'0'0'0,"0"0"77"0,0 0-77 0,-4-23 77 31,-1-6-77-31,5 29-347 0,0 0 347 0,-12-27-347 16,-6-4 347-16,-8-26-205 0</inkml:trace>
  <inkml:trace contextRef="#ctx0" brushRef="#br0" timeOffset="-145956.55">3702 6410 147 0,'0'0'0'0,"0"0"136"15,0 0-136-15,-9 5 136 0,-3 7-136 0,12-12 245 16,0 0-245-16,-21 16 245 0,-8 3-245 0,29-19 195 16,0 0-195-16,-32 20 195 0,-6 1-195 0,38-21 95 15,0 0-95-15,-47 25 96 0,-6 5-96 0,53-30 62 0,0 0-62 16,-56 32 62-16,-8 6-62 0,64-38 26 0,0 0-26 15,-90 33 26-15,-18-2-26 0,108-31 23 0,0 0-23 16,-99 24 24-16,1-4-24 0,98-20 44 0,0 0-44 16,-100 12 45-16,1-3-45 0,99-9 55 0,0 0-55 0,-86 10 55 15,4-1-55-15,82-9-5 0,0 0 5 0,-72 5-5 16,8 2 5-16,64-7-1 0,0 0 1 0,-53 3 0 16,6 0 0-16,47-3 4 0,0 0-4 0,-35 6 5 15,11-6-5-15,24 0 37 0,0 0-37 0,-23 3 37 16,2-3-37-16,21 0-12 0,0 0 12 0,-21 4-12 15,3-4 12-15,18 0-12 0,0 0 12 0,-17 0-12 16,3 0 12-16,14 0-26 0,0 0 26 0,-12 1-25 16,3 3 25-16,9-4-55 0,0 0 55 0,-4 7-55 15,3 1 55-15,1-8 0 0,0 0 0 0,1 17 1 16,3 9-1-16,-4-26-17 0,0 0 17 0,3 29-16 16,6 11 16-16,-9-40-2 0,0 0 2 0,9 51-1 0,1 16 1 15,-10-67 1-15,0 0-1 0,13 64 1 0,-1 6-1 16,-12-70-9-16,0 0 9 0,21 81-8 0,5 10 8 15,-26-91-24-15,0 0 24 0,21 79-23 0,-2-7 23 0,-19-72 10 16,0 0-10-16,16 42 10 0,-4-17-10 0,-12-25 43 16,0 0-43-16,9 20 44 0,0-8-44 0,-9-12 32 15,0 0-32-15,5 12 33 0,4-5-33 0,-9-7-1 16,0 0 1-16,5 5-1 0,2-1 1 0,-7-4-58 16,0 0 58-16,5 5-58 0,4 2 58 0,-9-7-36 15,0 0 36-15,7 5-35 0,3 5 35 0,-10-10-42 0,0 0 42 16,13 9-42-16,-5-2 42 0,-8-7 0 0,0 0 0 15,30 12 1-15,8 0-1 0,-38-12 5 0,0 0-5 16,44 12 5-16,3-4-5 0,-47-8 49 0,0 0-49 16,60 4 50-16,6-4-50 0,-66 0 3 0,0 0-3 0,68 0 4 15,6-7-4-15,-74 7 29 0,0 0-29 0,71-4 29 16,3 3-29-16,-74 1 12 0,0 0-12 0,56-4 12 16,-13 4-12-16,-43 0-44 0,0 0 44 0,35 4-44 15,-10-4 44-15,-25 0-524 0,0 0 524 0,17 1-524 16,-12-1 524-16,22 2-289 0</inkml:trace>
  <inkml:trace contextRef="#ctx0" brushRef="#br0" timeOffset="-145176.651">2617 6870 975 0,'0'0'0'0,"0"0"26"0,0 0-26 15,0 0 26-15,-38-7-26 0,38 7-71 0,0 0 71 16,-25-5-70-16,-10 2 70 0,35 3-189 0,0 0 189 16,-35-9-189-16,-8 2 189 0,43 7-101 0,0 0 101 15,-47-8-101-15,-4-3 101 0,51 11-44 0,0 0 44 0,-52-8-43 16,-8-1 43-16,60 9 126 0,0 0-126 0,-56-9 127 16,-5 6-127-16,61 3 16 0,0 0-16 0,-56-7 17 15,0 2-17-15,56 5 76 0,0 0-76 0,-56 0 77 16,6 3-77-16,50-3-53 0,0 0 53 0,-48 9-52 15,5 3 52-15,43-12 47 0,0 0-47 0,-39 19 48 16,8 7-48-16,31-26 23 0,0 0-23 0,-33 34 24 16,3 6-24-16,30-40-56 0,0 0 56 0,-26 48-56 15,0 12 56-15,26-60 38 0,0 0-38 0,-21 72 38 16,-2 10-38-16,23-82 5 0,0 0-5 0,-16 70 5 16,6-4-5-16,10-66-123 0,0 0 123 0,-7 73-122 15,7 5 122-15,0-78-52 0,0 0 52 0,0 70-52 0,3-3 52 16,-3-67 104-16,0 0-104 0,4 62 104 0,-3-4-104 15,-1-58 36-15,0 0-36 0,4 43 37 0,1-12-37 16,-5-31 38-16,0 0-38 0,4 34 38 0,-1-3-38 0,-3-31 111 16,0 0-111-16,5 33 111 0,4 5-111 0,-9-38 0 15,0 0 0-15,9 29 0 0,3-2 0 0,-12-27-78 16,0 0 78-16,14 24-77 0,4-3 77 0,-18-21 102 16,0 0-102-16,38 22 102 0,16-6-102 0,-54-16 89 15,0 0-89-15,58 13 90 0,6-2-90 0,-64-11 49 16,0 0-49-16,90 5 50 0,18-2-50 0,-108-3 86 15,0 0-86-15,98 0 86 0,-2-5-86 0,-96 5 139 0,0 0-139 16,64-2 140-16,-16 1-140 0,-48 1 91 16,0 0-91-16,59 1 92 0,6 1-92 0,-65-2 3 0,0 0-3 15,40 2 4-15,-16 1-4 0,-24-3 36 0,0 0-36 0,18 0 36 16,-9 4-36-16,-9-4-10 0,0 0 10 0,0 0-10 16,0 6 10-16,0-6-5 0,0 0 5 0,-9 2-4 15,-9-2 4-15,18 0-94 0,0 0 94 0,-15-3-93 16,-3-2 93-16,18 5-535 0,0 0 535 0,-14-11-535 15,-3-1 535-15,-13-8-296 0</inkml:trace>
  <inkml:trace contextRef="#ctx0" brushRef="#br0" timeOffset="-143095.557">3484 2854 147 0,'0'0'1'0,"0"0"-1"0,0 0 2 0,0 0-2 16,0 0 3-16,0 0-3 0,0 0 4 0,0 0-4 0,0 0 3 16,0 0-3-16,0 0 3 0,0 0-3 0,0 0 1 15,0 0-1-15,0 0 2 0,12 41-2 0,-12-41 234 16,0 0-234-16,9 35 235 0,0 9-235 0,-9-44 116 15,0 0-116-15,8 52 116 0,4 11-116 0,-12-63 165 16,0 0-165-16,11 64 165 0,1 3-165 0,-12-67 101 16,0 0-101-16,18 82 102 0,6 19-102 0,-24-101 77 0,0 0-77 15,21 102 78-15,-3 6-78 0,-18-108 64 0,0 0-64 16,17 99 64-16,-3-1-64 0,-14-98-3 0,0 0 3 16,16 108-3-16,-2 4 3 0,-14-112 0 0,0 0 0 0,12 106 0 15,2-1 0-15,-14-105 75 0,0 0-75 0,9 110 75 16,-2 1-75-16,-7-111 12 0,0 0-12 0,14 103 13 15,-2-3-13-15,-12-100 36 0,0 0-36 0,19 106 36 16,6 0-36-16,-25-106 22 0,0 0-22 0,20 102 22 16,7-4-22-16,-27-98 0 0,0 0 0 0,21 99 0 15,-2 8 0-15,-19-107 34 0,0 0-34 0,21 96 35 16,0-9-35-16,-21-87-8 0,0 0 8 0,21 79-7 16,1-3 7-16,-22-76 29 0,0 0-29 0,21 75 29 15,0-3-29-15,-21-72 12 0,0 0-12 0,14 60 13 16,2-8-13-16,-16-52 42 0,0 0-42 0,9 46 42 15,0-10-42-15,-9-36 1 0,0 0-1 0,1 28 1 16,3-10-1-16,-4-18 41 0,0 0-41 0,3 18 41 0,-3-6-41 16,0-12 36-16,0 0-36 0,0 12 37 0,-7-4-37 15,7-8 8-15,0 0-8 0,-8 7 8 0,-3-7-8 16,11 0-125-16,0 0 125 0,-12-3-124 0,-6-2 124 16,18 5-666-16,0 0 666 0,-17-12-665 0,-8-4 665 0,-15-15-361 15</inkml:trace>
  <inkml:trace contextRef="#ctx0" brushRef="#br0" timeOffset="-142426.305">3384 5573 1446 0,'0'0'0'0,"0"0"129"0,0 0-129 0,0 0 130 15,21-9-130-15,-21 9 32 0,0 0-32 0,11-2 33 16,1 1-33-16,-12 1 44 0,0 0-44 0,9 0 45 15,-2 1-45-15,-7-1 0 0,0 0 0 0,22 14 0 16,12 7 0-16,-34-21-31 0,0 0 31 0,31 18-31 0,-1 3 31 16,-30-21 0-16,0 0 0 0,40 33 0 0,5 3 0 15,-45-36-5-15,0 0 5 0,44 37-5 0,7 8 5 16,-51-45 1-16,0 0-1 0,43 40 1 0,-2 2-1 16,-41-42 4-16,0 0-4 0,59 54 5 0,6 4-5 0,-65-58 38 15,0 0-38-15,41 38 39 0,-9-12-39 0,-32-26 41 16,0 0-41-16,38 32 42 0,1-1-42 0,-39-31 0 15,0 0 0-15,31 24 0 0,-3 0 0 0,-28-24 38 16,0 0-38-16,19 16 39 0,-1-4-39 0,-18-12 75 16,0 0-75-16,16 8 75 0,-8-1-75 0,-8-7 57 15,0 0-57-15,9 2 58 0,0-6-58 0,-9 4 7 16,0 0-7-16,0-8 7 0,0-4-7 0,0 12 15 0,0 0-15 16,0-17 16-16,0-11-16 0,0 28 22 0,0 0-22 15,3-31 23-15,3-10-23 0,-6 41-12 0,0 0 12 16,8-43-12-16,5-12 12 0,-13 55 34 0,0 0-34 0,17-60 35 15,4-10-35-15,-21 70-33 0,0 0 33 0,26-64-32 16,0 4 32-16,-26 60 5 0,0 0-5 0,30-63 5 16,5-1-5-16,-35 64-6 0,0 0 6 0,24-43-5 15,-10 16 5-15,-14 27 7 0,0 0-7 0,9-24 7 16,-5 7-7-16,-4 17-1 0,0 0 1 0,5-12-1 16,-9 5 1-16,4 7-33 0,0 0 33 0,-1-5-33 15,-3-2 33-15,4 7-17 0,0 0 17 0,-5-4-17 16,-4 3 17-16,9 1-22 0,0 0 22 0,-9-4-22 15,6 4 22-15,3 0-258 0,0 0 258 0,0 0-257 16,-9 0 257-16,2 4-1168 0</inkml:trace>
  <inkml:trace contextRef="#ctx0" brushRef="#br0" timeOffset="-138270.617">5584 5971 147 0,'0'0'0'0,"0"0"0"16,0 0 0-16,17 0 1 0,13 0-1 0,-18 3 2 16,-3-3-2-16,5 4 3 0,0-4-3 0,19 5 4 15,9 2-4-15,33 1-59 0</inkml:trace>
  <inkml:trace contextRef="#ctx0" brushRef="#br0" timeOffset="-138240.697">5996 6060 147 0,'0'0'0'0,"9"0"0"16,5 2 0-16,10 1-51 0</inkml:trace>
  <inkml:trace contextRef="#ctx0" brushRef="#br0" timeOffset="-133869.585">6216 6125 147 0,'0'0'0'0,"18"-2"0"16,13-1 0-16,2 0 1 0,2-4-1 0,-5 2 2 15,-7 1-2-15,5-4 3 0,0-1-3 0,5-1 4 0,0-6-4 16,2 3 3-16,0-3-3 0,-9 4 3 0,-3 3-3 16,10-3 1-16,-3-1-1 0,0 4 2 0,-4-3-2 15,5 0 1-15,6-5-1 0,-9 3 1 0,0 1-1 0,-2-6 0 16,4 0 0-16,-4 5 1 0,-3 2-1 0,1-3 0 16,-1-1 0-16,-11 9 1 0,-3 6-1 0,8-6 0 15,-3 3 0-15,2 3 1 0,-4 1-1 0,11 0 0 16,7 1 0-16,-18 3 0 0,-10-1 0 0,13 1 0 15,8 1 0-15,7 10 0 0,12 1 0 0,-6-1 0 16,1 0 0-16,-11-3 0 0,-14-3 0 0,6-4 0 16,-1 2 0-16,10 2 0 0,11-1 0 0,-3-1 0 0,3-2 0 15,-11 2 0-15,-10-3 0 0,13-4 0 0,1 0 0 16,6-4 0-16,3-3 0 0,-1 2 0 0,2-7 0 16,-9 4 0-16,-2 1 0 0,-1-2 0 0,1-3 0 0,-4 2 0 15,-8 1 0-15,11-3 0 0,-1 0 0 16,2-3 0-16,3-2 0 0,-3 1 0 0,-2 1 0 0,-4-1 0 15,-6 8 0-15,6-1 0 0,-1 2 0 0,-6 2 0 16,-1 5 0-16,2-3 0 0,1 3 0 0,-3 0 0 16,-4 0 0-16,5 0 0 0,1 3 0 0,-9-1 0 15,-9 1 0-15,8 1 0 0,-2-1 0 0,23 11 0 16,18 8 0-16,-5-1 0 0,4-2 0 0,-13-4 0 16,-9-3 0-16,4-3 0 0,0-6 0 0,-1 2 0 15,-5-1 0-15,4-4 0 0,4-4 0 0,-12 1 0 16,-3 3 0-16,8-2 164 0,-2-5-164 0,-9 2 165 15,-1 5-165-15,10-7 102 0,8-1-102 0,-20-1 102 0,-5 6-102 16,4-8 0-16,1 3 0 0,-9 8 0 0,0 0 0 16,0 0-34-16,0 0 34 0,0 0-33 0,9 0 33 15,-9 0 62-15,0 0-62 0,0 0 63 0,-12 0-63 16,12 0-78-16,-9-5 78 0,9 5-77 0,-9-4 77 0,9 4 84 16,-12-3-84-16,7 3 85 0,-4-4-85 0,0 4 52 15,0 0-52-15,1 4 53 0,-5-4-53 0,5 0 8 16,-4 0-8-16,3 0 8 0,-3 3-8 0,-2 1 59 15,-4 1-59-15,1 2 60 0,-4 1-60 0,3 1-1 16,1 1 1-16,-8-1-1 0,3-1 1 0,4-4-20 16,2-1 20-16,-3 2-19 0,-2-1 19 0,-3 1 63 0,-3 2-63 15,5-4 63-15,-4-1-63 0,1-1-16 0,-1-2 16 16,-4 4-15-16,1 4 15 0,2-4-1 0,1 3 1 0,0-3-1 16,0-3 1-16,-4 0-3 0,0 0 3 0,-3 0-3 15,-2 4 3-15,0-4 5 0,0 0-5 0,6-4 5 16,-5 4-5-16,6-3 4 0,-1 3-4 0,-1 0 4 15,-1 0-4-15,-3 3 3 0,-1 1-3 0,0 1 3 16,-3 2-3-16,1 1 20 0,2-4-20 0,0 1 20 16,4 2-20-16,-6-4 13 0,1 2-13 0,2 0 13 15,-1 2-13-15,2 0-8 0,2-2 8 0,1-1-8 16,-3 1 8-16,-4 2 24 0,-1-4-24 0,1 2 25 16,0 4-25-16,1-6 20 0,1 1-20 0,0-1 20 15,-4-1-20-15,1-1 5 0,7 1-5 0,-8 2 5 16,-3-1-5-16,7 0 41 0,4-3-41 0,-2 6 41 15,-2 1-41-15,0 1 10 0,1-4-10 0,0 4 11 16,-1-3-11-16,35-5 53 0,0 0-53 0,-46 11 54 16,1 1-54-16,45-12-50 0,0 0 50 0,-51 12-49 0,-1 5 49 15,52-17 0-15,0 0 0 0,-56 19 1 0,-4-4-1 16,60-15-9-16,0 0 9 0,-56 17-8 0,-5 2 8 0,61-19 0 16,0 0 0-16,-73 19 0 0,-16-2 0 0,89-17 13 15,0 0-13-15,-82 9 14 0,-4-6-14 0,86-3 68 16,0 0-68-16,-82 4 69 0,9-8-69 0,73 4 22 15,0 0-22-15,-74 0 22 0,6 4-22 0,68-4 1 16,0 0-1-16,-70 3 1 0,2 0-1 0,68-3-7 16,0 0 7-16,-65 6-7 0,1-1 7 0,64-5 0 15,0 0 0-15,-53 3 0 0,6 1 0 0,47-4 0 0,0 0 0 16,-45 0 0-16,-1 0 0 0,46 0-2 0,0 0 2 16,-47 0-2-16,0-6 2 0,47 6-11 0,0 0 11 15,-47-1-10-15,-4-1 10 0,51 2 8 0,0 0-8 0,-47 0 9 16,0 0-9-16,47 0-15 0,0 0 15 0,-44 2-15 15,0 1 15-15,44-3-34 0,0 0 34 0,-38 4-33 16,0-1 33-16,38-3 59 0,0 0-59 0,-39 0 60 16,4 0-60-16,35 0-19 0,0 0 19 0,-35 0-18 15,2 2 18-15,33-2 9 0,0 0-9 0,-31 3 9 16,-3 1-9-16,34-4-1 0,0 0 1 0,-31 3 0 16,1 0 0-16,30-3-34 0,0 0 34 0,-29 2-34 15,6 2 34-15,23-4 7 0,0 0-7 0,-25 3 8 16,3 6-8-16,22-9-21 0,0 0 21 0,-21 10-21 15,5 0 21-15,16-10-34 0,0 0 34 0,-14 12-33 16,0 2 33-16,14-14 0 0,0 0 0 0,-16 12 0 0,4 0 0 16,12-12 0-16,0 0 0 0,-9 12 1 0,4 0-1 15,5-12-9-15,0 0 9 0,-9 12-9 0,4 0 9 16,5-12-1-16,0 0 1 0,-7 16-1 0,2-1 1 16,5-15-24-16,0 0 24 0,-4 17-23 0,-1 2 23 0,5-19 1 15,0 0-1-15,0 21 2 0,0 3-2 0,0-24 0 16,0 0 0-16,0 27 0 0,0 1 0 0,0-1 9 15,2 0-9-15,1-6 9 0,-3-2-9 0,4 2 16 16,-1-6-16-16,-1 2 17 0,2-5-17 0,-1 4-4 16,2-1 4-16,-5-3-4 0,0-3 4 0,4 1 0 15,-4 0 0-15,0 1 0 0,2-3 0 0,-2-8-21 0,0 0 21 16,0 12-21-16,-2 4 21 0,2-16-1 0,0 0 1 16,0 20-1-16,-4 2 1 0,8 3 38 0,-4-1-38 15,2-4 39-15,1-1-39 0,1-2-37 0,-3 2 37 16,3-2-36-16,-8 2 36 0,8 5-2 0,-1-3 2 0,-3 1-2 15,2-1 2-15,5-2-1 0,-2-4 1 0,-1 2-1 16,-2-1 1-16,1-1 22 0,1-1-22 0,-4-1 22 16,-4 5-22-16,8-3-8 0,-4-3 8 0,3 0-8 15,-3 0 8-15,2 0-1 0,1 0 1 0,-3 0 0 16,0 0 0-16,4 4 12 0,-4-4-12 0,0 0 12 16,2 0-12-16,1 0-16 0,0-2 16 0,-3 2-15 15,-3-2 15-15,6 4 34 0,3 0-34 0,-3 1 34 16,-1 1-34-16,5-4 1 0,-2-2-1 0,4-1 2 15,-6-1-2-15,6 1-6 0,-5-2 6 0,1 1-5 16,0-4 5-16,2 4-7 0,2-4 7 0,-9-4-7 16,10 6 7-16,-10-6 3 0,13 6-3 0,-13-6 3 0,7 3-3 15,-7-3-2-15,8 3 2 0,-8-3-1 0,0 0 1 16,0 0-10-16,9 6 10 0,5-3-10 0,0 0 10 16,7 3 50-16,3-1-50 0,-6-2 51 0,-9 1-51 0,3-1-35 15,2-3 35-15,-14 0-34 0,5 2 34 0,-5-2 43 16,7 1-43-16,-7-1 44 0,0 0-44 0,0 0-7 15,14 2 7-15,-7 2-7 0,2-4 7 0,1 3 1 16,6-3-1-16,-7 4 2 0,-4-4-2 0,4 0-2 16,3 0 2-16,5 0-1 0,8 0 1 0,-2-4 36 15,3 4-36-15,-5-3 36 0,-9 3-36 0,5-4-1 16,-3 4 1-16,-7 0 0 0,-1-2 0 0,-1 2 16 16,4-1-16-16,-1 1 17 0,-1 0-17 0,4 0 18 0,5 1-18 15,-8-1 18-15,1 0-18 0,0 0-10 0,5-1 10 16,-2 1-9-16,-3 0 9 0,8 0-8 0,4 1 8 15,-5-1-8-15,-7 0 8 0,5 0 7 0,0-1-7 0,1 1 8 16,-2-2-8-16,6 2 1 0,5 0-1 0,-6 0 1 16,-10 0-1-16,10 0 10 0,3 0-10 0,-9 0 10 15,-1 0-10-15,6 0 34 0,4 0-34 0,-4-3 34 16,4-1-34-16,4-1 9 0,3 2-9 0,-12 3 10 16,-11-4-10-16,7 2 2 0,2 1-2 0,10-1 2 15,3-1-2-15,2-4 0 0,-2-5 0 0,-6 10 0 16,-4-1 0-16,-3 3 9 0,3-4-9 0,-1 1 10 15,-5-1-10-15,4 3 0 0,6-6 0 0,-7 2 0 16,-1 1 0-16,4-4 15 0,1 1-15 0,-6 3 15 16,-4 3-15-16,3-3 9 0,-1 1-9 0,-1 1 10 0,0 0-10 15,5 0 0-15,3-1 0 0,-4 0 0 0,1-4 0 16,3 5 50-16,2-1-50 0,-10-1 51 0,-9 2-51 16,0 2 0-16,0 0 0 0,23 0 1 0,12 0-1 0,-6-1 0 15,-2-1 0-15,-6 2 1 0,-4 0-1 0,-3 0-5 16,2 2 5-16,-4-1-5 0,-3-1 5 0,-1 0 8 15,6-1-8-15,-14 1 8 0,0 0-8 0,0 0 8 16,16-2-8-16,-2 2 9 0,4-3-9 0,-1-3 16 16,4 3-16-16,-9 0 17 0,-3 3-17 0,0-4 56 15,-4 2-56-15,-5 2 57 0,12-1-57 0,-3-1-4 16,-4-5 4-16,2 5-3 0,-2 2 3 0,4-1-3 0,0-1 3 16,3 2-3-16,2-3 3 0,11 3-20 0,1-4 20 15,-9 4-19-15,-8 0 19 0,12 0-10 0,0-3 10 16,-4 1-9-16,1-1 9 0,3-1 15 0,5-3-15 0,-5 2 15 15,-4 2-15-15,6-2-15 0,2 1 15 0,-6-3-14 16,-3 2 14-16,4 0 0 0,3 2 0 0,-5-1 0 16,-6 1 0-16,11-4 26 0,5 2-26 0,-14 1 26 15,-9 1-26-15,16 1 0 0,8-1 0 0,-2 3 1 16,-6-6-1-16,10 3 0 0,8 0 0 0,-13-3 0 16,-5 3 0-16,5 0 1 0,4-3-1 0,-4 3 1 15,-2-4-1-15,8 0-10 0,6 6 10 0,-22-3-9 16,-11 4 9-16,9 0 3 0,7 0-3 0,12-3 3 15,11 1-3-15,-9-1 2 0,3-1-2 0,-15 4 3 16,-4 0-3-16,-1 0 47 0,1 0-47 0,2 4 48 16,0-4-48-16,5 0 0 0,0-4 0 0,-8 4 0 0,-6-3 0 15,4 1 10-15,6 2-10 0,-8 0 11 16,-1 0-11-16,8 0-3 0,8-2 3 0,-8 1-3 0,-3 1 3 16,4-4-1-16,8 4 1 0,-9-3 0 0,-3 3 0 0,3-2-14 15,5-1 14-15,-9 3-13 0,-5-4 13 0,8 4 1 16,4-5-1-16,-6 3 1 0,-6 0-1 0,7 2 3 15,2 0-3-15,-5 0 4 0,-2-3-4 0,10 3 3 16,2 0-3-16,-12 0 3 0,-5 0-3 0,12 0 20 16,5-3-20-16,-5 3 20 0,2-6-20 0,5 3 7 15,0 0-7-15,-4 3 7 0,-6-4-7 0,5 2 16 16,1-1-16-16,-3 0 17 0,-2-6-17 0,2 0-9 0,4 3 9 16,-11 0-9-16,-6 3 9 0,8 0 3 0,1-4-3 15,3-2 4-15,4-3-4 0,-1 4-1 0,5-4 1 16,-9 0 0-16,-3 1 0 0,5 3 11 0,5-4-11 15,-7 3 11-15,-1-1-11 0,3-1 10 0,0 1-10 0,-4 2 11 16,-1 1-11-16,1 2-1 0,2-6 1 0,1 3-1 16,-3-1 1-16,2 0-9 0,1 3 9 0,-3-3-8 15,-6 0 8-15,4 3 3 0,-4-6-3 0,-1 5 3 16,-1 2-3-16,1-1 0 0,3 3 0 0,-6-4 1 16,-2 0-1-16,4 2 43 0,-4-3-43 0,2 1 43 15,-7 2-43-15,0 5-2 0,5-12 2 0,-5 5-1 16,0 2 1-16,0-2 0 0,-5-2 0 0,1-3 0 15,1 2 0-15,-1-2 19 0,-1 0-19 0,2 0 20 16,1 3-20-16,2-3-2 0,-5 0 2 0,3 0-1 16,0-3 1-16,2-6 0 0,-3-3 0 0,-3 0 0 15,-1-2 0-15,2 1-15 0,2-3 15 0,1 4-14 16,-5-2 14-16,2 2 7 0,-1 4-7 0,3-4 8 0,-4 0-8 16,5 3-4-16,-5-5 4 0,2 4-3 0,0 0 3 15,1-6 1-15,-1 1-1 0,2-2 2 0,-1-8-2 16,2-2-1-16,-5 0 1 0,6 3 0 0,-3 5 0 0,1-2 1 15,1 6-1-15,0-1 2 0,0 4-2 0,-1 3 0 16,-1 3 0-16,3 2 0 0,-3-3 0 0,-1 6-1 16,1-3 1-16,-4 4 0 0,-6 4 0 0,10-5-24 15,1 1 24-15,1 6-23 0,2 0 23 0,0 0-14 16,-2-3 14-16,0 2-13 0,2-1 13 0,-5 1-6 16,2 2 6-16,3 5-5 0,-13-9 5 0,13 9-25 0,-5-7 25 15,5 7-24-15,0 0 24 0,0 0 0 0,0 0 0 16,0 0 1-16,0 0-1 0,0 0-2 0,0 0 2 15,0 0-2-15,-7-5 2 0,7 5-20 0,0 0 20 16,-5 0-20-16,-4 0 20 0,9 0-3 0,0 0 3 0,-17 5-3 16,-4 0 3-16,21-5-14 0,0 0 14 0,-25 11-13 15,-3 1 13-15,28-12 0 0,0 0 0 0,-36 12 0 16,-8 0 0-16,44-12 0 0,0 0 0 0,-49 12 0 16,-7 0 0-16,56-12-14 0,0 0 14 0,-64 12-13 15,-8 0 13-15,72-12 0 0,0 0 0 0,-87 7 0 16,-13 5 0-16,100-12 0 0,0 0 0 0,-94 8 1 15,-1 4-1-15,95-12-9 0,0 0 9 0,-98 16-9 16,2-4 9-16,96-12 3 0,0 0-3 0,-97 15 4 16,-3 2-4-16,100-17 7 0,0 0-7 0,-91 16 7 15,5-1-7-15,86-15 3 0,0 0-3 0,-85 12 4 0,-2-3-4 16,87-9 13-16,0 0-13 0,-81 8 14 16,-1-1-14-16,82-7 0 0,0 0 0 0,-86 9 0 0,4-2 0 15,82-7-2-15,0 0 2 0,-82 8-1 0,2-1 1 0,80-7 2 16,0 0-2-16,-74 3 3 0,8-1-3 0,66-2-12 15,0 0 12-15,-68 7-12 0,3-5 12 0,65-2 1 16,0 0-1-16,-64 3 1 0,2 1-1 0,62-4 1 16,0 0-1-16,-50 3 1 0,6-3-1 0,44 0 14 15,0 0-14-15,-47 0 15 0,-4-3-15 0,51 3 0 16,0 0 0-16,-68-4 0 0,-10-1 0 0,78 5-9 16,0 0 9-16,-74-3-8 0,3-3 8 0,71 6 0 15,0 0 0-15,-58 0 0 0,11 0 0 0,47 0-2 0,0 0 2 16,-53 2-1-16,3 2 1 0,50-4-26 0,0 0 26 15,-65 3-25-15,-8 0 25 0,73-3 0 0,0 0 0 16,-60 6 0-16,11-3 0 0,49-3 1 0,0 0-1 0,-50 5 2 16,-3 2-2-16,53-7 1 0,0 0-1 0,-64 12 2 15,-10 4-2-15,74-16-1 0,0 0 1 16,-71 13 0-16,-3 6 0 0,74-19-9 0,0 0 9 0,-64 16-8 16,-1 1 8-16,65-17-2 0,0 0 2 0,-53 15-1 15,12-3 1-15,41-12-1 0,0 0 1 0,-48 16-1 16,-1-1 1-16,49-15-24 0,0 0 24 0,-50 16-23 15,-6-4 23-15,56-12 30 0,0 0-30 0,-65 13 30 16,-5 6-30-16,70-19-15 0,0 0 15 0,-54 16-15 16,10-4 15-16,44-12 2 0,0 0-2 0,-38 12 2 15,0 0-2-15,38-12-1 0,0 0 1 0,-32 12 0 16,2-4 0-16,30-8-3 0,0 0 3 0,-24 11-3 16,1 1 3-16,23-12-1 0,0 0 1 0,-22 8 0 15,1 4 0-15,21-12-2 0,0 0 2 0,-16 12-2 0,5 4 2 16,-1-4-41-16,3 0 41 0,6-4-41 0,-1 2 41 15,4-1 0-15,4 3 0 0,-4-3 1 0,3-1-1 0,1 8-9 16,1 3 9-16,-1-1-8 0,-4 3 8 0,5 0-2 16,-2 1 2-16,-1 0-1 0,5 1 1 0,-2 1-16 15,-1 0 16-15,1 3-15 0,-5-3 15 0,9 4 15 16,0 1-15-16,-2-2 16 0,-2-1-16 0,4 3-8 16,-1-1 8-16,-4 4-8 0,1 3 8 0,-1-3-8 15,-4-1 8-15,1-2-7 0,-1-1 7 0,4-4 0 16,1-2 0-16,-2-1 0 0,1-3 0 0,-4 3 3 0,0-2-3 15,0 2 4-15,0-6-4 0,3 6-9 0,-3-1 9 16,0-1-9-16,-3-2 9 0,3 2 23 0,0 0-23 16,-4-2 24-16,-1 2-24 0,5-4 0 0,-3 6 0 0,3-4 0 15,0 6 0-15,0-10-10 0,0-2 10 0,0 1-9 16,0 0 9-16,3 0 1 0,-1-9-1 0,-2-3 2 16,0 9-2-16,0-9 0 0,0 0 0 0,0 0 0 15,0 0 0-15,0 0 0 0,10 6 0 0,-10-6 0 16,2 9 0-16,-2-9 1 0,7 12-1 0,-7-12 1 15,9 4-1-15,0-3 1 0,-1 1-1 0,1 0 1 16,0-2-1-16,0 3 0 0,3-3 0 0,-3 4 0 16,-4-4 0-16,7 1-40 0,2 1 40 0,-5 0-40 15,-2-2 40-15,1 0-7 0,1 0 7 0,23 0-7 16,11-2 7-16,3 0 0 0,1 1 0 0,-16 1 0 0,-1-4 0 16,5 4-38-16,-2-5 38 0,2 3-37 0,4 1 37 15,1-3 22-15,2-3-22 0,-16 5 23 0,-5 2-23 16,14 0 27-16,0-1-27 0,12-1 27 0,9-5-27 0,0 2-5 15,-4-4 5-15,-15 6-5 0,-14 3 5 16,6-7-5-16,1-1 5 0,19 2-5 0,19 0 5 0,-9-5 9 16,3-2-9-16,-19 6 10 0,-10 10-10 0,6-8-1 15,-4 2 1-15,17-8-1 0,11-3 1 0,7-1 10 16,9 0-10-16,-34 6 11 0,-22 6-11 0,10-1-1 16,-2 2 1-16,13-1 0 0,7 0 0 0,-4-3 0 15,0 0 0-15,-15-1 0 0,-8 5 0 0,15-1 9 16,4-1-9-16,1-1 9 0,1 2-9 0,1-4 0 0,4 2 0 15,-16 5 0-15,-12-4 0 0,5 4 0 0,2-3 0 16,18-1 0-16,4 3 0 0,1-3 33 0,-3-1-33 16,-12 2 34-16,-11 3-34 0,9-4 4 0,0 1-4 0,4-3 5 15,-1 3-5-15,0-6 2 0,1 3-2 0,-13 0 2 16,-5 3-2-16,11 0 0 0,6-3 0 0,4 0 0 16,5-3 0-16,-3-1-8 0,3 1 8 0,-12 1-8 15,-14 4 8-15,9-3 7 0,1 2-7 0,11-3 8 16,10-3-8-16,-4 3 3 0,0-4-3 0,-9 3 4 15,-6 6-4-15,5-4 0 0,-3 5 0 0,4-5 1 16,5 2-1-16,-3 2 1 0,-6-6-1 0,4 6 1 16,-8-4-1-16,8 2 6 0,-1-4-6 0,-13 6 7 15,-11 3-7-15,8-4-2 0,6 4 2 0,4-3-1 16,1-1 1-16,-2 3-11 0,-1-3 11 0,-9 4-10 16,-7-3 10-16,4 1-17 0,-3 2 17 0,-4-2-17 0,-4 1 17 15,3-3 39-15,2 4-39 0,-5 0 39 0,-1 0-39 16,2 0 6-16,1 0-6 0,-9 0 6 0,9-3-6 15,-4 3 0-15,2-2 0 0,-7 2 0 0,12-2 0 16,-12 2 8-16,0 0-8 0,0 0 9 0,0 0-9 0,0 0 0 16,0 0 0-16,0 0 0 0,0 0 0 0,0 0-76 15,0 0 76-15,0 0-76 0,0 0 76 0,0 0-582 16,0 0 582-16,0 0-581 0,0-12 581 0,0 0-315 16</inkml:trace>
  <inkml:trace contextRef="#ctx0" brushRef="#br0" timeOffset="-128796.649">15448 6589 147 0,'0'0'0'16,"0"0"0"-16,6-19 0 0,-6 2-51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1T07:49:50.5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20606 8408 1043 0,'0'0'0'0,"3"-14"0"0,6-12 0 0,-9 26-345 16,0 0 345-16,-9-5-345 0,-6 9 345 0,15-4-23 15,0 0 23-15,-18 1-22 0,-3 4 22 0,21-5 100 16,0 0-100-16,-23 6 100 0,-3-3-100 0,26-3 198 0,0 0-198 15,-28 5 199-15,0 2-199 0,28-7 113 0,0 0-113 16,-31 3 113-16,1 3-113 0,30-6 82 0,0 0-82 16,-38 5 83-16,-6-2-83 0,44-3 34 0,0 0-34 0,-40 4 35 15,0-1-35-15,40-3 99 0,0 0-99 0,-42 0 99 16,-5 0-99-16,47 0 50 0,0 0-50 0,-39 0 51 16,4 0-51-16,35 0 12 0,0 0-12 0,-40 9 12 15,-7-3-12-15,47-6 73 0,0 0-73 0,-51 13 74 16,-1 4-74-16,52-17 48 0,0 0-48 0,-51 15 48 15,-1 6-48-15,52-21 7 0,0 0-7 0,-51 22 7 16,2 2-7-16,49-24 3 0,0 0-3 0,-47 27 4 16,2 1-4-16,45-28-11 0,0 0 11 0,-42 27-11 15,3 3 11-15,39-30 0 0,0 0 0 0,-37 30 0 16,1 3 0-16,36-33-3 0,0 0 3 0,-33 40-3 16,-2 1 3-16,35-41-1 0,0 0 1 0,-44 50 0 15,-10 6 0-15,54-56 0 0,0 0 0 0,-35 43 1 0,3-10-1 16,32-33 3-16,0 0-3 0,-28 36 3 0,6 0-3 15,22-36 31-15,0 0-31 0,-23 38 31 0,7 1-31 16,16-39 0-16,0 0 0 0,-17 45 0 0,3-1 0 0,14-44-2 16,0 0 2-16,-11 47-2 0,1-5 2 0,10-42 0 15,0 0 0-15,-4 45 1 0,-1-5-1 0,5-40 54 16,0 0-54-16,-2 39 54 0,4 1-54 0,-2-40 0 16,0 0 0-16,5 36 0 0,2 0 0 0,2-4 62 15,0-1-62-15,0-7 62 0,1-5-62 0,2-2 0 16,-3 2 0-16,5 0 1 0,3 5-1 0,3 0 80 15,1 2-80-15,5-4 80 0,5-7-80 0,-1 3 5 0,1-3-5 16,-6-3 5-16,-4-5-5 0,5 2 22 0,2-3-22 16,0 5 23-16,2-1-23 0,-30-10 84 0,0 0-84 15,35 15 84-15,8 3-84 0,-43-18 0 0,0 0 0 0,48 17 0 16,4 0 0-16,-52-17 11 0,0 0-11 0,59 17 11 16,1-1-11-16,-8-4 18 0,-8 3-18 0,-2-3 18 15,-4-3-18-15,1-3 0 0,-4 0 0 0,0 6 0 16,-6 3 0-16,1 2 13 0,-2 6-13 0,5-11 13 15,0 0-13-15,-5-9 1 0,0-3-1 0,4 5 1 16,-3 2-1-16,-1 2 24 0,0-1-24 0,0 2 25 16,0 1-25-16,2-1 48 0,1-5-48 0,1-1 49 15,1-1-49-15,0-3-16 0,4 0 16 0,-4 4-15 16,0 1 15-16,4-2 0 0,1-6 0 0,-3 3 1 16,0 0-1-16,2-2 43 0,1-1-43 0,-4 3 44 15,6 0-44-15,0-4-13 0,4 4 13 0,-4-5-13 0,0-2 13 16,2-3-10-16,2-4 10 0,-3 7-10 0,3 4 10 15,0 6 23-15,-2 6-23 0,1-11 24 0,-1-3-24 16,4 1-20-16,1 3 20 0,-5-4-19 0,0-1 19 16,-2 0 2-16,-2-3-2 0,1 6 3 0,1 3-3 0,-1-6 36 15,-5 3-36-15,3 1 36 0,-2 2-36 0,2-1-1 16,-1-3 1-16,1 2-1 0,3 1 1 0,-1-1 22 16,-1-1-22-16,-1-3 22 0,-2 0-22 0,0-1-9 15,-2 2 9-15,0 1-9 0,-1-3 9 0,3 2 0 16,3-2 0-16,-5 2 0 0,-3-2 0 0,1 2 4 15,1-4-4-15,-1 3 5 0,-1-6-5 0,3 3 13 16,0 0-13-16,-1 3 13 0,-2-3-13 0,4-1 5 0,3-4-5 16,-2 2 5-16,-2 2-5 0,2-4 3 0,0 0-3 15,-5 0 3-15,-2 2-3 0,5 0-1 0,2-1 1 16,-2 1 0-16,0 3 0 0,-1-6 25 0,-1 1-25 0,-5-5 26 16,-1-3-26-16,1 1 29 0,2 1-29 0,-14 4 29 15,-10 4-29-15,8 0 3 0,0-3-3 0,7-4 4 16,4-2-4-16,-2 1 52 0,-2-3-52 0,-8 10 52 15,-6-3-52-15,2 4 3 0,-2-3-3 0,-1-4 3 16,1-4-3-16,-3 5-1 0,-4-6 1 0,2 5 0 16,-5 3 0-16,1-1 34 0,1-7-34 0,-6 0 35 15,-5-7-35-15,7 0-24 0,3 2 24 0,-6-2-23 16,-8 4 23-16,-1-1 49 0,0 2-49 0,-2 4 49 16,4 3-49-16,-4-3-26 0,-2-2 26 0,-5 0-26 15,-4-2 26-15,6 0 33 0,-3 1-33 0,1-1 34 16,-2 0-34-16,0-1-33 0,-1-2 33 0,-4 1-32 15,-4 1 32-15,3 3 39 0,-3 3-39 0,8 6 39 0,6-3-39 16,-10 3-38-16,-1 0 38 0,-4-1-38 0,-1-3 38 16,-1 2 8-16,-5 2-8 0,5 3 9 0,6 3-9 0,-6-1-35 15,-2 1 35-15,0-3-35 0,2 4 35 0,4-3 27 16,0 1-27-16,8 3 27 0,7-3-27 0,-14-1-4 16,-1 1 4-16,5 2-3 0,0-4 3 0,-2 0-6 15,-2-4 6-15,7 4-6 0,2 0 6 0,-3-3 0 16,-2-3 0-16,-6 3 0 0,-3 0 0 0,6 3-30 15,2 0 30-15,8 0-30 0,2 1 30 0,-8 1 32 16,-4-2-32-16,8 5 33 0,0-2-33 0,-5 3-58 0,-2 0 58 16,10 3-57-16,1-4 57 0,-3 2 27 0,-2-4-27 15,-3 3 27-15,-8-6-27 0,10 1-17 0,4 3 17 16,5 3-17-16,6-2 17 0,-6 2 4 0,-2-4-4 0,7 6 4 16,6-1-4-16,-11 1-1 0,-13-1 1 0,8 3-1 15,0 1 1-15,-5-4-18 0,-4 4 18 0,12 0-18 16,7 0 18-16,-8 0 1 0,-1 4-1 0,-8 1 2 15,-5 3-2-15,1 3-46 0,-1-3 46 0,10-1-45 16,7 2 45-16,-11-3-77 0,1 3 77 0,15-4-77 16,11-1 77-16,-11-1-608 0,-5-1 608 0,-10 5-608 15,-8-1 608-15,-31 8-1069 0</inkml:trace>
  <inkml:trace contextRef="#ctx0" brushRef="#br0" timeOffset="6215.217">19818 11200 583 0,'0'0'0'0,"0"0"0"16,0 0 0-16,0 0-164 0,0 0 164 0,0 0-164 15,0 24 164-15,0-24-4 0,0 0 4 0,2 21-3 16,-1 6 3-16,-1-27-13 0,0 0 13 0,4 34-13 16,1 8 13-16,-5-42-17 0,0 0 17 0,9 49-16 15,0 10 16-15,-9-59-2 0,0 0 2 0,14 53-1 16,3 0 1-16,-17-53-1 0,0 0 1 0,12 46-1 15,0-4 1-15,-12-42-1 0,0 0 1 0,9 34 0 0,0-10 0 16,7 34-78-16</inkml:trace>
  <inkml:trace contextRef="#ctx0" brushRef="#br0" timeOffset="9691.803">20380 12817 830 0,'0'0'0'16,"0"0"0"-16,0 0 0 0,0 0-54 0,0 0 54 0,0 0-54 15,0 0 54-15,0 0-183 0,0 0 183 0,0 0-182 16,0 0 182-16,0 0 221 0,0 0-221 0,0 0 221 16,0 0-221-16,0 0 156 0,0 0-156 0,0 0 156 15,0 0-156-15,0 0 63 0,0 0-63 0,0 0 63 16,-3 36-63-16,3-36 18 0,0 0-18 0,-4 27 18 15,4 8-18-15,0-35-6 0,0 0 6 0,4 36-6 16,-4 5 6-16,0-41 35 0,0 0-35 0,3 43 35 16,3 3-35-16,-6-46 56 0,0 0-56 0,3 48 56 15,4 4-56-15,-7-52 44 0,0 0-44 0,7 46 44 16,0-1-44-16,-7-45-1 0,0 0 1 0,4 36-1 16,-4-7 1-16,5-7-86 0,0-7 86 0,-1-3-86 0,-4-6 86 15,0-6-406-15,0 0 406 0,0 0-405 0,8 3 405 16,1 0-249-16</inkml:trace>
  <inkml:trace contextRef="#ctx0" brushRef="#br0" timeOffset="10207.455">19972 13296 987 0,'0'0'0'15,"8"0"0"-15,8 0 0 0,-7 0 198 0,-4-4-198 0,-5 4 198 16,9-2-198-16,-2 4 92 0,0 2-92 0,3-1 92 16,1 2-92-16,1 4 6 0,2 1-6 0,3 2 6 15,3 0-6-15,-1 2 13 0,-2-2-13 0,4 1 13 16,2 1-13-16,-7 0 1 0,-2-2-1 0,-2 2 1 15,0-2-1-15,2 1 6 0,0-1-6 0,0-1 7 16,0-1-7-16,0-5 9 0,-3 2-9 0,-3-4 9 16,-1-3-9-16,0 0 3 0,-2 0-3 0,4 0 4 15,-4-1-4-15,4-3 65 0,0-3-65 0,-2 4 65 16,0 0-65-16,0-3 62 0,0-2-62 0,0 1 63 16,0-5-63-16,2-2 75 0,-1-3-75 0,1 2 75 0,0 1-75 15,-2-5 96-15,3 0-96 0,3 2 96 0,-5 2-96 16,1-4 14-16,-6-2-14 0,3 6 15 0,-3 1-15 15,1 0 12-15,-1-1-12 0,-1 6 13 0,0 4-13 16,-1-4-8-16,1 6 8 0,-2 3-8 0,5-12 8 0,-5 12-54 16,0 0 54-16,0 0-53 0,13 0 53 0,-6 3-17 15,0 6 17-15,-7-9-17 0,10 5 17 0,-5 2 1 16,-1 5-1-16,1 2 1 0,-1 5-1 0,-4 1-1 16,0 3 1-16,0-6-1 0,0 2 1 0,0-2-1 15,1-5 1-15,-1-2-1 0,0-1 1 0,0-1-301 16,-1-1 301-16,1 0-300 0,-2-2 300 0,0 7-1017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1T07:49:50.5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20606 8408 1043 0,'0'0'0'0,"3"-14"0"0,6-12 0 0,-9 26-345 16,0 0 345-16,-9-5-345 0,-6 9 345 0,15-4-23 15,0 0 23-15,-18 1-22 0,-3 4 22 0,21-5 100 16,0 0-100-16,-23 6 100 0,-3-3-100 0,26-3 198 0,0 0-198 15,-28 5 199-15,0 2-199 0,28-7 113 0,0 0-113 16,-31 3 113-16,1 3-113 0,30-6 82 0,0 0-82 16,-38 5 83-16,-6-2-83 0,44-3 34 0,0 0-34 0,-40 4 35 15,0-1-35-15,40-3 99 0,0 0-99 0,-42 0 99 16,-5 0-99-16,47 0 50 0,0 0-50 0,-39 0 51 16,4 0-51-16,35 0 12 0,0 0-12 0,-40 9 12 15,-7-3-12-15,47-6 73 0,0 0-73 0,-51 13 74 16,-1 4-74-16,52-17 48 0,0 0-48 0,-51 15 48 15,-1 6-48-15,52-21 7 0,0 0-7 0,-51 22 7 16,2 2-7-16,49-24 3 0,0 0-3 0,-47 27 4 16,2 1-4-16,45-28-11 0,0 0 11 0,-42 27-11 15,3 3 11-15,39-30 0 0,0 0 0 0,-37 30 0 16,1 3 0-16,36-33-3 0,0 0 3 0,-33 40-3 16,-2 1 3-16,35-41-1 0,0 0 1 0,-44 50 0 15,-10 6 0-15,54-56 0 0,0 0 0 0,-35 43 1 0,3-10-1 16,32-33 3-16,0 0-3 0,-28 36 3 0,6 0-3 15,22-36 31-15,0 0-31 0,-23 38 31 0,7 1-31 16,16-39 0-16,0 0 0 0,-17 45 0 0,3-1 0 0,14-44-2 16,0 0 2-16,-11 47-2 0,1-5 2 0,10-42 0 15,0 0 0-15,-4 45 1 0,-1-5-1 0,5-40 54 16,0 0-54-16,-2 39 54 0,4 1-54 0,-2-40 0 16,0 0 0-16,5 36 0 0,2 0 0 0,2-4 62 15,0-1-62-15,0-7 62 0,1-5-62 0,2-2 0 16,-3 2 0-16,5 0 1 0,3 5-1 0,3 0 80 15,1 2-80-15,5-4 80 0,5-7-80 0,-1 3 5 0,1-3-5 16,-6-3 5-16,-4-5-5 0,5 2 22 0,2-3-22 16,0 5 23-16,2-1-23 0,-30-10 84 0,0 0-84 15,35 15 84-15,8 3-84 0,-43-18 0 0,0 0 0 0,48 17 0 16,4 0 0-16,-52-17 11 0,0 0-11 0,59 17 11 16,1-1-11-16,-8-4 18 0,-8 3-18 0,-2-3 18 15,-4-3-18-15,1-3 0 0,-4 0 0 0,0 6 0 16,-6 3 0-16,1 2 13 0,-2 6-13 0,5-11 13 15,0 0-13-15,-5-9 1 0,0-3-1 0,4 5 1 16,-3 2-1-16,-1 2 24 0,0-1-24 0,0 2 25 16,0 1-25-16,2-1 48 0,1-5-48 0,1-1 49 15,1-1-49-15,0-3-16 0,4 0 16 0,-4 4-15 16,0 1 15-16,4-2 0 0,1-6 0 0,-3 3 1 16,0 0-1-16,2-2 43 0,1-1-43 0,-4 3 44 15,6 0-44-15,0-4-13 0,4 4 13 0,-4-5-13 0,0-2 13 16,2-3-10-16,2-4 10 0,-3 7-10 0,3 4 10 15,0 6 23-15,-2 6-23 0,1-11 24 0,-1-3-24 16,4 1-20-16,1 3 20 0,-5-4-19 0,0-1 19 16,-2 0 2-16,-2-3-2 0,1 6 3 0,1 3-3 0,-1-6 36 15,-5 3-36-15,3 1 36 0,-2 2-36 0,2-1-1 16,-1-3 1-16,1 2-1 0,3 1 1 0,-1-1 22 16,-1-1-22-16,-1-3 22 0,-2 0-22 0,0-1-9 15,-2 2 9-15,0 1-9 0,-1-3 9 0,3 2 0 16,3-2 0-16,-5 2 0 0,-3-2 0 0,1 2 4 15,1-4-4-15,-1 3 5 0,-1-6-5 0,3 3 13 16,0 0-13-16,-1 3 13 0,-2-3-13 0,4-1 5 0,3-4-5 16,-2 2 5-16,-2 2-5 0,2-4 3 0,0 0-3 15,-5 0 3-15,-2 2-3 0,5 0-1 0,2-1 1 16,-2 1 0-16,0 3 0 0,-1-6 25 0,-1 1-25 0,-5-5 26 16,-1-3-26-16,1 1 29 0,2 1-29 0,-14 4 29 15,-10 4-29-15,8 0 3 0,0-3-3 0,7-4 4 16,4-2-4-16,-2 1 52 0,-2-3-52 0,-8 10 52 15,-6-3-52-15,2 4 3 0,-2-3-3 0,-1-4 3 16,1-4-3-16,-3 5-1 0,-4-6 1 0,2 5 0 16,-5 3 0-16,1-1 34 0,1-7-34 0,-6 0 35 15,-5-7-35-15,7 0-24 0,3 2 24 0,-6-2-23 16,-8 4 23-16,-1-1 49 0,0 2-49 0,-2 4 49 16,4 3-49-16,-4-3-26 0,-2-2 26 0,-5 0-26 15,-4-2 26-15,6 0 33 0,-3 1-33 0,1-1 34 16,-2 0-34-16,0-1-33 0,-1-2 33 0,-4 1-32 15,-4 1 32-15,3 3 39 0,-3 3-39 0,8 6 39 0,6-3-39 16,-10 3-38-16,-1 0 38 0,-4-1-38 0,-1-3 38 16,-1 2 8-16,-5 2-8 0,5 3 9 0,6 3-9 0,-6-1-35 15,-2 1 35-15,0-3-35 0,2 4 35 0,4-3 27 16,0 1-27-16,8 3 27 0,7-3-27 0,-14-1-4 16,-1 1 4-16,5 2-3 0,0-4 3 0,-2 0-6 15,-2-4 6-15,7 4-6 0,2 0 6 0,-3-3 0 16,-2-3 0-16,-6 3 0 0,-3 0 0 0,6 3-30 15,2 0 30-15,8 0-30 0,2 1 30 0,-8 1 32 16,-4-2-32-16,8 5 33 0,0-2-33 0,-5 3-58 0,-2 0 58 16,10 3-57-16,1-4 57 0,-3 2 27 0,-2-4-27 15,-3 3 27-15,-8-6-27 0,10 1-17 0,4 3 17 16,5 3-17-16,6-2 17 0,-6 2 4 0,-2-4-4 0,7 6 4 16,6-1-4-16,-11 1-1 0,-13-1 1 0,8 3-1 15,0 1 1-15,-5-4-18 0,-4 4 18 0,12 0-18 16,7 0 18-16,-8 0 1 0,-1 4-1 0,-8 1 2 15,-5 3-2-15,1 3-46 0,-1-3 46 0,10-1-45 16,7 2 45-16,-11-3-77 0,1 3 77 0,15-4-77 16,11-1 77-16,-11-1-608 0,-5-1 608 0,-10 5-608 15,-8-1 608-15,-31 8-1069 0</inkml:trace>
  <inkml:trace contextRef="#ctx0" brushRef="#br0" timeOffset="6215.217">19818 11200 583 0,'0'0'0'0,"0"0"0"16,0 0 0-16,0 0-164 0,0 0 164 0,0 0-164 15,0 24 164-15,0-24-4 0,0 0 4 0,2 21-3 16,-1 6 3-16,-1-27-13 0,0 0 13 0,4 34-13 16,1 8 13-16,-5-42-17 0,0 0 17 0,9 49-16 15,0 10 16-15,-9-59-2 0,0 0 2 0,14 53-1 16,3 0 1-16,-17-53-1 0,0 0 1 0,12 46-1 15,0-4 1-15,-12-42-1 0,0 0 1 0,9 34 0 0,0-10 0 16,7 34-78-16</inkml:trace>
  <inkml:trace contextRef="#ctx0" brushRef="#br0" timeOffset="9691.803">20380 12817 830 0,'0'0'0'16,"0"0"0"-16,0 0 0 0,0 0-54 0,0 0 54 0,0 0-54 15,0 0 54-15,0 0-183 0,0 0 183 0,0 0-182 16,0 0 182-16,0 0 221 0,0 0-221 0,0 0 221 16,0 0-221-16,0 0 156 0,0 0-156 0,0 0 156 15,0 0-156-15,0 0 63 0,0 0-63 0,0 0 63 16,-3 36-63-16,3-36 18 0,0 0-18 0,-4 27 18 15,4 8-18-15,0-35-6 0,0 0 6 0,4 36-6 16,-4 5 6-16,0-41 35 0,0 0-35 0,3 43 35 16,3 3-35-16,-6-46 56 0,0 0-56 0,3 48 56 15,4 4-56-15,-7-52 44 0,0 0-44 0,7 46 44 16,0-1-44-16,-7-45-1 0,0 0 1 0,4 36-1 16,-4-7 1-16,5-7-86 0,0-7 86 0,-1-3-86 0,-4-6 86 15,0-6-406-15,0 0 406 0,0 0-405 0,8 3 405 16,1 0-249-16</inkml:trace>
  <inkml:trace contextRef="#ctx0" brushRef="#br0" timeOffset="10207.455">19972 13296 987 0,'0'0'0'15,"8"0"0"-15,8 0 0 0,-7 0 198 0,-4-4-198 0,-5 4 198 16,9-2-198-16,-2 4 92 0,0 2-92 0,3-1 92 16,1 2-92-16,1 4 6 0,2 1-6 0,3 2 6 15,3 0-6-15,-1 2 13 0,-2-2-13 0,4 1 13 16,2 1-13-16,-7 0 1 0,-2-2-1 0,-2 2 1 15,0-2-1-15,2 1 6 0,0-1-6 0,0-1 7 16,0-1-7-16,0-5 9 0,-3 2-9 0,-3-4 9 16,-1-3-9-16,0 0 3 0,-2 0-3 0,4 0 4 15,-4-1-4-15,4-3 65 0,0-3-65 0,-2 4 65 16,0 0-65-16,0-3 62 0,0-2-62 0,0 1 63 16,0-5-63-16,2-2 75 0,-1-3-75 0,1 2 75 0,0 1-75 15,-2-5 96-15,3 0-96 0,3 2 96 0,-5 2-96 16,1-4 14-16,-6-2-14 0,3 6 15 0,-3 1-15 15,1 0 12-15,-1-1-12 0,-1 6 13 0,0 4-13 16,-1-4-8-16,1 6 8 0,-2 3-8 0,5-12 8 0,-5 12-54 16,0 0 54-16,0 0-53 0,13 0 53 0,-6 3-17 15,0 6 17-15,-7-9-17 0,10 5 17 0,-5 2 1 16,-1 5-1-16,1 2 1 0,-1 5-1 0,-4 1-1 16,0 3 1-16,0-6-1 0,0 2 1 0,0-2-1 15,1-5 1-15,-1-2-1 0,0-1 1 0,0-1-301 16,-1-1 301-16,1 0-300 0,-2-2 300 0,0 7-1017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314C1-88D9-47B2-BB6D-167EFBEDF3EB}" type="datetimeFigureOut">
              <a:rPr lang="en-IN" smtClean="0"/>
              <a:t>31/07/23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365C1-FDBA-4CAD-96F4-DA7CFD00C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990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691A0D8-C66F-4F76-9AF3-F7D131E6CF7F}" type="slidenum">
              <a:rPr lang="en-US" altLang="en-US" sz="130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5384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854F38-7E4A-40ED-9B6F-36B0674B6D77}" type="slidenum">
              <a:rPr lang="en-US" altLang="en-US" sz="1300"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0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058B6A7-71E6-4BE3-A6A4-8763D5FC29AE}" type="slidenum">
              <a:rPr lang="en-US" altLang="en-US" sz="1300">
                <a:latin typeface="Times New Roman" panose="02020603050405020304" pitchFamily="18" charset="0"/>
              </a:rPr>
              <a:pPr/>
              <a:t>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3432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CC8A5B-464E-4227-955C-8AF0A1E599A0}" type="slidenum">
              <a:rPr lang="en-US" altLang="en-US" sz="1300">
                <a:latin typeface="Times New Roman" panose="02020603050405020304" pitchFamily="18" charset="0"/>
              </a:rPr>
              <a:pPr/>
              <a:t>11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6098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A2E6AB7-494F-43E4-9F76-A664D98C503C}" type="slidenum">
              <a:rPr lang="en-US" altLang="en-US" sz="1300">
                <a:latin typeface="Times New Roman" panose="02020603050405020304" pitchFamily="18" charset="0"/>
              </a:rPr>
              <a:pPr/>
              <a:t>13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362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7A1-1644-44D9-9583-E17100FA719C}" type="datetimeFigureOut">
              <a:rPr lang="en-IN" smtClean="0"/>
              <a:t>31/07/23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4019-E772-4510-B294-A7925BF5B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70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7A1-1644-44D9-9583-E17100FA719C}" type="datetimeFigureOut">
              <a:rPr lang="en-IN" smtClean="0"/>
              <a:t>31/07/23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4019-E772-4510-B294-A7925BF5B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91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7A1-1644-44D9-9583-E17100FA719C}" type="datetimeFigureOut">
              <a:rPr lang="en-IN" smtClean="0"/>
              <a:t>31/07/23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4019-E772-4510-B294-A7925BF5B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73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7A1-1644-44D9-9583-E17100FA719C}" type="datetimeFigureOut">
              <a:rPr lang="en-IN" smtClean="0"/>
              <a:t>31/07/23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4019-E772-4510-B294-A7925BF5B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97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7A1-1644-44D9-9583-E17100FA719C}" type="datetimeFigureOut">
              <a:rPr lang="en-IN" smtClean="0"/>
              <a:t>31/07/23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4019-E772-4510-B294-A7925BF5B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18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7A1-1644-44D9-9583-E17100FA719C}" type="datetimeFigureOut">
              <a:rPr lang="en-IN" smtClean="0"/>
              <a:t>31/07/23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4019-E772-4510-B294-A7925BF5B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5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7A1-1644-44D9-9583-E17100FA719C}" type="datetimeFigureOut">
              <a:rPr lang="en-IN" smtClean="0"/>
              <a:t>31/07/23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4019-E772-4510-B294-A7925BF5B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56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7A1-1644-44D9-9583-E17100FA719C}" type="datetimeFigureOut">
              <a:rPr lang="en-IN" smtClean="0"/>
              <a:t>31/07/23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4019-E772-4510-B294-A7925BF5B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91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7A1-1644-44D9-9583-E17100FA719C}" type="datetimeFigureOut">
              <a:rPr lang="en-IN" smtClean="0"/>
              <a:t>31/07/23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4019-E772-4510-B294-A7925BF5B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64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7A1-1644-44D9-9583-E17100FA719C}" type="datetimeFigureOut">
              <a:rPr lang="en-IN" smtClean="0"/>
              <a:t>31/07/23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4019-E772-4510-B294-A7925BF5B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10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7A1-1644-44D9-9583-E17100FA719C}" type="datetimeFigureOut">
              <a:rPr lang="en-IN" smtClean="0"/>
              <a:t>31/07/23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4019-E772-4510-B294-A7925BF5B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62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097A1-1644-44D9-9583-E17100FA719C}" type="datetimeFigureOut">
              <a:rPr lang="en-IN" smtClean="0"/>
              <a:t>31/07/23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14019-E772-4510-B294-A7925BF5B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69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emf"/><Relationship Id="rId5" Type="http://schemas.openxmlformats.org/officeDocument/2006/relationships/customXml" Target="../ink/ink6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0.emf"/><Relationship Id="rId5" Type="http://schemas.openxmlformats.org/officeDocument/2006/relationships/customXml" Target="../ink/ink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emf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customXml" Target="../ink/ink2.x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5.xml"/><Relationship Id="rId5" Type="http://schemas.openxmlformats.org/officeDocument/2006/relationships/customXml" Target="../ink/ink4.xml"/><Relationship Id="rId10" Type="http://schemas.openxmlformats.org/officeDocument/2006/relationships/image" Target="../media/image14.emf"/><Relationship Id="rId4" Type="http://schemas.openxmlformats.org/officeDocument/2006/relationships/image" Target="../media/image9.png"/><Relationship Id="rId22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1-</a:t>
            </a:r>
            <a:fld id="{43EF063D-A88C-47C8-9557-875AF96F387A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3957782" y="1791233"/>
            <a:ext cx="4572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sz="2800" dirty="0"/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Networks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2-Lecture 2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705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23" y="196115"/>
            <a:ext cx="7388994" cy="62974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32244" y="1674796"/>
            <a:ext cx="2290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PDU is Protocol Data Unit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570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126978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873125"/>
            <a:ext cx="54848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79" name="Rectangle 2"/>
          <p:cNvSpPr>
            <a:spLocks noChangeArrowheads="1"/>
          </p:cNvSpPr>
          <p:nvPr/>
        </p:nvSpPr>
        <p:spPr bwMode="auto">
          <a:xfrm>
            <a:off x="8099425" y="1727200"/>
            <a:ext cx="1892300" cy="35306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98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77228" y="161132"/>
            <a:ext cx="7772400" cy="10287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Internet protocol stack</a:t>
            </a:r>
          </a:p>
        </p:txBody>
      </p:sp>
      <p:sp>
        <p:nvSpPr>
          <p:cNvPr id="140293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51051" y="1333500"/>
            <a:ext cx="5554663" cy="4648200"/>
          </a:xfrm>
        </p:spPr>
        <p:txBody>
          <a:bodyPr>
            <a:noAutofit/>
          </a:bodyPr>
          <a:lstStyle/>
          <a:p>
            <a:pPr marL="287338" indent="-287338">
              <a:lnSpc>
                <a:spcPct val="80000"/>
              </a:lnSpc>
            </a:pPr>
            <a:r>
              <a:rPr lang="en-US" altLang="en-US" sz="24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supporting network applications</a:t>
            </a:r>
          </a:p>
          <a:p>
            <a:pPr marL="682625" lvl="1" indent="-225425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FTP, SMTP, HTTP</a:t>
            </a:r>
          </a:p>
          <a:p>
            <a:pPr marL="287338" indent="-287338">
              <a:lnSpc>
                <a:spcPct val="80000"/>
              </a:lnSpc>
            </a:pPr>
            <a:r>
              <a:rPr lang="en-US" altLang="en-US" sz="24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process-process data transfer</a:t>
            </a:r>
          </a:p>
          <a:p>
            <a:pPr marL="682625" lvl="1" indent="-225425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TCP, UDP</a:t>
            </a:r>
          </a:p>
          <a:p>
            <a:pPr marL="287338" indent="-287338">
              <a:lnSpc>
                <a:spcPct val="80000"/>
              </a:lnSpc>
            </a:pPr>
            <a:r>
              <a:rPr lang="en-US" altLang="en-US" sz="24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routing of datagrams from source to destination</a:t>
            </a:r>
          </a:p>
          <a:p>
            <a:pPr marL="682625" lvl="1" indent="-225425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IP, routing protocols</a:t>
            </a:r>
          </a:p>
          <a:p>
            <a:pPr marL="287338" indent="-287338">
              <a:lnSpc>
                <a:spcPct val="80000"/>
              </a:lnSpc>
            </a:pPr>
            <a:r>
              <a:rPr lang="en-US" altLang="en-US" sz="24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transfer between neighboring  network elements</a:t>
            </a:r>
          </a:p>
          <a:p>
            <a:pPr marL="682625" lvl="1" indent="-225425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Ethernet (802.3), </a:t>
            </a:r>
            <a:r>
              <a:rPr lang="en-US" altLang="en-US" sz="20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WiFi</a:t>
            </a:r>
            <a:r>
              <a:rPr lang="en-US" altLang="en-US" sz="20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(802.11), PPP</a:t>
            </a:r>
          </a:p>
          <a:p>
            <a:pPr marL="287338" indent="-287338">
              <a:lnSpc>
                <a:spcPct val="80000"/>
              </a:lnSpc>
            </a:pPr>
            <a:r>
              <a:rPr lang="en-US" altLang="en-US" sz="24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bits 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wire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7338" indent="-287338">
              <a:lnSpc>
                <a:spcPct val="8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982" name="Rectangle 6"/>
          <p:cNvSpPr>
            <a:spLocks noChangeArrowheads="1"/>
          </p:cNvSpPr>
          <p:nvPr/>
        </p:nvSpPr>
        <p:spPr bwMode="auto">
          <a:xfrm>
            <a:off x="7981950" y="1824038"/>
            <a:ext cx="1892300" cy="353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8134641" y="1920875"/>
            <a:ext cx="1548821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algn="ctr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transport</a:t>
            </a:r>
          </a:p>
          <a:p>
            <a:pPr algn="ctr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pPr algn="ctr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</a:p>
          <a:p>
            <a:pPr algn="ctr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</a:p>
        </p:txBody>
      </p:sp>
      <p:sp>
        <p:nvSpPr>
          <p:cNvPr id="126984" name="Line 8"/>
          <p:cNvSpPr>
            <a:spLocks noChangeShapeType="1"/>
          </p:cNvSpPr>
          <p:nvPr/>
        </p:nvSpPr>
        <p:spPr bwMode="auto">
          <a:xfrm>
            <a:off x="7975600" y="251618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985" name="Line 9"/>
          <p:cNvSpPr>
            <a:spLocks noChangeShapeType="1"/>
          </p:cNvSpPr>
          <p:nvPr/>
        </p:nvSpPr>
        <p:spPr bwMode="auto">
          <a:xfrm>
            <a:off x="7975600" y="322103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986" name="Line 10"/>
          <p:cNvSpPr>
            <a:spLocks noChangeShapeType="1"/>
          </p:cNvSpPr>
          <p:nvPr/>
        </p:nvSpPr>
        <p:spPr bwMode="auto">
          <a:xfrm>
            <a:off x="7975600" y="393223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987" name="Line 11"/>
          <p:cNvSpPr>
            <a:spLocks noChangeShapeType="1"/>
          </p:cNvSpPr>
          <p:nvPr/>
        </p:nvSpPr>
        <p:spPr bwMode="auto">
          <a:xfrm>
            <a:off x="7975600" y="464343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fld id="{7D5F5A2B-9DFD-4608-ADCC-A8B811C4AE93}" type="slidenum"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833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65" y="88820"/>
            <a:ext cx="4054191" cy="1213209"/>
          </a:xfrm>
          <a:prstGeom prst="rect">
            <a:avLst/>
          </a:prstGeom>
        </p:spPr>
      </p:pic>
      <p:pic>
        <p:nvPicPr>
          <p:cNvPr id="4" name="Picture 19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528" y="939717"/>
            <a:ext cx="33702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is the source (S) computer?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is the destination (D) computer?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is passing this message to whom?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mazon.com: Give the Gift of Frustration: Boxes in a Box Prank. Includes 3  Sets of 6 Nesting Cartons (2-12 Inch). Funny Practical or Novelty Joke.  Great Christmas Gag, Birthday Present or Stock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025" y="1586656"/>
            <a:ext cx="4048125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209322" y="5707781"/>
            <a:ext cx="4485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gift box example for encapsulating / packing message from S to D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752400" y="1257120"/>
              <a:ext cx="9057240" cy="50756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8440" y="1247760"/>
                <a:ext cx="9070920" cy="509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366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Freeform 99"/>
          <p:cNvSpPr>
            <a:spLocks/>
          </p:cNvSpPr>
          <p:nvPr/>
        </p:nvSpPr>
        <p:spPr bwMode="auto">
          <a:xfrm>
            <a:off x="8502650" y="4156076"/>
            <a:ext cx="655638" cy="1135063"/>
          </a:xfrm>
          <a:custGeom>
            <a:avLst/>
            <a:gdLst>
              <a:gd name="T0" fmla="*/ 2147483647 w 413"/>
              <a:gd name="T1" fmla="*/ 2147483647 h 715"/>
              <a:gd name="T2" fmla="*/ 2147483647 w 413"/>
              <a:gd name="T3" fmla="*/ 0 h 715"/>
              <a:gd name="T4" fmla="*/ 0 w 413"/>
              <a:gd name="T5" fmla="*/ 2147483647 h 715"/>
              <a:gd name="T6" fmla="*/ 2147483647 w 413"/>
              <a:gd name="T7" fmla="*/ 2147483647 h 715"/>
              <a:gd name="T8" fmla="*/ 2147483647 w 413"/>
              <a:gd name="T9" fmla="*/ 2147483647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3" h="715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31074" name="Group 347"/>
          <p:cNvGrpSpPr>
            <a:grpSpLocks/>
          </p:cNvGrpSpPr>
          <p:nvPr/>
        </p:nvGrpSpPr>
        <p:grpSpPr bwMode="auto">
          <a:xfrm>
            <a:off x="9104313" y="4918076"/>
            <a:ext cx="984250" cy="600075"/>
            <a:chOff x="1871277" y="1576300"/>
            <a:chExt cx="1128371" cy="437861"/>
          </a:xfrm>
        </p:grpSpPr>
        <p:sp>
          <p:nvSpPr>
            <p:cNvPr id="146" name="Oval 145"/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1871277" y="1739629"/>
              <a:ext cx="1128371" cy="115836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48" name="Oval 147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49" name="Freeform 148"/>
            <p:cNvSpPr/>
            <p:nvPr/>
          </p:nvSpPr>
          <p:spPr bwMode="auto">
            <a:xfrm>
              <a:off x="2158830" y="1673602"/>
              <a:ext cx="549626" cy="16101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cxnSp>
          <p:nvCxnSpPr>
            <p:cNvPr id="153" name="Straight Connector 152"/>
            <p:cNvCxnSpPr>
              <a:cxnSpLocks noChangeShapeType="1"/>
              <a:endCxn id="14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" name="Straight Connector 153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107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131076" name="Picture 19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6" y="795338"/>
            <a:ext cx="33702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7" name="Freeform 3"/>
          <p:cNvSpPr>
            <a:spLocks/>
          </p:cNvSpPr>
          <p:nvPr/>
        </p:nvSpPr>
        <p:spPr bwMode="auto">
          <a:xfrm>
            <a:off x="8653464" y="2246314"/>
            <a:ext cx="638175" cy="852487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31078" name="Group 180"/>
          <p:cNvGrpSpPr>
            <a:grpSpLocks/>
          </p:cNvGrpSpPr>
          <p:nvPr/>
        </p:nvGrpSpPr>
        <p:grpSpPr bwMode="auto">
          <a:xfrm>
            <a:off x="8853488" y="2754313"/>
            <a:ext cx="1052512" cy="355600"/>
            <a:chOff x="4410" y="1365"/>
            <a:chExt cx="663" cy="224"/>
          </a:xfrm>
        </p:grpSpPr>
        <p:sp>
          <p:nvSpPr>
            <p:cNvPr id="131205" name="Rectangle 181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206" name="AutoShape 182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207" name="Freeform 183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1208" name="Freeform 184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1801 h 63"/>
                <a:gd name="T2" fmla="*/ 147159 w 280"/>
                <a:gd name="T3" fmla="*/ 1752 h 63"/>
                <a:gd name="T4" fmla="*/ 868488 w 280"/>
                <a:gd name="T5" fmla="*/ 0 h 63"/>
                <a:gd name="T6" fmla="*/ 1108812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31209" name="Freeform 185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131079" name="Freeform 2"/>
          <p:cNvSpPr>
            <a:spLocks/>
          </p:cNvSpPr>
          <p:nvPr/>
        </p:nvSpPr>
        <p:spPr bwMode="auto">
          <a:xfrm>
            <a:off x="5341939" y="1447801"/>
            <a:ext cx="4048125" cy="3833813"/>
          </a:xfrm>
          <a:custGeom>
            <a:avLst/>
            <a:gdLst>
              <a:gd name="T0" fmla="*/ 2147483647 w 2550"/>
              <a:gd name="T1" fmla="*/ 0 h 2415"/>
              <a:gd name="T2" fmla="*/ 2147483647 w 2550"/>
              <a:gd name="T3" fmla="*/ 0 h 2415"/>
              <a:gd name="T4" fmla="*/ 2147483647 w 2550"/>
              <a:gd name="T5" fmla="*/ 2147483647 h 2415"/>
              <a:gd name="T6" fmla="*/ 0 w 2550"/>
              <a:gd name="T7" fmla="*/ 2147483647 h 2415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2415"/>
              <a:gd name="T14" fmla="*/ 2550 w 2550"/>
              <a:gd name="T15" fmla="*/ 2415 h 2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4240214" y="22383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i="1">
                <a:solidFill>
                  <a:srgbClr val="000099"/>
                </a:solidFill>
              </a:rPr>
              <a:t>source</a:t>
            </a:r>
          </a:p>
        </p:txBody>
      </p:sp>
      <p:sp>
        <p:nvSpPr>
          <p:cNvPr id="131081" name="Freeform 10"/>
          <p:cNvSpPr>
            <a:spLocks/>
          </p:cNvSpPr>
          <p:nvPr/>
        </p:nvSpPr>
        <p:spPr bwMode="auto">
          <a:xfrm>
            <a:off x="5392738" y="650876"/>
            <a:ext cx="360362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1082" name="Rectangle 23"/>
          <p:cNvSpPr>
            <a:spLocks noChangeArrowheads="1"/>
          </p:cNvSpPr>
          <p:nvPr/>
        </p:nvSpPr>
        <p:spPr bwMode="auto">
          <a:xfrm>
            <a:off x="4168775" y="660401"/>
            <a:ext cx="1296988" cy="154622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31083" name="Rectangle 24"/>
          <p:cNvSpPr>
            <a:spLocks noChangeArrowheads="1"/>
          </p:cNvSpPr>
          <p:nvPr/>
        </p:nvSpPr>
        <p:spPr bwMode="auto">
          <a:xfrm>
            <a:off x="4121151" y="7318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31084" name="Line 25"/>
          <p:cNvSpPr>
            <a:spLocks noChangeShapeType="1"/>
          </p:cNvSpPr>
          <p:nvPr/>
        </p:nvSpPr>
        <p:spPr bwMode="auto">
          <a:xfrm>
            <a:off x="4121150" y="10493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1085" name="Text Box 26"/>
          <p:cNvSpPr txBox="1">
            <a:spLocks noChangeArrowheads="1"/>
          </p:cNvSpPr>
          <p:nvPr/>
        </p:nvSpPr>
        <p:spPr bwMode="auto">
          <a:xfrm>
            <a:off x="4078289" y="6985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en-US" sz="1800"/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altLang="en-US" sz="1800"/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altLang="en-US" sz="1800"/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altLang="en-US" sz="1800"/>
              <a:t>link</a:t>
            </a:r>
          </a:p>
          <a:p>
            <a:pPr algn="ctr">
              <a:lnSpc>
                <a:spcPct val="110000"/>
              </a:lnSpc>
            </a:pPr>
            <a:r>
              <a:rPr lang="en-US" altLang="en-US" sz="1800"/>
              <a:t>physical</a:t>
            </a:r>
          </a:p>
        </p:txBody>
      </p:sp>
      <p:sp>
        <p:nvSpPr>
          <p:cNvPr id="131086" name="Line 27"/>
          <p:cNvSpPr>
            <a:spLocks noChangeShapeType="1"/>
          </p:cNvSpPr>
          <p:nvPr/>
        </p:nvSpPr>
        <p:spPr bwMode="auto">
          <a:xfrm>
            <a:off x="4129088" y="137001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1087" name="Line 28"/>
          <p:cNvSpPr>
            <a:spLocks noChangeShapeType="1"/>
          </p:cNvSpPr>
          <p:nvPr/>
        </p:nvSpPr>
        <p:spPr bwMode="auto">
          <a:xfrm>
            <a:off x="4133850" y="165100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1088" name="Line 29"/>
          <p:cNvSpPr>
            <a:spLocks noChangeShapeType="1"/>
          </p:cNvSpPr>
          <p:nvPr/>
        </p:nvSpPr>
        <p:spPr bwMode="auto">
          <a:xfrm>
            <a:off x="4133850" y="192722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2743200" y="1368426"/>
            <a:ext cx="1208088" cy="303213"/>
            <a:chOff x="501" y="1990"/>
            <a:chExt cx="761" cy="191"/>
          </a:xfrm>
        </p:grpSpPr>
        <p:sp>
          <p:nvSpPr>
            <p:cNvPr id="131199" name="Rectangle 40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200" name="Rectangle 41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H</a:t>
              </a:r>
              <a:r>
                <a:rPr lang="en-US" altLang="en-US" sz="1800" baseline="-25000"/>
                <a:t>t</a:t>
              </a:r>
            </a:p>
          </p:txBody>
        </p:sp>
        <p:sp>
          <p:nvSpPr>
            <p:cNvPr id="131201" name="Rectangle 42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H</a:t>
              </a:r>
              <a:r>
                <a:rPr lang="en-US" altLang="en-US" sz="1800" baseline="-25000"/>
                <a:t>n</a:t>
              </a:r>
            </a:p>
          </p:txBody>
        </p:sp>
        <p:sp>
          <p:nvSpPr>
            <p:cNvPr id="131202" name="Rectangle 43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M</a:t>
              </a:r>
            </a:p>
          </p:txBody>
        </p:sp>
        <p:sp>
          <p:nvSpPr>
            <p:cNvPr id="131203" name="Line 44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1204" name="Line 45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1919288" y="996950"/>
            <a:ext cx="963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rgbClr val="CC0000"/>
                </a:solidFill>
              </a:rPr>
              <a:t>segment</a:t>
            </a:r>
          </a:p>
        </p:txBody>
      </p:sp>
      <p:grpSp>
        <p:nvGrpSpPr>
          <p:cNvPr id="6" name="Group 178"/>
          <p:cNvGrpSpPr>
            <a:grpSpLocks/>
          </p:cNvGrpSpPr>
          <p:nvPr/>
        </p:nvGrpSpPr>
        <p:grpSpPr bwMode="auto">
          <a:xfrm>
            <a:off x="3057526" y="1033463"/>
            <a:ext cx="301625" cy="292100"/>
            <a:chOff x="1962" y="2058"/>
            <a:chExt cx="190" cy="184"/>
          </a:xfrm>
        </p:grpSpPr>
        <p:sp>
          <p:nvSpPr>
            <p:cNvPr id="131197" name="Rectangle 47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198" name="Rectangle 48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H</a:t>
              </a:r>
              <a:r>
                <a:rPr lang="en-US" altLang="en-US" sz="1800" baseline="-25000"/>
                <a:t>t</a:t>
              </a:r>
            </a:p>
          </p:txBody>
        </p:sp>
      </p:grp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1719264" y="1336675"/>
            <a:ext cx="1042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rgbClr val="CC0000"/>
                </a:solidFill>
              </a:rPr>
              <a:t>datagram</a:t>
            </a:r>
          </a:p>
        </p:txBody>
      </p:sp>
      <p:sp>
        <p:nvSpPr>
          <p:cNvPr id="131093" name="Text Box 54"/>
          <p:cNvSpPr txBox="1">
            <a:spLocks noChangeArrowheads="1"/>
          </p:cNvSpPr>
          <p:nvPr/>
        </p:nvSpPr>
        <p:spPr bwMode="auto">
          <a:xfrm>
            <a:off x="3071814" y="4157664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i="1">
                <a:solidFill>
                  <a:srgbClr val="000099"/>
                </a:solidFill>
              </a:rPr>
              <a:t>destination</a:t>
            </a:r>
          </a:p>
        </p:txBody>
      </p:sp>
      <p:sp>
        <p:nvSpPr>
          <p:cNvPr id="131094" name="Freeform 56"/>
          <p:cNvSpPr>
            <a:spLocks/>
          </p:cNvSpPr>
          <p:nvPr/>
        </p:nvSpPr>
        <p:spPr bwMode="auto">
          <a:xfrm>
            <a:off x="4503738" y="4540251"/>
            <a:ext cx="360362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1095" name="Rectangle 57"/>
          <p:cNvSpPr>
            <a:spLocks noChangeArrowheads="1"/>
          </p:cNvSpPr>
          <p:nvPr/>
        </p:nvSpPr>
        <p:spPr bwMode="auto">
          <a:xfrm>
            <a:off x="3279775" y="4546601"/>
            <a:ext cx="1296988" cy="154622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31096" name="Rectangle 58"/>
          <p:cNvSpPr>
            <a:spLocks noChangeArrowheads="1"/>
          </p:cNvSpPr>
          <p:nvPr/>
        </p:nvSpPr>
        <p:spPr bwMode="auto">
          <a:xfrm>
            <a:off x="3232151" y="46180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31097" name="Line 59"/>
          <p:cNvSpPr>
            <a:spLocks noChangeShapeType="1"/>
          </p:cNvSpPr>
          <p:nvPr/>
        </p:nvSpPr>
        <p:spPr bwMode="auto">
          <a:xfrm>
            <a:off x="3232150" y="49355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1098" name="Text Box 60"/>
          <p:cNvSpPr txBox="1">
            <a:spLocks noChangeArrowheads="1"/>
          </p:cNvSpPr>
          <p:nvPr/>
        </p:nvSpPr>
        <p:spPr bwMode="auto">
          <a:xfrm>
            <a:off x="3189289" y="45847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en-US" sz="1800"/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altLang="en-US" sz="1800"/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altLang="en-US" sz="1800"/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altLang="en-US" sz="1800"/>
              <a:t>link</a:t>
            </a:r>
          </a:p>
          <a:p>
            <a:pPr algn="ctr">
              <a:lnSpc>
                <a:spcPct val="110000"/>
              </a:lnSpc>
            </a:pPr>
            <a:r>
              <a:rPr lang="en-US" altLang="en-US" sz="1800"/>
              <a:t>physical</a:t>
            </a:r>
          </a:p>
        </p:txBody>
      </p:sp>
      <p:sp>
        <p:nvSpPr>
          <p:cNvPr id="131099" name="Line 61"/>
          <p:cNvSpPr>
            <a:spLocks noChangeShapeType="1"/>
          </p:cNvSpPr>
          <p:nvPr/>
        </p:nvSpPr>
        <p:spPr bwMode="auto">
          <a:xfrm>
            <a:off x="3240088" y="525621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1100" name="Line 62"/>
          <p:cNvSpPr>
            <a:spLocks noChangeShapeType="1"/>
          </p:cNvSpPr>
          <p:nvPr/>
        </p:nvSpPr>
        <p:spPr bwMode="auto">
          <a:xfrm>
            <a:off x="3244850" y="553720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1101" name="Line 63"/>
          <p:cNvSpPr>
            <a:spLocks noChangeShapeType="1"/>
          </p:cNvSpPr>
          <p:nvPr/>
        </p:nvSpPr>
        <p:spPr bwMode="auto">
          <a:xfrm>
            <a:off x="3244850" y="581342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676400" y="4610100"/>
            <a:ext cx="1479550" cy="1220788"/>
            <a:chOff x="152400" y="4610100"/>
            <a:chExt cx="1479550" cy="1220788"/>
          </a:xfrm>
        </p:grpSpPr>
        <p:grpSp>
          <p:nvGrpSpPr>
            <p:cNvPr id="131173" name="Group 64"/>
            <p:cNvGrpSpPr>
              <a:grpSpLocks/>
            </p:cNvGrpSpPr>
            <p:nvPr/>
          </p:nvGrpSpPr>
          <p:grpSpPr bwMode="auto">
            <a:xfrm>
              <a:off x="152400" y="5527675"/>
              <a:ext cx="1479550" cy="303213"/>
              <a:chOff x="332" y="2224"/>
              <a:chExt cx="932" cy="191"/>
            </a:xfrm>
          </p:grpSpPr>
          <p:sp>
            <p:nvSpPr>
              <p:cNvPr id="131189" name="Rectangle 65"/>
              <p:cNvSpPr>
                <a:spLocks noChangeArrowheads="1"/>
              </p:cNvSpPr>
              <p:nvPr/>
            </p:nvSpPr>
            <p:spPr bwMode="auto">
              <a:xfrm>
                <a:off x="345" y="2241"/>
                <a:ext cx="840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1190" name="Rectangle 66"/>
              <p:cNvSpPr>
                <a:spLocks noChangeArrowheads="1"/>
              </p:cNvSpPr>
              <p:nvPr/>
            </p:nvSpPr>
            <p:spPr bwMode="auto">
              <a:xfrm>
                <a:off x="706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H</a:t>
                </a:r>
                <a:r>
                  <a:rPr lang="en-US" altLang="en-US" sz="1800" baseline="-25000"/>
                  <a:t>t</a:t>
                </a:r>
              </a:p>
            </p:txBody>
          </p:sp>
          <p:sp>
            <p:nvSpPr>
              <p:cNvPr id="131191" name="Rectangle 67"/>
              <p:cNvSpPr>
                <a:spLocks noChangeArrowheads="1"/>
              </p:cNvSpPr>
              <p:nvPr/>
            </p:nvSpPr>
            <p:spPr bwMode="auto">
              <a:xfrm>
                <a:off x="520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H</a:t>
                </a:r>
                <a:r>
                  <a:rPr lang="en-US" altLang="en-US" sz="1800" baseline="-25000"/>
                  <a:t>n</a:t>
                </a:r>
              </a:p>
            </p:txBody>
          </p:sp>
          <p:sp>
            <p:nvSpPr>
              <p:cNvPr id="131192" name="Rectangle 68"/>
              <p:cNvSpPr>
                <a:spLocks noChangeArrowheads="1"/>
              </p:cNvSpPr>
              <p:nvPr/>
            </p:nvSpPr>
            <p:spPr bwMode="auto">
              <a:xfrm>
                <a:off x="332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H</a:t>
                </a:r>
                <a:r>
                  <a:rPr lang="en-US" altLang="en-US" sz="1800" baseline="-25000"/>
                  <a:t>l</a:t>
                </a:r>
              </a:p>
            </p:txBody>
          </p:sp>
          <p:sp>
            <p:nvSpPr>
              <p:cNvPr id="131193" name="Rectangle 69"/>
              <p:cNvSpPr>
                <a:spLocks noChangeArrowheads="1"/>
              </p:cNvSpPr>
              <p:nvPr/>
            </p:nvSpPr>
            <p:spPr bwMode="auto">
              <a:xfrm>
                <a:off x="836" y="2225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M</a:t>
                </a:r>
              </a:p>
            </p:txBody>
          </p:sp>
          <p:sp>
            <p:nvSpPr>
              <p:cNvPr id="131194" name="Line 70"/>
              <p:cNvSpPr>
                <a:spLocks noChangeShapeType="1"/>
              </p:cNvSpPr>
              <p:nvPr/>
            </p:nvSpPr>
            <p:spPr bwMode="auto">
              <a:xfrm>
                <a:off x="510" y="2241"/>
                <a:ext cx="0" cy="1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1195" name="Line 71"/>
              <p:cNvSpPr>
                <a:spLocks noChangeShapeType="1"/>
              </p:cNvSpPr>
              <p:nvPr/>
            </p:nvSpPr>
            <p:spPr bwMode="auto">
              <a:xfrm>
                <a:off x="690" y="2247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1196" name="Line 72"/>
              <p:cNvSpPr>
                <a:spLocks noChangeShapeType="1"/>
              </p:cNvSpPr>
              <p:nvPr/>
            </p:nvSpPr>
            <p:spPr bwMode="auto">
              <a:xfrm>
                <a:off x="882" y="2244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31174" name="Group 73"/>
            <p:cNvGrpSpPr>
              <a:grpSpLocks/>
            </p:cNvGrpSpPr>
            <p:nvPr/>
          </p:nvGrpSpPr>
          <p:grpSpPr bwMode="auto">
            <a:xfrm>
              <a:off x="420688" y="5229225"/>
              <a:ext cx="1208087" cy="303213"/>
              <a:chOff x="501" y="1990"/>
              <a:chExt cx="761" cy="191"/>
            </a:xfrm>
          </p:grpSpPr>
          <p:sp>
            <p:nvSpPr>
              <p:cNvPr id="131183" name="Rectangle 74"/>
              <p:cNvSpPr>
                <a:spLocks noChangeArrowheads="1"/>
              </p:cNvSpPr>
              <p:nvPr/>
            </p:nvSpPr>
            <p:spPr bwMode="auto">
              <a:xfrm>
                <a:off x="501" y="2007"/>
                <a:ext cx="68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1184" name="Rectangle 75"/>
              <p:cNvSpPr>
                <a:spLocks noChangeArrowheads="1"/>
              </p:cNvSpPr>
              <p:nvPr/>
            </p:nvSpPr>
            <p:spPr bwMode="auto">
              <a:xfrm>
                <a:off x="704" y="1990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H</a:t>
                </a:r>
                <a:r>
                  <a:rPr lang="en-US" altLang="en-US" sz="1800" baseline="-25000"/>
                  <a:t>t</a:t>
                </a:r>
              </a:p>
            </p:txBody>
          </p:sp>
          <p:sp>
            <p:nvSpPr>
              <p:cNvPr id="131185" name="Rectangle 76"/>
              <p:cNvSpPr>
                <a:spLocks noChangeArrowheads="1"/>
              </p:cNvSpPr>
              <p:nvPr/>
            </p:nvSpPr>
            <p:spPr bwMode="auto">
              <a:xfrm>
                <a:off x="518" y="1990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H</a:t>
                </a:r>
                <a:r>
                  <a:rPr lang="en-US" altLang="en-US" sz="1800" baseline="-25000"/>
                  <a:t>n</a:t>
                </a:r>
              </a:p>
            </p:txBody>
          </p:sp>
          <p:sp>
            <p:nvSpPr>
              <p:cNvPr id="131186" name="Rectangle 77"/>
              <p:cNvSpPr>
                <a:spLocks noChangeArrowheads="1"/>
              </p:cNvSpPr>
              <p:nvPr/>
            </p:nvSpPr>
            <p:spPr bwMode="auto">
              <a:xfrm>
                <a:off x="834" y="1991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M</a:t>
                </a:r>
              </a:p>
            </p:txBody>
          </p:sp>
          <p:sp>
            <p:nvSpPr>
              <p:cNvPr id="131187" name="Line 78"/>
              <p:cNvSpPr>
                <a:spLocks noChangeShapeType="1"/>
              </p:cNvSpPr>
              <p:nvPr/>
            </p:nvSpPr>
            <p:spPr bwMode="auto">
              <a:xfrm>
                <a:off x="688" y="2013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1188" name="Line 79"/>
              <p:cNvSpPr>
                <a:spLocks noChangeShapeType="1"/>
              </p:cNvSpPr>
              <p:nvPr/>
            </p:nvSpPr>
            <p:spPr bwMode="auto">
              <a:xfrm>
                <a:off x="880" y="2010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31175" name="Group 80"/>
            <p:cNvGrpSpPr>
              <a:grpSpLocks/>
            </p:cNvGrpSpPr>
            <p:nvPr/>
          </p:nvGrpSpPr>
          <p:grpSpPr bwMode="auto">
            <a:xfrm>
              <a:off x="723900" y="4921250"/>
              <a:ext cx="890588" cy="303213"/>
              <a:chOff x="645" y="1734"/>
              <a:chExt cx="561" cy="191"/>
            </a:xfrm>
          </p:grpSpPr>
          <p:sp>
            <p:nvSpPr>
              <p:cNvPr id="131179" name="Rectangle 81"/>
              <p:cNvSpPr>
                <a:spLocks noChangeArrowheads="1"/>
              </p:cNvSpPr>
              <p:nvPr/>
            </p:nvSpPr>
            <p:spPr bwMode="auto">
              <a:xfrm>
                <a:off x="645" y="1751"/>
                <a:ext cx="48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1180" name="Rectangle 82"/>
              <p:cNvSpPr>
                <a:spLocks noChangeArrowheads="1"/>
              </p:cNvSpPr>
              <p:nvPr/>
            </p:nvSpPr>
            <p:spPr bwMode="auto">
              <a:xfrm>
                <a:off x="648" y="173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H</a:t>
                </a:r>
                <a:r>
                  <a:rPr lang="en-US" altLang="en-US" sz="1800" baseline="-25000"/>
                  <a:t>t</a:t>
                </a:r>
              </a:p>
            </p:txBody>
          </p:sp>
          <p:sp>
            <p:nvSpPr>
              <p:cNvPr id="131181" name="Rectangle 83"/>
              <p:cNvSpPr>
                <a:spLocks noChangeArrowheads="1"/>
              </p:cNvSpPr>
              <p:nvPr/>
            </p:nvSpPr>
            <p:spPr bwMode="auto">
              <a:xfrm>
                <a:off x="778" y="1735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M</a:t>
                </a:r>
              </a:p>
            </p:txBody>
          </p:sp>
          <p:sp>
            <p:nvSpPr>
              <p:cNvPr id="131182" name="Line 84"/>
              <p:cNvSpPr>
                <a:spLocks noChangeShapeType="1"/>
              </p:cNvSpPr>
              <p:nvPr/>
            </p:nvSpPr>
            <p:spPr bwMode="auto">
              <a:xfrm>
                <a:off x="824" y="1754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31176" name="Group 85"/>
            <p:cNvGrpSpPr>
              <a:grpSpLocks/>
            </p:cNvGrpSpPr>
            <p:nvPr/>
          </p:nvGrpSpPr>
          <p:grpSpPr bwMode="auto">
            <a:xfrm>
              <a:off x="930275" y="4610100"/>
              <a:ext cx="679450" cy="301625"/>
              <a:chOff x="780" y="1553"/>
              <a:chExt cx="428" cy="190"/>
            </a:xfrm>
          </p:grpSpPr>
          <p:sp>
            <p:nvSpPr>
              <p:cNvPr id="131177" name="Rectangle 86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1178" name="Rectangle 87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M</a:t>
                </a:r>
              </a:p>
            </p:txBody>
          </p:sp>
        </p:grpSp>
      </p:grpSp>
      <p:grpSp>
        <p:nvGrpSpPr>
          <p:cNvPr id="131103" name="Group 88"/>
          <p:cNvGrpSpPr>
            <a:grpSpLocks/>
          </p:cNvGrpSpPr>
          <p:nvPr/>
        </p:nvGrpSpPr>
        <p:grpSpPr bwMode="auto">
          <a:xfrm>
            <a:off x="7178676" y="4164013"/>
            <a:ext cx="1387475" cy="1035050"/>
            <a:chOff x="3601" y="168"/>
            <a:chExt cx="874" cy="652"/>
          </a:xfrm>
        </p:grpSpPr>
        <p:sp>
          <p:nvSpPr>
            <p:cNvPr id="131168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169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170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1171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altLang="en-US" sz="1800"/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en-US" sz="1800"/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en-US" sz="1800"/>
                <a:t>physical</a:t>
              </a:r>
            </a:p>
          </p:txBody>
        </p:sp>
        <p:sp>
          <p:nvSpPr>
            <p:cNvPr id="131172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31104" name="Group 94"/>
          <p:cNvGrpSpPr>
            <a:grpSpLocks/>
          </p:cNvGrpSpPr>
          <p:nvPr/>
        </p:nvGrpSpPr>
        <p:grpSpPr bwMode="auto">
          <a:xfrm>
            <a:off x="7345364" y="2271714"/>
            <a:ext cx="1387475" cy="733425"/>
            <a:chOff x="4696" y="597"/>
            <a:chExt cx="874" cy="462"/>
          </a:xfrm>
        </p:grpSpPr>
        <p:sp>
          <p:nvSpPr>
            <p:cNvPr id="131164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165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166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1167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altLang="en-US" sz="1800"/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en-US" sz="1800"/>
                <a:t>physical</a:t>
              </a:r>
            </a:p>
          </p:txBody>
        </p:sp>
      </p:grpSp>
      <p:sp>
        <p:nvSpPr>
          <p:cNvPr id="131105" name="Freeform 114"/>
          <p:cNvSpPr>
            <a:spLocks/>
          </p:cNvSpPr>
          <p:nvPr/>
        </p:nvSpPr>
        <p:spPr bwMode="auto">
          <a:xfrm>
            <a:off x="3352800" y="533400"/>
            <a:ext cx="5264150" cy="5494338"/>
          </a:xfrm>
          <a:custGeom>
            <a:avLst/>
            <a:gdLst>
              <a:gd name="T0" fmla="*/ 2147483647 w 3316"/>
              <a:gd name="T1" fmla="*/ 0 h 3461"/>
              <a:gd name="T2" fmla="*/ 2147483647 w 3316"/>
              <a:gd name="T3" fmla="*/ 2147483647 h 3461"/>
              <a:gd name="T4" fmla="*/ 2147483647 w 3316"/>
              <a:gd name="T5" fmla="*/ 2147483647 h 3461"/>
              <a:gd name="T6" fmla="*/ 2147483647 w 3316"/>
              <a:gd name="T7" fmla="*/ 2147483647 h 3461"/>
              <a:gd name="T8" fmla="*/ 2147483647 w 3316"/>
              <a:gd name="T9" fmla="*/ 2147483647 h 3461"/>
              <a:gd name="T10" fmla="*/ 2147483647 w 3316"/>
              <a:gd name="T11" fmla="*/ 2147483647 h 3461"/>
              <a:gd name="T12" fmla="*/ 2147483647 w 3316"/>
              <a:gd name="T13" fmla="*/ 2147483647 h 3461"/>
              <a:gd name="T14" fmla="*/ 2147483647 w 3316"/>
              <a:gd name="T15" fmla="*/ 2147483647 h 3461"/>
              <a:gd name="T16" fmla="*/ 2147483647 w 3316"/>
              <a:gd name="T17" fmla="*/ 2147483647 h 3461"/>
              <a:gd name="T18" fmla="*/ 2147483647 w 3316"/>
              <a:gd name="T19" fmla="*/ 2147483647 h 3461"/>
              <a:gd name="T20" fmla="*/ 2147483647 w 3316"/>
              <a:gd name="T21" fmla="*/ 2147483647 h 3461"/>
              <a:gd name="T22" fmla="*/ 0 w 3316"/>
              <a:gd name="T23" fmla="*/ 2147483647 h 3461"/>
              <a:gd name="T24" fmla="*/ 0 w 3316"/>
              <a:gd name="T25" fmla="*/ 2147483647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762625" y="4240213"/>
            <a:ext cx="1479550" cy="609600"/>
            <a:chOff x="4238625" y="4240213"/>
            <a:chExt cx="1479550" cy="609600"/>
          </a:xfrm>
        </p:grpSpPr>
        <p:grpSp>
          <p:nvGrpSpPr>
            <p:cNvPr id="131148" name="Group 115"/>
            <p:cNvGrpSpPr>
              <a:grpSpLocks/>
            </p:cNvGrpSpPr>
            <p:nvPr/>
          </p:nvGrpSpPr>
          <p:grpSpPr bwMode="auto">
            <a:xfrm>
              <a:off x="4238625" y="4546600"/>
              <a:ext cx="1479550" cy="303213"/>
              <a:chOff x="332" y="2224"/>
              <a:chExt cx="932" cy="191"/>
            </a:xfrm>
          </p:grpSpPr>
          <p:sp>
            <p:nvSpPr>
              <p:cNvPr id="131156" name="Rectangle 116"/>
              <p:cNvSpPr>
                <a:spLocks noChangeArrowheads="1"/>
              </p:cNvSpPr>
              <p:nvPr/>
            </p:nvSpPr>
            <p:spPr bwMode="auto">
              <a:xfrm>
                <a:off x="345" y="2241"/>
                <a:ext cx="840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1157" name="Rectangle 117"/>
              <p:cNvSpPr>
                <a:spLocks noChangeArrowheads="1"/>
              </p:cNvSpPr>
              <p:nvPr/>
            </p:nvSpPr>
            <p:spPr bwMode="auto">
              <a:xfrm>
                <a:off x="706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H</a:t>
                </a:r>
                <a:r>
                  <a:rPr lang="en-US" altLang="en-US" sz="1800" baseline="-25000"/>
                  <a:t>t</a:t>
                </a:r>
              </a:p>
            </p:txBody>
          </p:sp>
          <p:sp>
            <p:nvSpPr>
              <p:cNvPr id="131158" name="Rectangle 118"/>
              <p:cNvSpPr>
                <a:spLocks noChangeArrowheads="1"/>
              </p:cNvSpPr>
              <p:nvPr/>
            </p:nvSpPr>
            <p:spPr bwMode="auto">
              <a:xfrm>
                <a:off x="520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H</a:t>
                </a:r>
                <a:r>
                  <a:rPr lang="en-US" altLang="en-US" sz="1800" baseline="-25000"/>
                  <a:t>n</a:t>
                </a:r>
              </a:p>
            </p:txBody>
          </p:sp>
          <p:sp>
            <p:nvSpPr>
              <p:cNvPr id="131159" name="Rectangle 119"/>
              <p:cNvSpPr>
                <a:spLocks noChangeArrowheads="1"/>
              </p:cNvSpPr>
              <p:nvPr/>
            </p:nvSpPr>
            <p:spPr bwMode="auto">
              <a:xfrm>
                <a:off x="332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H</a:t>
                </a:r>
                <a:r>
                  <a:rPr lang="en-US" altLang="en-US" sz="1800" baseline="-25000"/>
                  <a:t>l</a:t>
                </a:r>
              </a:p>
            </p:txBody>
          </p:sp>
          <p:sp>
            <p:nvSpPr>
              <p:cNvPr id="131160" name="Rectangle 120"/>
              <p:cNvSpPr>
                <a:spLocks noChangeArrowheads="1"/>
              </p:cNvSpPr>
              <p:nvPr/>
            </p:nvSpPr>
            <p:spPr bwMode="auto">
              <a:xfrm>
                <a:off x="836" y="2225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M</a:t>
                </a:r>
              </a:p>
            </p:txBody>
          </p:sp>
          <p:sp>
            <p:nvSpPr>
              <p:cNvPr id="131161" name="Line 121"/>
              <p:cNvSpPr>
                <a:spLocks noChangeShapeType="1"/>
              </p:cNvSpPr>
              <p:nvPr/>
            </p:nvSpPr>
            <p:spPr bwMode="auto">
              <a:xfrm>
                <a:off x="510" y="2241"/>
                <a:ext cx="0" cy="1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1162" name="Line 122"/>
              <p:cNvSpPr>
                <a:spLocks noChangeShapeType="1"/>
              </p:cNvSpPr>
              <p:nvPr/>
            </p:nvSpPr>
            <p:spPr bwMode="auto">
              <a:xfrm>
                <a:off x="690" y="2247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1163" name="Line 123"/>
              <p:cNvSpPr>
                <a:spLocks noChangeShapeType="1"/>
              </p:cNvSpPr>
              <p:nvPr/>
            </p:nvSpPr>
            <p:spPr bwMode="auto">
              <a:xfrm>
                <a:off x="882" y="2244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31149" name="Group 124"/>
            <p:cNvGrpSpPr>
              <a:grpSpLocks/>
            </p:cNvGrpSpPr>
            <p:nvPr/>
          </p:nvGrpSpPr>
          <p:grpSpPr bwMode="auto">
            <a:xfrm>
              <a:off x="4497388" y="4240213"/>
              <a:ext cx="1208087" cy="303212"/>
              <a:chOff x="501" y="1990"/>
              <a:chExt cx="761" cy="191"/>
            </a:xfrm>
          </p:grpSpPr>
          <p:sp>
            <p:nvSpPr>
              <p:cNvPr id="131150" name="Rectangle 125"/>
              <p:cNvSpPr>
                <a:spLocks noChangeArrowheads="1"/>
              </p:cNvSpPr>
              <p:nvPr/>
            </p:nvSpPr>
            <p:spPr bwMode="auto">
              <a:xfrm>
                <a:off x="501" y="2007"/>
                <a:ext cx="68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1151" name="Rectangle 126"/>
              <p:cNvSpPr>
                <a:spLocks noChangeArrowheads="1"/>
              </p:cNvSpPr>
              <p:nvPr/>
            </p:nvSpPr>
            <p:spPr bwMode="auto">
              <a:xfrm>
                <a:off x="704" y="1990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H</a:t>
                </a:r>
                <a:r>
                  <a:rPr lang="en-US" altLang="en-US" sz="1800" baseline="-25000"/>
                  <a:t>t</a:t>
                </a:r>
              </a:p>
            </p:txBody>
          </p:sp>
          <p:sp>
            <p:nvSpPr>
              <p:cNvPr id="131152" name="Rectangle 127"/>
              <p:cNvSpPr>
                <a:spLocks noChangeArrowheads="1"/>
              </p:cNvSpPr>
              <p:nvPr/>
            </p:nvSpPr>
            <p:spPr bwMode="auto">
              <a:xfrm>
                <a:off x="518" y="1990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H</a:t>
                </a:r>
                <a:r>
                  <a:rPr lang="en-US" altLang="en-US" sz="1800" baseline="-25000"/>
                  <a:t>n</a:t>
                </a:r>
              </a:p>
            </p:txBody>
          </p:sp>
          <p:sp>
            <p:nvSpPr>
              <p:cNvPr id="131153" name="Rectangle 128"/>
              <p:cNvSpPr>
                <a:spLocks noChangeArrowheads="1"/>
              </p:cNvSpPr>
              <p:nvPr/>
            </p:nvSpPr>
            <p:spPr bwMode="auto">
              <a:xfrm>
                <a:off x="834" y="1991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M</a:t>
                </a:r>
              </a:p>
            </p:txBody>
          </p:sp>
          <p:sp>
            <p:nvSpPr>
              <p:cNvPr id="131154" name="Line 129"/>
              <p:cNvSpPr>
                <a:spLocks noChangeShapeType="1"/>
              </p:cNvSpPr>
              <p:nvPr/>
            </p:nvSpPr>
            <p:spPr bwMode="auto">
              <a:xfrm>
                <a:off x="688" y="2013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1155" name="Line 130"/>
              <p:cNvSpPr>
                <a:spLocks noChangeShapeType="1"/>
              </p:cNvSpPr>
              <p:nvPr/>
            </p:nvSpPr>
            <p:spPr bwMode="auto">
              <a:xfrm>
                <a:off x="880" y="2010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15" name="Group 140"/>
          <p:cNvGrpSpPr>
            <a:grpSpLocks/>
          </p:cNvGrpSpPr>
          <p:nvPr/>
        </p:nvGrpSpPr>
        <p:grpSpPr bwMode="auto">
          <a:xfrm>
            <a:off x="8793164" y="4606926"/>
            <a:ext cx="1208087" cy="303213"/>
            <a:chOff x="501" y="1990"/>
            <a:chExt cx="761" cy="191"/>
          </a:xfrm>
        </p:grpSpPr>
        <p:sp>
          <p:nvSpPr>
            <p:cNvPr id="131142" name="Rectangle 141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143" name="Rectangle 142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H</a:t>
              </a:r>
              <a:r>
                <a:rPr lang="en-US" altLang="en-US" sz="1800" baseline="-25000"/>
                <a:t>t</a:t>
              </a:r>
            </a:p>
          </p:txBody>
        </p:sp>
        <p:sp>
          <p:nvSpPr>
            <p:cNvPr id="131144" name="Rectangle 143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H</a:t>
              </a:r>
              <a:r>
                <a:rPr lang="en-US" altLang="en-US" sz="1800" baseline="-25000"/>
                <a:t>n</a:t>
              </a:r>
            </a:p>
          </p:txBody>
        </p:sp>
        <p:sp>
          <p:nvSpPr>
            <p:cNvPr id="131145" name="Rectangle 144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M</a:t>
              </a:r>
            </a:p>
          </p:txBody>
        </p:sp>
        <p:sp>
          <p:nvSpPr>
            <p:cNvPr id="131146" name="Line 145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1147" name="Line 146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6" name="Group 156"/>
          <p:cNvGrpSpPr>
            <a:grpSpLocks/>
          </p:cNvGrpSpPr>
          <p:nvPr/>
        </p:nvGrpSpPr>
        <p:grpSpPr bwMode="auto">
          <a:xfrm>
            <a:off x="2462213" y="1665288"/>
            <a:ext cx="1479550" cy="303212"/>
            <a:chOff x="332" y="2224"/>
            <a:chExt cx="932" cy="191"/>
          </a:xfrm>
        </p:grpSpPr>
        <p:sp>
          <p:nvSpPr>
            <p:cNvPr id="131134" name="Rectangle 157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135" name="Rectangle 158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H</a:t>
              </a:r>
              <a:r>
                <a:rPr lang="en-US" altLang="en-US" sz="1800" baseline="-25000"/>
                <a:t>t</a:t>
              </a:r>
            </a:p>
          </p:txBody>
        </p:sp>
        <p:sp>
          <p:nvSpPr>
            <p:cNvPr id="131136" name="Rectangle 159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H</a:t>
              </a:r>
              <a:r>
                <a:rPr lang="en-US" altLang="en-US" sz="1800" baseline="-25000"/>
                <a:t>n</a:t>
              </a:r>
            </a:p>
          </p:txBody>
        </p:sp>
        <p:sp>
          <p:nvSpPr>
            <p:cNvPr id="131137" name="Rectangle 160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H</a:t>
              </a:r>
              <a:r>
                <a:rPr lang="en-US" altLang="en-US" sz="1800" baseline="-25000"/>
                <a:t>l</a:t>
              </a:r>
            </a:p>
          </p:txBody>
        </p:sp>
        <p:sp>
          <p:nvSpPr>
            <p:cNvPr id="131138" name="Rectangle 161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M</a:t>
              </a:r>
            </a:p>
          </p:txBody>
        </p:sp>
        <p:sp>
          <p:nvSpPr>
            <p:cNvPr id="131139" name="Line 162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1140" name="Line 163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1141" name="Line 164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1109" name="Text Box 166"/>
          <p:cNvSpPr txBox="1">
            <a:spLocks noChangeArrowheads="1"/>
          </p:cNvSpPr>
          <p:nvPr/>
        </p:nvSpPr>
        <p:spPr bwMode="auto">
          <a:xfrm>
            <a:off x="9445625" y="5411788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/>
              <a:t>router</a:t>
            </a:r>
          </a:p>
        </p:txBody>
      </p:sp>
      <p:sp>
        <p:nvSpPr>
          <p:cNvPr id="131110" name="Text Box 167"/>
          <p:cNvSpPr txBox="1">
            <a:spLocks noChangeArrowheads="1"/>
          </p:cNvSpPr>
          <p:nvPr/>
        </p:nvSpPr>
        <p:spPr bwMode="auto">
          <a:xfrm>
            <a:off x="9459913" y="3098801"/>
            <a:ext cx="895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/>
              <a:t>switch</a:t>
            </a:r>
          </a:p>
        </p:txBody>
      </p:sp>
      <p:sp>
        <p:nvSpPr>
          <p:cNvPr id="131111" name="Rectangle 168"/>
          <p:cNvSpPr>
            <a:spLocks noGrp="1" noChangeArrowheads="1"/>
          </p:cNvSpPr>
          <p:nvPr>
            <p:ph type="title" idx="4294967295"/>
          </p:nvPr>
        </p:nvSpPr>
        <p:spPr>
          <a:xfrm>
            <a:off x="6519864" y="0"/>
            <a:ext cx="3805237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Encapsulation</a:t>
            </a:r>
          </a:p>
        </p:txBody>
      </p:sp>
      <p:sp>
        <p:nvSpPr>
          <p:cNvPr id="112814" name="Text Box 174"/>
          <p:cNvSpPr txBox="1">
            <a:spLocks noChangeArrowheads="1"/>
          </p:cNvSpPr>
          <p:nvPr/>
        </p:nvSpPr>
        <p:spPr bwMode="auto">
          <a:xfrm>
            <a:off x="2227263" y="692150"/>
            <a:ext cx="1008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rgbClr val="CC0000"/>
                </a:solidFill>
              </a:rPr>
              <a:t>message</a:t>
            </a:r>
          </a:p>
        </p:txBody>
      </p:sp>
      <p:grpSp>
        <p:nvGrpSpPr>
          <p:cNvPr id="17" name="Group 175"/>
          <p:cNvGrpSpPr>
            <a:grpSpLocks/>
          </p:cNvGrpSpPr>
          <p:nvPr/>
        </p:nvGrpSpPr>
        <p:grpSpPr bwMode="auto">
          <a:xfrm>
            <a:off x="3287713" y="719139"/>
            <a:ext cx="679450" cy="301625"/>
            <a:chOff x="780" y="1553"/>
            <a:chExt cx="428" cy="190"/>
          </a:xfrm>
        </p:grpSpPr>
        <p:sp>
          <p:nvSpPr>
            <p:cNvPr id="131132" name="Rectangle 17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133" name="Rectangle 17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M</a:t>
              </a:r>
            </a:p>
          </p:txBody>
        </p:sp>
      </p:grpSp>
      <p:grpSp>
        <p:nvGrpSpPr>
          <p:cNvPr id="18" name="Group 185"/>
          <p:cNvGrpSpPr>
            <a:grpSpLocks/>
          </p:cNvGrpSpPr>
          <p:nvPr/>
        </p:nvGrpSpPr>
        <p:grpSpPr bwMode="auto">
          <a:xfrm>
            <a:off x="3052764" y="1039814"/>
            <a:ext cx="903287" cy="301625"/>
            <a:chOff x="1851" y="2046"/>
            <a:chExt cx="569" cy="190"/>
          </a:xfrm>
        </p:grpSpPr>
        <p:grpSp>
          <p:nvGrpSpPr>
            <p:cNvPr id="131126" name="Group 179"/>
            <p:cNvGrpSpPr>
              <a:grpSpLocks/>
            </p:cNvGrpSpPr>
            <p:nvPr/>
          </p:nvGrpSpPr>
          <p:grpSpPr bwMode="auto">
            <a:xfrm>
              <a:off x="1851" y="2047"/>
              <a:ext cx="190" cy="184"/>
              <a:chOff x="1962" y="2058"/>
              <a:chExt cx="190" cy="184"/>
            </a:xfrm>
          </p:grpSpPr>
          <p:sp>
            <p:nvSpPr>
              <p:cNvPr id="131130" name="Rectangle 180"/>
              <p:cNvSpPr>
                <a:spLocks noChangeArrowheads="1"/>
              </p:cNvSpPr>
              <p:nvPr/>
            </p:nvSpPr>
            <p:spPr bwMode="auto">
              <a:xfrm>
                <a:off x="1962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1131" name="Rectangle 181"/>
              <p:cNvSpPr>
                <a:spLocks noChangeArrowheads="1"/>
              </p:cNvSpPr>
              <p:nvPr/>
            </p:nvSpPr>
            <p:spPr bwMode="auto">
              <a:xfrm>
                <a:off x="1965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H</a:t>
                </a:r>
                <a:r>
                  <a:rPr lang="en-US" altLang="en-US" sz="1800" baseline="-25000"/>
                  <a:t>t</a:t>
                </a:r>
              </a:p>
            </p:txBody>
          </p:sp>
        </p:grpSp>
        <p:grpSp>
          <p:nvGrpSpPr>
            <p:cNvPr id="131127" name="Group 182"/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31128" name="Rectangle 183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1129" name="Rectangle 184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M</a:t>
                </a:r>
              </a:p>
            </p:txBody>
          </p:sp>
        </p:grpSp>
      </p:grpSp>
      <p:grpSp>
        <p:nvGrpSpPr>
          <p:cNvPr id="21" name="Group 187"/>
          <p:cNvGrpSpPr>
            <a:grpSpLocks/>
          </p:cNvGrpSpPr>
          <p:nvPr/>
        </p:nvGrpSpPr>
        <p:grpSpPr bwMode="auto">
          <a:xfrm>
            <a:off x="2759076" y="1363663"/>
            <a:ext cx="301625" cy="292100"/>
            <a:chOff x="1962" y="2058"/>
            <a:chExt cx="190" cy="184"/>
          </a:xfrm>
        </p:grpSpPr>
        <p:sp>
          <p:nvSpPr>
            <p:cNvPr id="131124" name="Rectangle 188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125" name="Rectangle 189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H</a:t>
              </a:r>
              <a:r>
                <a:rPr lang="en-US" altLang="en-US" sz="1800" baseline="-25000"/>
                <a:t>n</a:t>
              </a:r>
            </a:p>
          </p:txBody>
        </p:sp>
      </p:grp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1681163" y="1643063"/>
            <a:ext cx="704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rgbClr val="CC0000"/>
                </a:solidFill>
              </a:rPr>
              <a:t>frame</a:t>
            </a:r>
          </a:p>
        </p:txBody>
      </p:sp>
      <p:grpSp>
        <p:nvGrpSpPr>
          <p:cNvPr id="131117" name="Group 187"/>
          <p:cNvGrpSpPr>
            <a:grpSpLocks/>
          </p:cNvGrpSpPr>
          <p:nvPr/>
        </p:nvGrpSpPr>
        <p:grpSpPr bwMode="auto">
          <a:xfrm flipH="1">
            <a:off x="4702176" y="4970464"/>
            <a:ext cx="803275" cy="771525"/>
            <a:chOff x="-44" y="1473"/>
            <a:chExt cx="981" cy="1105"/>
          </a:xfrm>
        </p:grpSpPr>
        <p:pic>
          <p:nvPicPr>
            <p:cNvPr id="131122" name="Picture 188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123" name="Freeform 18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131118" name="Group 190"/>
          <p:cNvGrpSpPr>
            <a:grpSpLocks/>
          </p:cNvGrpSpPr>
          <p:nvPr/>
        </p:nvGrpSpPr>
        <p:grpSpPr bwMode="auto">
          <a:xfrm flipH="1">
            <a:off x="5664201" y="1087439"/>
            <a:ext cx="803275" cy="771525"/>
            <a:chOff x="-44" y="1473"/>
            <a:chExt cx="981" cy="1105"/>
          </a:xfrm>
        </p:grpSpPr>
        <p:pic>
          <p:nvPicPr>
            <p:cNvPr id="131120" name="Picture 191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121" name="Freeform 19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1311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1-</a:t>
            </a:r>
            <a:fld id="{7A39C20D-01EE-49BB-84CB-406D4F1EFDC8}" type="slidenum">
              <a:rPr lang="en-US" altLang="en-US" sz="1200">
                <a:latin typeface="Tahoma" panose="020B0604030504040204" pitchFamily="34" charset="0"/>
              </a:rPr>
              <a:pPr/>
              <a:t>13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555480" y="457920"/>
              <a:ext cx="10029240" cy="58420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1520" y="447480"/>
                <a:ext cx="10041480" cy="585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584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0037 L -4.72222E-6 0.045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112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926 L -3.05556E-6 0.0479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2222E-6 L -3.05556E-6 0.0421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481E-6 L 3.05556E-6 0.13889 L 0.40295 0.13889 L 0.40295 0.09885 L 0.57152 0.10093 L 0.57152 0.57709 L 0.66371 0.50857 L 0.66371 0.42848 " pathEditMode="relative" rAng="0" ptsTypes="AAAAAAAA">
                                      <p:cBhvr>
                                        <p:cTn id="61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77" y="2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46 L 0.00156 -0.0481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5" grpId="1"/>
      <p:bldP spid="112644" grpId="0"/>
      <p:bldP spid="112644" grpId="1"/>
      <p:bldP spid="112814" grpId="0"/>
      <p:bldP spid="112647" grpId="0"/>
      <p:bldP spid="11264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691" y="332877"/>
            <a:ext cx="7512918" cy="600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30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214" y="1047098"/>
            <a:ext cx="6254596" cy="465105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854400" y="2947680"/>
              <a:ext cx="1612080" cy="1917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44680" y="2934360"/>
                <a:ext cx="1635480" cy="193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9425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214" y="1047098"/>
            <a:ext cx="6254596" cy="465105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854400" y="2947680"/>
              <a:ext cx="1612080" cy="1917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44680" y="2934360"/>
                <a:ext cx="1635480" cy="193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083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118786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3" y="9366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57375" y="1285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Protocol </a:t>
            </a:r>
            <a:r>
              <a:rPr lang="ja-JP" altLang="en-US"/>
              <a:t>“</a:t>
            </a:r>
            <a:r>
              <a:rPr lang="en-US" altLang="ja-JP"/>
              <a:t>layers</a:t>
            </a:r>
            <a:r>
              <a:rPr lang="ja-JP" altLang="en-US"/>
              <a:t>”</a:t>
            </a:r>
            <a:endParaRPr lang="en-US" altLang="en-US"/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57400" y="1371600"/>
            <a:ext cx="3581400" cy="4648200"/>
          </a:xfrm>
        </p:spPr>
        <p:txBody>
          <a:bodyPr/>
          <a:lstStyle/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CC0000"/>
                </a:solidFill>
              </a:rPr>
              <a:t>Networks are complex,</a:t>
            </a: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CC0000"/>
                </a:solidFill>
              </a:rPr>
              <a:t>with many </a:t>
            </a:r>
            <a:r>
              <a:rPr lang="ja-JP" altLang="en-US" i="1">
                <a:solidFill>
                  <a:srgbClr val="CC0000"/>
                </a:solidFill>
              </a:rPr>
              <a:t>“</a:t>
            </a:r>
            <a:r>
              <a:rPr lang="en-US" altLang="ja-JP" i="1">
                <a:solidFill>
                  <a:srgbClr val="CC0000"/>
                </a:solidFill>
              </a:rPr>
              <a:t>pieces</a:t>
            </a:r>
            <a:r>
              <a:rPr lang="ja-JP" altLang="en-US" i="1">
                <a:solidFill>
                  <a:srgbClr val="CC0000"/>
                </a:solidFill>
              </a:rPr>
              <a:t>”</a:t>
            </a:r>
            <a:r>
              <a:rPr lang="en-US" altLang="ja-JP" i="1">
                <a:solidFill>
                  <a:srgbClr val="CC0000"/>
                </a:solidFill>
              </a:rPr>
              <a:t>: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>
                <a:ea typeface="Arial" panose="020B0604020202020204" pitchFamily="34" charset="0"/>
              </a:rPr>
              <a:t>hosts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>
                <a:ea typeface="Arial" panose="020B0604020202020204" pitchFamily="34" charset="0"/>
              </a:rPr>
              <a:t>routers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>
                <a:ea typeface="Arial" panose="020B0604020202020204" pitchFamily="34" charset="0"/>
              </a:rPr>
              <a:t>links of various media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>
                <a:ea typeface="Arial" panose="020B0604020202020204" pitchFamily="34" charset="0"/>
              </a:rPr>
              <a:t>applications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>
                <a:ea typeface="Arial" panose="020B0604020202020204" pitchFamily="34" charset="0"/>
              </a:rPr>
              <a:t>protocols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>
                <a:ea typeface="Arial" panose="020B0604020202020204" pitchFamily="34" charset="0"/>
              </a:rPr>
              <a:t>hardware, software</a:t>
            </a:r>
          </a:p>
        </p:txBody>
      </p:sp>
      <p:sp>
        <p:nvSpPr>
          <p:cNvPr id="1187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1-</a:t>
            </a:r>
            <a:fld id="{70A6E40B-E85E-4350-81D8-8A469D504FB0}" type="slidenum">
              <a:rPr lang="en-US" altLang="en-US" sz="1200">
                <a:latin typeface="Tahoma" panose="020B0604030504040204" pitchFamily="34" charset="0"/>
              </a:rPr>
              <a:pPr/>
              <a:t>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19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36" y="156431"/>
            <a:ext cx="8642132" cy="64612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168" y="1897229"/>
            <a:ext cx="1447800" cy="1066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981440" y="1843560"/>
              <a:ext cx="9924120" cy="31946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77480" y="1840680"/>
                <a:ext cx="9930960" cy="320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4125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122882" name="Picture 4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8" y="819150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883" name="Group 38"/>
          <p:cNvGrpSpPr>
            <a:grpSpLocks/>
          </p:cNvGrpSpPr>
          <p:nvPr/>
        </p:nvGrpSpPr>
        <p:grpSpPr bwMode="auto">
          <a:xfrm>
            <a:off x="1958976" y="1314451"/>
            <a:ext cx="8418513" cy="2835275"/>
            <a:chOff x="258" y="1214"/>
            <a:chExt cx="5303" cy="1786"/>
          </a:xfrm>
        </p:grpSpPr>
        <p:sp>
          <p:nvSpPr>
            <p:cNvPr id="122887" name="Rectangle 2"/>
            <p:cNvSpPr>
              <a:spLocks noChangeArrowheads="1"/>
            </p:cNvSpPr>
            <p:nvPr/>
          </p:nvSpPr>
          <p:spPr bwMode="auto">
            <a:xfrm>
              <a:off x="264" y="1544"/>
              <a:ext cx="1028" cy="10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2888" name="Text Box 3"/>
            <p:cNvSpPr txBox="1">
              <a:spLocks noChangeArrowheads="1"/>
            </p:cNvSpPr>
            <p:nvPr/>
          </p:nvSpPr>
          <p:spPr bwMode="auto">
            <a:xfrm>
              <a:off x="258" y="1597"/>
              <a:ext cx="1071" cy="1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en-US" sz="1400"/>
                <a:t>ticket (purchase)</a:t>
              </a:r>
            </a:p>
            <a:p>
              <a:pPr algn="ctr">
                <a:lnSpc>
                  <a:spcPct val="80000"/>
                </a:lnSpc>
              </a:pPr>
              <a:endParaRPr lang="en-US" altLang="en-US" sz="1400"/>
            </a:p>
            <a:p>
              <a:pPr algn="ctr">
                <a:lnSpc>
                  <a:spcPct val="80000"/>
                </a:lnSpc>
              </a:pPr>
              <a:r>
                <a:rPr lang="en-US" altLang="en-US" sz="1400"/>
                <a:t>baggage (check)</a:t>
              </a:r>
            </a:p>
            <a:p>
              <a:pPr algn="ctr">
                <a:lnSpc>
                  <a:spcPct val="80000"/>
                </a:lnSpc>
              </a:pPr>
              <a:endParaRPr lang="en-US" altLang="en-US" sz="1400"/>
            </a:p>
            <a:p>
              <a:pPr algn="ctr">
                <a:lnSpc>
                  <a:spcPct val="80000"/>
                </a:lnSpc>
              </a:pPr>
              <a:r>
                <a:rPr lang="en-US" altLang="en-US" sz="1400"/>
                <a:t>gates (load)</a:t>
              </a:r>
            </a:p>
            <a:p>
              <a:pPr algn="ctr">
                <a:lnSpc>
                  <a:spcPct val="80000"/>
                </a:lnSpc>
              </a:pPr>
              <a:endParaRPr lang="en-US" altLang="en-US" sz="1400"/>
            </a:p>
            <a:p>
              <a:pPr algn="ctr">
                <a:lnSpc>
                  <a:spcPct val="80000"/>
                </a:lnSpc>
              </a:pPr>
              <a:r>
                <a:rPr lang="en-US" altLang="en-US" sz="1400"/>
                <a:t>runway (takeoff)</a:t>
              </a:r>
            </a:p>
            <a:p>
              <a:pPr algn="ctr">
                <a:lnSpc>
                  <a:spcPct val="80000"/>
                </a:lnSpc>
              </a:pPr>
              <a:endParaRPr lang="en-US" altLang="en-US" sz="1400"/>
            </a:p>
            <a:p>
              <a:pPr algn="ctr">
                <a:lnSpc>
                  <a:spcPct val="80000"/>
                </a:lnSpc>
              </a:pPr>
              <a:r>
                <a:rPr lang="en-US" altLang="en-US" sz="1400"/>
                <a:t>airplane routing</a:t>
              </a:r>
            </a:p>
          </p:txBody>
        </p:sp>
        <p:sp>
          <p:nvSpPr>
            <p:cNvPr id="122889" name="Line 4"/>
            <p:cNvSpPr>
              <a:spLocks noChangeShapeType="1"/>
            </p:cNvSpPr>
            <p:nvPr/>
          </p:nvSpPr>
          <p:spPr bwMode="auto">
            <a:xfrm>
              <a:off x="271" y="1770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890" name="Line 5"/>
            <p:cNvSpPr>
              <a:spLocks noChangeShapeType="1"/>
            </p:cNvSpPr>
            <p:nvPr/>
          </p:nvSpPr>
          <p:spPr bwMode="auto">
            <a:xfrm>
              <a:off x="275" y="1989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891" name="Line 6"/>
            <p:cNvSpPr>
              <a:spLocks noChangeShapeType="1"/>
            </p:cNvSpPr>
            <p:nvPr/>
          </p:nvSpPr>
          <p:spPr bwMode="auto">
            <a:xfrm>
              <a:off x="271" y="2207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892" name="Line 7"/>
            <p:cNvSpPr>
              <a:spLocks noChangeShapeType="1"/>
            </p:cNvSpPr>
            <p:nvPr/>
          </p:nvSpPr>
          <p:spPr bwMode="auto">
            <a:xfrm>
              <a:off x="279" y="2426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893" name="Text Box 8"/>
            <p:cNvSpPr txBox="1">
              <a:spLocks noChangeArrowheads="1"/>
            </p:cNvSpPr>
            <p:nvPr/>
          </p:nvSpPr>
          <p:spPr bwMode="auto">
            <a:xfrm>
              <a:off x="493" y="2706"/>
              <a:ext cx="5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200"/>
                <a:t>departure</a:t>
              </a:r>
            </a:p>
            <a:p>
              <a:pPr algn="ctr" eaLnBrk="1" hangingPunct="1"/>
              <a:r>
                <a:rPr lang="en-US" altLang="en-US" sz="1200"/>
                <a:t>airport</a:t>
              </a:r>
            </a:p>
          </p:txBody>
        </p:sp>
        <p:sp>
          <p:nvSpPr>
            <p:cNvPr id="122894" name="Text Box 9"/>
            <p:cNvSpPr txBox="1">
              <a:spLocks noChangeArrowheads="1"/>
            </p:cNvSpPr>
            <p:nvPr/>
          </p:nvSpPr>
          <p:spPr bwMode="auto">
            <a:xfrm>
              <a:off x="3756" y="2712"/>
              <a:ext cx="3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200"/>
                <a:t>arrival</a:t>
              </a:r>
            </a:p>
            <a:p>
              <a:pPr algn="ctr" eaLnBrk="1" hangingPunct="1"/>
              <a:r>
                <a:rPr lang="en-US" altLang="en-US" sz="1200"/>
                <a:t>airport</a:t>
              </a:r>
            </a:p>
          </p:txBody>
        </p:sp>
        <p:sp>
          <p:nvSpPr>
            <p:cNvPr id="122895" name="Text Box 10"/>
            <p:cNvSpPr txBox="1">
              <a:spLocks noChangeArrowheads="1"/>
            </p:cNvSpPr>
            <p:nvPr/>
          </p:nvSpPr>
          <p:spPr bwMode="auto">
            <a:xfrm>
              <a:off x="1859" y="2709"/>
              <a:ext cx="10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200"/>
                <a:t>intermediate air-traffic</a:t>
              </a:r>
            </a:p>
            <a:p>
              <a:pPr algn="ctr" eaLnBrk="1" hangingPunct="1"/>
              <a:r>
                <a:rPr lang="en-US" altLang="en-US" sz="1200"/>
                <a:t>control centers</a:t>
              </a:r>
            </a:p>
          </p:txBody>
        </p:sp>
        <p:pic>
          <p:nvPicPr>
            <p:cNvPr id="122896" name="Picture 11" descr="yylgaifm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30" y="1315"/>
              <a:ext cx="963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897" name="Line 12"/>
            <p:cNvSpPr>
              <a:spLocks noChangeShapeType="1"/>
            </p:cNvSpPr>
            <p:nvPr/>
          </p:nvSpPr>
          <p:spPr bwMode="auto">
            <a:xfrm>
              <a:off x="2133" y="1214"/>
              <a:ext cx="2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898" name="Line 13"/>
            <p:cNvSpPr>
              <a:spLocks noChangeShapeType="1"/>
            </p:cNvSpPr>
            <p:nvPr/>
          </p:nvSpPr>
          <p:spPr bwMode="auto">
            <a:xfrm>
              <a:off x="2229" y="1310"/>
              <a:ext cx="2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899" name="Line 14"/>
            <p:cNvSpPr>
              <a:spLocks noChangeShapeType="1"/>
            </p:cNvSpPr>
            <p:nvPr/>
          </p:nvSpPr>
          <p:spPr bwMode="auto">
            <a:xfrm>
              <a:off x="2325" y="1406"/>
              <a:ext cx="2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22900" name="Group 15"/>
            <p:cNvGrpSpPr>
              <a:grpSpLocks/>
            </p:cNvGrpSpPr>
            <p:nvPr/>
          </p:nvGrpSpPr>
          <p:grpSpPr bwMode="auto">
            <a:xfrm>
              <a:off x="1436" y="2441"/>
              <a:ext cx="1071" cy="186"/>
              <a:chOff x="1813" y="2187"/>
              <a:chExt cx="1071" cy="186"/>
            </a:xfrm>
          </p:grpSpPr>
          <p:sp>
            <p:nvSpPr>
              <p:cNvPr id="122920" name="Rectangle 16"/>
              <p:cNvSpPr>
                <a:spLocks noChangeArrowheads="1"/>
              </p:cNvSpPr>
              <p:nvPr/>
            </p:nvSpPr>
            <p:spPr bwMode="auto">
              <a:xfrm>
                <a:off x="1817" y="2187"/>
                <a:ext cx="871" cy="18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2921" name="Text Box 17"/>
              <p:cNvSpPr txBox="1">
                <a:spLocks noChangeArrowheads="1"/>
              </p:cNvSpPr>
              <p:nvPr/>
            </p:nvSpPr>
            <p:spPr bwMode="auto">
              <a:xfrm>
                <a:off x="1813" y="2200"/>
                <a:ext cx="1071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80000"/>
                  </a:lnSpc>
                </a:pPr>
                <a:r>
                  <a:rPr lang="en-US" altLang="en-US" sz="1400"/>
                  <a:t>airplane routing</a:t>
                </a:r>
              </a:p>
            </p:txBody>
          </p:sp>
        </p:grpSp>
        <p:grpSp>
          <p:nvGrpSpPr>
            <p:cNvPr id="122901" name="Group 18"/>
            <p:cNvGrpSpPr>
              <a:grpSpLocks/>
            </p:cNvGrpSpPr>
            <p:nvPr/>
          </p:nvGrpSpPr>
          <p:grpSpPr bwMode="auto">
            <a:xfrm>
              <a:off x="2417" y="2441"/>
              <a:ext cx="1071" cy="186"/>
              <a:chOff x="1813" y="2187"/>
              <a:chExt cx="1071" cy="186"/>
            </a:xfrm>
          </p:grpSpPr>
          <p:sp>
            <p:nvSpPr>
              <p:cNvPr id="122918" name="Rectangle 19"/>
              <p:cNvSpPr>
                <a:spLocks noChangeArrowheads="1"/>
              </p:cNvSpPr>
              <p:nvPr/>
            </p:nvSpPr>
            <p:spPr bwMode="auto">
              <a:xfrm>
                <a:off x="1817" y="2187"/>
                <a:ext cx="871" cy="18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2919" name="Text Box 20"/>
              <p:cNvSpPr txBox="1">
                <a:spLocks noChangeArrowheads="1"/>
              </p:cNvSpPr>
              <p:nvPr/>
            </p:nvSpPr>
            <p:spPr bwMode="auto">
              <a:xfrm>
                <a:off x="1813" y="2200"/>
                <a:ext cx="1071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80000"/>
                  </a:lnSpc>
                </a:pPr>
                <a:r>
                  <a:rPr lang="en-US" altLang="en-US" sz="1400"/>
                  <a:t>airplane routing</a:t>
                </a:r>
              </a:p>
            </p:txBody>
          </p:sp>
        </p:grpSp>
        <p:sp>
          <p:nvSpPr>
            <p:cNvPr id="122902" name="Rectangle 21"/>
            <p:cNvSpPr>
              <a:spLocks noChangeArrowheads="1"/>
            </p:cNvSpPr>
            <p:nvPr/>
          </p:nvSpPr>
          <p:spPr bwMode="auto">
            <a:xfrm>
              <a:off x="3446" y="1551"/>
              <a:ext cx="1028" cy="10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2903" name="Text Box 22"/>
            <p:cNvSpPr txBox="1">
              <a:spLocks noChangeArrowheads="1"/>
            </p:cNvSpPr>
            <p:nvPr/>
          </p:nvSpPr>
          <p:spPr bwMode="auto">
            <a:xfrm>
              <a:off x="3412" y="1598"/>
              <a:ext cx="1071" cy="1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en-US" sz="1400"/>
                <a:t>ticket (complain)</a:t>
              </a:r>
            </a:p>
            <a:p>
              <a:pPr algn="ctr">
                <a:lnSpc>
                  <a:spcPct val="80000"/>
                </a:lnSpc>
              </a:pPr>
              <a:endParaRPr lang="en-US" altLang="en-US" sz="1400"/>
            </a:p>
            <a:p>
              <a:pPr algn="ctr">
                <a:lnSpc>
                  <a:spcPct val="80000"/>
                </a:lnSpc>
              </a:pPr>
              <a:r>
                <a:rPr lang="en-US" altLang="en-US" sz="1400"/>
                <a:t>baggage (claim</a:t>
              </a:r>
            </a:p>
            <a:p>
              <a:pPr algn="ctr">
                <a:lnSpc>
                  <a:spcPct val="80000"/>
                </a:lnSpc>
              </a:pPr>
              <a:endParaRPr lang="en-US" altLang="en-US" sz="1400"/>
            </a:p>
            <a:p>
              <a:pPr algn="ctr">
                <a:lnSpc>
                  <a:spcPct val="80000"/>
                </a:lnSpc>
              </a:pPr>
              <a:r>
                <a:rPr lang="en-US" altLang="en-US" sz="1400"/>
                <a:t>gates (unload)</a:t>
              </a:r>
            </a:p>
            <a:p>
              <a:pPr algn="ctr">
                <a:lnSpc>
                  <a:spcPct val="80000"/>
                </a:lnSpc>
              </a:pPr>
              <a:endParaRPr lang="en-US" altLang="en-US" sz="1400"/>
            </a:p>
            <a:p>
              <a:pPr algn="ctr">
                <a:lnSpc>
                  <a:spcPct val="80000"/>
                </a:lnSpc>
              </a:pPr>
              <a:r>
                <a:rPr lang="en-US" altLang="en-US" sz="1400"/>
                <a:t>runway (land)</a:t>
              </a:r>
            </a:p>
            <a:p>
              <a:pPr algn="ctr">
                <a:lnSpc>
                  <a:spcPct val="80000"/>
                </a:lnSpc>
              </a:pPr>
              <a:endParaRPr lang="en-US" altLang="en-US" sz="1400"/>
            </a:p>
            <a:p>
              <a:pPr algn="ctr">
                <a:lnSpc>
                  <a:spcPct val="80000"/>
                </a:lnSpc>
              </a:pPr>
              <a:r>
                <a:rPr lang="en-US" altLang="en-US" sz="1400"/>
                <a:t>airplane routing</a:t>
              </a:r>
            </a:p>
          </p:txBody>
        </p:sp>
        <p:sp>
          <p:nvSpPr>
            <p:cNvPr id="122904" name="Line 23"/>
            <p:cNvSpPr>
              <a:spLocks noChangeShapeType="1"/>
            </p:cNvSpPr>
            <p:nvPr/>
          </p:nvSpPr>
          <p:spPr bwMode="auto">
            <a:xfrm>
              <a:off x="3453" y="1777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905" name="Line 24"/>
            <p:cNvSpPr>
              <a:spLocks noChangeShapeType="1"/>
            </p:cNvSpPr>
            <p:nvPr/>
          </p:nvSpPr>
          <p:spPr bwMode="auto">
            <a:xfrm>
              <a:off x="3457" y="1996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906" name="Line 25"/>
            <p:cNvSpPr>
              <a:spLocks noChangeShapeType="1"/>
            </p:cNvSpPr>
            <p:nvPr/>
          </p:nvSpPr>
          <p:spPr bwMode="auto">
            <a:xfrm>
              <a:off x="3453" y="2214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907" name="Line 26"/>
            <p:cNvSpPr>
              <a:spLocks noChangeShapeType="1"/>
            </p:cNvSpPr>
            <p:nvPr/>
          </p:nvSpPr>
          <p:spPr bwMode="auto">
            <a:xfrm>
              <a:off x="3461" y="2433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908" name="Rectangle 27"/>
            <p:cNvSpPr>
              <a:spLocks noChangeArrowheads="1"/>
            </p:cNvSpPr>
            <p:nvPr/>
          </p:nvSpPr>
          <p:spPr bwMode="auto">
            <a:xfrm>
              <a:off x="268" y="2476"/>
              <a:ext cx="5293" cy="116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2909" name="Rectangle 28"/>
            <p:cNvSpPr>
              <a:spLocks noChangeArrowheads="1"/>
            </p:cNvSpPr>
            <p:nvPr/>
          </p:nvSpPr>
          <p:spPr bwMode="auto">
            <a:xfrm>
              <a:off x="268" y="2256"/>
              <a:ext cx="5293" cy="12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2910" name="Rectangle 29"/>
            <p:cNvSpPr>
              <a:spLocks noChangeArrowheads="1"/>
            </p:cNvSpPr>
            <p:nvPr/>
          </p:nvSpPr>
          <p:spPr bwMode="auto">
            <a:xfrm>
              <a:off x="268" y="2050"/>
              <a:ext cx="5293" cy="116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2911" name="Rectangle 30"/>
            <p:cNvSpPr>
              <a:spLocks noChangeArrowheads="1"/>
            </p:cNvSpPr>
            <p:nvPr/>
          </p:nvSpPr>
          <p:spPr bwMode="auto">
            <a:xfrm>
              <a:off x="268" y="1830"/>
              <a:ext cx="5286" cy="12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2912" name="Rectangle 31"/>
            <p:cNvSpPr>
              <a:spLocks noChangeArrowheads="1"/>
            </p:cNvSpPr>
            <p:nvPr/>
          </p:nvSpPr>
          <p:spPr bwMode="auto">
            <a:xfrm>
              <a:off x="268" y="1617"/>
              <a:ext cx="5287" cy="12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2913" name="Text Box 32"/>
            <p:cNvSpPr txBox="1">
              <a:spLocks noChangeArrowheads="1"/>
            </p:cNvSpPr>
            <p:nvPr/>
          </p:nvSpPr>
          <p:spPr bwMode="auto">
            <a:xfrm>
              <a:off x="4776" y="1588"/>
              <a:ext cx="3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200"/>
                <a:t>ticket</a:t>
              </a:r>
            </a:p>
          </p:txBody>
        </p:sp>
        <p:sp>
          <p:nvSpPr>
            <p:cNvPr id="122914" name="Text Box 33"/>
            <p:cNvSpPr txBox="1">
              <a:spLocks noChangeArrowheads="1"/>
            </p:cNvSpPr>
            <p:nvPr/>
          </p:nvSpPr>
          <p:spPr bwMode="auto">
            <a:xfrm>
              <a:off x="4774" y="1801"/>
              <a:ext cx="48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200"/>
                <a:t>baggage</a:t>
              </a:r>
            </a:p>
          </p:txBody>
        </p:sp>
        <p:sp>
          <p:nvSpPr>
            <p:cNvPr id="122915" name="Text Box 34"/>
            <p:cNvSpPr txBox="1">
              <a:spLocks noChangeArrowheads="1"/>
            </p:cNvSpPr>
            <p:nvPr/>
          </p:nvSpPr>
          <p:spPr bwMode="auto">
            <a:xfrm>
              <a:off x="4772" y="2013"/>
              <a:ext cx="30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200"/>
                <a:t>gate</a:t>
              </a:r>
            </a:p>
          </p:txBody>
        </p:sp>
        <p:sp>
          <p:nvSpPr>
            <p:cNvPr id="122916" name="Text Box 35"/>
            <p:cNvSpPr txBox="1">
              <a:spLocks noChangeArrowheads="1"/>
            </p:cNvSpPr>
            <p:nvPr/>
          </p:nvSpPr>
          <p:spPr bwMode="auto">
            <a:xfrm>
              <a:off x="4767" y="2225"/>
              <a:ext cx="73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200"/>
                <a:t>takeoff/landing</a:t>
              </a:r>
            </a:p>
          </p:txBody>
        </p:sp>
        <p:sp>
          <p:nvSpPr>
            <p:cNvPr id="122917" name="Text Box 36"/>
            <p:cNvSpPr txBox="1">
              <a:spLocks noChangeArrowheads="1"/>
            </p:cNvSpPr>
            <p:nvPr/>
          </p:nvSpPr>
          <p:spPr bwMode="auto">
            <a:xfrm>
              <a:off x="4769" y="2444"/>
              <a:ext cx="7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200"/>
                <a:t>airplane routing</a:t>
              </a:r>
            </a:p>
          </p:txBody>
        </p:sp>
      </p:grpSp>
      <p:sp>
        <p:nvSpPr>
          <p:cNvPr id="122884" name="Rectangle 39"/>
          <p:cNvSpPr>
            <a:spLocks noGrp="1" noChangeArrowheads="1"/>
          </p:cNvSpPr>
          <p:nvPr>
            <p:ph type="title" idx="4294967295"/>
          </p:nvPr>
        </p:nvSpPr>
        <p:spPr>
          <a:xfrm>
            <a:off x="1843088" y="31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Layering of airline functionality</a:t>
            </a:r>
          </a:p>
        </p:txBody>
      </p:sp>
      <p:sp>
        <p:nvSpPr>
          <p:cNvPr id="122885" name="Rectangle 40"/>
          <p:cNvSpPr>
            <a:spLocks noGrp="1" noChangeArrowheads="1"/>
          </p:cNvSpPr>
          <p:nvPr>
            <p:ph type="body" idx="4294967295"/>
          </p:nvPr>
        </p:nvSpPr>
        <p:spPr>
          <a:xfrm>
            <a:off x="2057400" y="4441826"/>
            <a:ext cx="7613650" cy="17637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CC0000"/>
                </a:solidFill>
              </a:rPr>
              <a:t>layers: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each layer implements a service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>
                <a:ea typeface="Arial" panose="020B0604020202020204" pitchFamily="34" charset="0"/>
              </a:rPr>
              <a:t>via its own internal-layer actions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>
                <a:ea typeface="Arial" panose="020B0604020202020204" pitchFamily="34" charset="0"/>
              </a:rPr>
              <a:t>relying on services provided by layer below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1228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1-</a:t>
            </a:r>
            <a:fld id="{6123F50F-DEA8-4429-81B0-C32D155469F4}" type="slidenum">
              <a:rPr lang="en-US" altLang="en-US" sz="1200">
                <a:latin typeface="Tahoma" panose="020B0604030504040204" pitchFamily="34" charset="0"/>
              </a:rPr>
              <a:pPr/>
              <a:t>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1689120" y="1765440"/>
              <a:ext cx="9341280" cy="3009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79760" y="1756080"/>
                <a:ext cx="9360000" cy="302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5146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1216191" y="1718311"/>
            <a:ext cx="9477475" cy="2619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en-US" sz="36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Question:</a:t>
            </a:r>
            <a:r>
              <a:rPr lang="en-US" altLang="en-US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the structure of the Network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organized?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Wingdings" panose="05000000000000000000" pitchFamily="2" charset="2"/>
              <a:buNone/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702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57" y="306655"/>
            <a:ext cx="9915525" cy="1705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88" y="1912419"/>
            <a:ext cx="5438775" cy="474345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545178" y="1825625"/>
            <a:ext cx="4808621" cy="435133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protocol instance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talks virtually to its peer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layer communicates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by using the services below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layer services are accessed by an interface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bottom, messages are carried by the medium</a:t>
            </a:r>
          </a:p>
        </p:txBody>
      </p:sp>
    </p:spTree>
    <p:extLst>
      <p:ext uri="{BB962C8B-B14F-4D97-AF65-F5344CB8AC3E}">
        <p14:creationId xmlns:p14="http://schemas.microsoft.com/office/powerpoint/2010/main" val="186139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83152" y="6328918"/>
            <a:ext cx="4114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124930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1" y="1297336"/>
            <a:ext cx="32988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2752" y="337693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Why layering?</a:t>
            </a:r>
          </a:p>
        </p:txBody>
      </p:sp>
      <p:sp>
        <p:nvSpPr>
          <p:cNvPr id="138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09980" y="1773428"/>
            <a:ext cx="7772400" cy="46482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dealing with complex systems: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explicit structure allows identification, relationship of complex system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pieces</a:t>
            </a:r>
          </a:p>
          <a:p>
            <a:pPr marL="682625" lvl="1" indent="-225425"/>
            <a:r>
              <a:rPr lang="en-US" altLang="en-US" sz="20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layered </a:t>
            </a:r>
            <a:r>
              <a:rPr lang="en-US" altLang="en-US" sz="2000" i="1" dirty="0">
                <a:solidFill>
                  <a:srgbClr val="CC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reference model</a:t>
            </a:r>
            <a:r>
              <a:rPr lang="en-US" altLang="en-US" sz="20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for discussion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modularization eases maintenance, updating of system</a:t>
            </a:r>
          </a:p>
          <a:p>
            <a:pPr marL="682625" lvl="1" indent="-225425"/>
            <a:r>
              <a:rPr lang="en-US" altLang="en-US" sz="20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change of implementation of layer</a:t>
            </a:r>
            <a:r>
              <a:rPr lang="ja-JP" altLang="en-US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’</a:t>
            </a:r>
            <a:r>
              <a:rPr lang="en-US" altLang="ja-JP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 service transparent to rest of system</a:t>
            </a:r>
          </a:p>
          <a:p>
            <a:pPr marL="457200" lvl="1" indent="0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93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5152" y="6328918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fld id="{C2BECD53-F84A-4985-A376-6A14E36FA1A9}" type="slidenum"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619280" y="2679840"/>
              <a:ext cx="5245560" cy="1155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9920" y="2670480"/>
                <a:ext cx="5264280" cy="117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4165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74" y="2198520"/>
            <a:ext cx="3333750" cy="3038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53" y="430530"/>
            <a:ext cx="8782050" cy="87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024" y="2198520"/>
            <a:ext cx="7637547" cy="34385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93729" y="2013854"/>
            <a:ext cx="3687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err="1">
                <a:solidFill>
                  <a:srgbClr val="111111"/>
                </a:solidFill>
                <a:latin typeface="Roboto" panose="02000000000000000000" pitchFamily="2" charset="0"/>
              </a:rPr>
              <a:t>Kleinrock's</a:t>
            </a:r>
            <a:r>
              <a:rPr lang="en-IN" b="1" dirty="0">
                <a:solidFill>
                  <a:srgbClr val="111111"/>
                </a:solidFill>
                <a:latin typeface="Roboto" panose="02000000000000000000" pitchFamily="2" charset="0"/>
              </a:rPr>
              <a:t> "Narrow Waist" Model </a:t>
            </a:r>
            <a:endParaRPr lang="en-IN" b="1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1626" y="1383343"/>
            <a:ext cx="3371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5F63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Vint</a:t>
            </a:r>
            <a:r>
              <a:rPr lang="en-US" sz="2400" b="1" dirty="0">
                <a:solidFill>
                  <a:srgbClr val="5F63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Cerf</a:t>
            </a:r>
            <a:r>
              <a:rPr lang="en-US" sz="24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400" b="1" dirty="0">
                <a:solidFill>
                  <a:srgbClr val="5F63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 Kahn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/>
              <p14:cNvContentPartPr/>
              <p14:nvPr/>
            </p14:nvContentPartPr>
            <p14:xfrm>
              <a:off x="8264210" y="3261985"/>
              <a:ext cx="315720" cy="3247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48010" y="3256585"/>
                <a:ext cx="34344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3" name="Ink 42"/>
              <p14:cNvContentPartPr/>
              <p14:nvPr/>
            </p14:nvContentPartPr>
            <p14:xfrm>
              <a:off x="11361650" y="798865"/>
              <a:ext cx="360" cy="36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343650" y="780865"/>
                <a:ext cx="36360" cy="3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236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Open Systems Interconnection (OSI) Reference Model by International Standards Organization (ISO)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947" y="2085507"/>
            <a:ext cx="4657825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Layers created for different abstractions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layer performs well-defined function </a:t>
            </a:r>
          </a:p>
          <a:p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of layer chosen with standards in mind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Minimize information flow across layer interfaces </a:t>
            </a:r>
          </a:p>
          <a:p>
            <a:r>
              <a:rPr lang="en-US" sz="2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optimum number of layers </a:t>
            </a:r>
            <a:endParaRPr lang="en-IN" sz="24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60195"/>
            <a:ext cx="5713596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4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442</Words>
  <Application>Microsoft Macintosh PowerPoint</Application>
  <PresentationFormat>Widescreen</PresentationFormat>
  <Paragraphs>162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MS PGothic</vt:lpstr>
      <vt:lpstr>游ゴシック</vt:lpstr>
      <vt:lpstr>游ゴシック Light</vt:lpstr>
      <vt:lpstr>Arial</vt:lpstr>
      <vt:lpstr>Calibri</vt:lpstr>
      <vt:lpstr>Calibri Light</vt:lpstr>
      <vt:lpstr>Roboto</vt:lpstr>
      <vt:lpstr>Tahoma</vt:lpstr>
      <vt:lpstr>Times New Roman</vt:lpstr>
      <vt:lpstr>Wingdings</vt:lpstr>
      <vt:lpstr>Office Theme</vt:lpstr>
      <vt:lpstr>PowerPoint Presentation</vt:lpstr>
      <vt:lpstr>Protocol “layers”</vt:lpstr>
      <vt:lpstr>PowerPoint Presentation</vt:lpstr>
      <vt:lpstr>Layering of airline functionality</vt:lpstr>
      <vt:lpstr>PowerPoint Presentation</vt:lpstr>
      <vt:lpstr>PowerPoint Presentation</vt:lpstr>
      <vt:lpstr>Why layering?</vt:lpstr>
      <vt:lpstr>PowerPoint Presentation</vt:lpstr>
      <vt:lpstr>The Open Systems Interconnection (OSI) Reference Model by International Standards Organization (ISO)</vt:lpstr>
      <vt:lpstr>PowerPoint Presentation</vt:lpstr>
      <vt:lpstr>Internet protocol stack</vt:lpstr>
      <vt:lpstr>PowerPoint Presentation</vt:lpstr>
      <vt:lpstr>Encapsulation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Kalyan Subbu</dc:creator>
  <cp:lastModifiedBy>Microsoft Office User</cp:lastModifiedBy>
  <cp:revision>18</cp:revision>
  <dcterms:created xsi:type="dcterms:W3CDTF">2021-01-20T08:05:22Z</dcterms:created>
  <dcterms:modified xsi:type="dcterms:W3CDTF">2023-07-31T04:59:08Z</dcterms:modified>
</cp:coreProperties>
</file>