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.xml" ContentType="application/inkml+xml"/>
  <Override PartName="/ppt/notesSlides/notesSlide13.xml" ContentType="application/vnd.openxmlformats-officedocument.presentationml.notesSlide+xml"/>
  <Override PartName="/ppt/ink/ink2.xml" ContentType="application/inkml+xml"/>
  <Override PartName="/ppt/notesSlides/notesSlide14.xml" ContentType="application/vnd.openxmlformats-officedocument.presentationml.notesSlide+xml"/>
  <Override PartName="/ppt/ink/ink3.xml" ContentType="application/inkml+xml"/>
  <Override PartName="/ppt/notesSlides/notesSlide15.xml" ContentType="application/vnd.openxmlformats-officedocument.presentationml.notesSlide+xml"/>
  <Override PartName="/ppt/ink/ink4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5.xml" ContentType="application/inkml+xml"/>
  <Override PartName="/ppt/notesSlides/notesSlide19.xml" ContentType="application/vnd.openxmlformats-officedocument.presentationml.notesSlide+xml"/>
  <Override PartName="/ppt/ink/ink6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964" r:id="rId3"/>
    <p:sldId id="1047" r:id="rId4"/>
    <p:sldId id="1154" r:id="rId5"/>
    <p:sldId id="1049" r:id="rId6"/>
    <p:sldId id="1086" r:id="rId7"/>
    <p:sldId id="1051" r:id="rId8"/>
    <p:sldId id="1052" r:id="rId9"/>
    <p:sldId id="1053" r:id="rId10"/>
    <p:sldId id="1054" r:id="rId11"/>
    <p:sldId id="1096" r:id="rId12"/>
    <p:sldId id="1203" r:id="rId13"/>
    <p:sldId id="1098" r:id="rId14"/>
    <p:sldId id="1099" r:id="rId15"/>
    <p:sldId id="1114" r:id="rId16"/>
    <p:sldId id="1117" r:id="rId17"/>
    <p:sldId id="1119" r:id="rId18"/>
    <p:sldId id="1061" r:id="rId19"/>
    <p:sldId id="1213" r:id="rId20"/>
    <p:sldId id="1214" r:id="rId21"/>
    <p:sldId id="1062" r:id="rId22"/>
    <p:sldId id="1078" r:id="rId23"/>
    <p:sldId id="1079" r:id="rId24"/>
    <p:sldId id="1076" r:id="rId25"/>
    <p:sldId id="1204" r:id="rId26"/>
    <p:sldId id="1082" r:id="rId27"/>
    <p:sldId id="120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 T" userId="512a51823881bbf6" providerId="LiveId" clId="{8E7FE54A-7307-42C6-80BB-8DDB30F4CCB0}"/>
    <pc:docChg chg="custSel modMainMaster">
      <pc:chgData name="D T" userId="512a51823881bbf6" providerId="LiveId" clId="{8E7FE54A-7307-42C6-80BB-8DDB30F4CCB0}" dt="2023-08-09T04:20:41.758" v="16" actId="478"/>
      <pc:docMkLst>
        <pc:docMk/>
      </pc:docMkLst>
      <pc:sldMasterChg chg="modSldLayout">
        <pc:chgData name="D T" userId="512a51823881bbf6" providerId="LiveId" clId="{8E7FE54A-7307-42C6-80BB-8DDB30F4CCB0}" dt="2023-08-09T04:20:41.758" v="16" actId="478"/>
        <pc:sldMasterMkLst>
          <pc:docMk/>
          <pc:sldMasterMk cId="3834816710" sldId="2147483648"/>
        </pc:sldMasterMkLst>
        <pc:sldLayoutChg chg="delSp modSp mod">
          <pc:chgData name="D T" userId="512a51823881bbf6" providerId="LiveId" clId="{8E7FE54A-7307-42C6-80BB-8DDB30F4CCB0}" dt="2023-08-09T04:19:32.007" v="1" actId="478"/>
          <pc:sldLayoutMkLst>
            <pc:docMk/>
            <pc:sldMasterMk cId="3834816710" sldId="2147483648"/>
            <pc:sldLayoutMk cId="2083689268" sldId="2147483649"/>
          </pc:sldLayoutMkLst>
          <pc:spChg chg="mod">
            <ac:chgData name="D T" userId="512a51823881bbf6" providerId="LiveId" clId="{8E7FE54A-7307-42C6-80BB-8DDB30F4CCB0}" dt="2023-08-09T04:19:23.256" v="0" actId="2711"/>
            <ac:spMkLst>
              <pc:docMk/>
              <pc:sldMasterMk cId="3834816710" sldId="2147483648"/>
              <pc:sldLayoutMk cId="2083689268" sldId="2147483649"/>
              <ac:spMk id="2" creationId="{8E30D2A2-19F3-EEBC-3A98-69D33EFF6961}"/>
            </ac:spMkLst>
          </pc:spChg>
          <pc:spChg chg="mod">
            <ac:chgData name="D T" userId="512a51823881bbf6" providerId="LiveId" clId="{8E7FE54A-7307-42C6-80BB-8DDB30F4CCB0}" dt="2023-08-09T04:19:23.256" v="0" actId="2711"/>
            <ac:spMkLst>
              <pc:docMk/>
              <pc:sldMasterMk cId="3834816710" sldId="2147483648"/>
              <pc:sldLayoutMk cId="2083689268" sldId="2147483649"/>
              <ac:spMk id="3" creationId="{ADE3C605-CA75-DEA7-0024-D3A660E933E6}"/>
            </ac:spMkLst>
          </pc:spChg>
          <pc:spChg chg="del mod">
            <ac:chgData name="D T" userId="512a51823881bbf6" providerId="LiveId" clId="{8E7FE54A-7307-42C6-80BB-8DDB30F4CCB0}" dt="2023-08-09T04:19:32.007" v="1" actId="478"/>
            <ac:spMkLst>
              <pc:docMk/>
              <pc:sldMasterMk cId="3834816710" sldId="2147483648"/>
              <pc:sldLayoutMk cId="2083689268" sldId="2147483649"/>
              <ac:spMk id="4" creationId="{19FF5909-A9F0-136D-9F02-E7AD7D7B3256}"/>
            </ac:spMkLst>
          </pc:spChg>
          <pc:spChg chg="del mod">
            <ac:chgData name="D T" userId="512a51823881bbf6" providerId="LiveId" clId="{8E7FE54A-7307-42C6-80BB-8DDB30F4CCB0}" dt="2023-08-09T04:19:32.007" v="1" actId="478"/>
            <ac:spMkLst>
              <pc:docMk/>
              <pc:sldMasterMk cId="3834816710" sldId="2147483648"/>
              <pc:sldLayoutMk cId="2083689268" sldId="2147483649"/>
              <ac:spMk id="5" creationId="{BAFCCDB6-4AA3-5B21-535D-ADEAC8AD4184}"/>
            </ac:spMkLst>
          </pc:spChg>
          <pc:spChg chg="del mod">
            <ac:chgData name="D T" userId="512a51823881bbf6" providerId="LiveId" clId="{8E7FE54A-7307-42C6-80BB-8DDB30F4CCB0}" dt="2023-08-09T04:19:32.007" v="1" actId="478"/>
            <ac:spMkLst>
              <pc:docMk/>
              <pc:sldMasterMk cId="3834816710" sldId="2147483648"/>
              <pc:sldLayoutMk cId="2083689268" sldId="2147483649"/>
              <ac:spMk id="6" creationId="{382FFEE4-040C-B97E-9B00-570BB529F7F5}"/>
            </ac:spMkLst>
          </pc:spChg>
        </pc:sldLayoutChg>
        <pc:sldLayoutChg chg="delSp modSp mod">
          <pc:chgData name="D T" userId="512a51823881bbf6" providerId="LiveId" clId="{8E7FE54A-7307-42C6-80BB-8DDB30F4CCB0}" dt="2023-08-09T04:19:52.211" v="5" actId="478"/>
          <pc:sldLayoutMkLst>
            <pc:docMk/>
            <pc:sldMasterMk cId="3834816710" sldId="2147483648"/>
            <pc:sldLayoutMk cId="2683751300" sldId="2147483650"/>
          </pc:sldLayoutMkLst>
          <pc:spChg chg="mod">
            <ac:chgData name="D T" userId="512a51823881bbf6" providerId="LiveId" clId="{8E7FE54A-7307-42C6-80BB-8DDB30F4CCB0}" dt="2023-08-09T04:19:37.926" v="2" actId="2711"/>
            <ac:spMkLst>
              <pc:docMk/>
              <pc:sldMasterMk cId="3834816710" sldId="2147483648"/>
              <pc:sldLayoutMk cId="2683751300" sldId="2147483650"/>
              <ac:spMk id="2" creationId="{7945E8EE-C444-F76B-52A1-FBF8B00D7715}"/>
            </ac:spMkLst>
          </pc:spChg>
          <pc:spChg chg="mod">
            <ac:chgData name="D T" userId="512a51823881bbf6" providerId="LiveId" clId="{8E7FE54A-7307-42C6-80BB-8DDB30F4CCB0}" dt="2023-08-09T04:19:37.926" v="2" actId="2711"/>
            <ac:spMkLst>
              <pc:docMk/>
              <pc:sldMasterMk cId="3834816710" sldId="2147483648"/>
              <pc:sldLayoutMk cId="2683751300" sldId="2147483650"/>
              <ac:spMk id="3" creationId="{AE0885F8-E519-3D6B-A8B1-059257537887}"/>
            </ac:spMkLst>
          </pc:spChg>
          <pc:spChg chg="del mod">
            <ac:chgData name="D T" userId="512a51823881bbf6" providerId="LiveId" clId="{8E7FE54A-7307-42C6-80BB-8DDB30F4CCB0}" dt="2023-08-09T04:19:52.211" v="5" actId="478"/>
            <ac:spMkLst>
              <pc:docMk/>
              <pc:sldMasterMk cId="3834816710" sldId="2147483648"/>
              <pc:sldLayoutMk cId="2683751300" sldId="2147483650"/>
              <ac:spMk id="4" creationId="{F9447700-7374-607A-A5A3-F6175B759873}"/>
            </ac:spMkLst>
          </pc:spChg>
          <pc:spChg chg="del mod">
            <ac:chgData name="D T" userId="512a51823881bbf6" providerId="LiveId" clId="{8E7FE54A-7307-42C6-80BB-8DDB30F4CCB0}" dt="2023-08-09T04:19:49.459" v="4" actId="478"/>
            <ac:spMkLst>
              <pc:docMk/>
              <pc:sldMasterMk cId="3834816710" sldId="2147483648"/>
              <pc:sldLayoutMk cId="2683751300" sldId="2147483650"/>
              <ac:spMk id="5" creationId="{171EF551-EBA6-0900-3BEF-69997FBB6CA2}"/>
            </ac:spMkLst>
          </pc:spChg>
          <pc:spChg chg="del mod">
            <ac:chgData name="D T" userId="512a51823881bbf6" providerId="LiveId" clId="{8E7FE54A-7307-42C6-80BB-8DDB30F4CCB0}" dt="2023-08-09T04:19:46.383" v="3" actId="478"/>
            <ac:spMkLst>
              <pc:docMk/>
              <pc:sldMasterMk cId="3834816710" sldId="2147483648"/>
              <pc:sldLayoutMk cId="2683751300" sldId="2147483650"/>
              <ac:spMk id="6" creationId="{F9063E87-B4D0-B86C-39AA-30F0F649D1F3}"/>
            </ac:spMkLst>
          </pc:spChg>
        </pc:sldLayoutChg>
        <pc:sldLayoutChg chg="delSp modSp mod">
          <pc:chgData name="D T" userId="512a51823881bbf6" providerId="LiveId" clId="{8E7FE54A-7307-42C6-80BB-8DDB30F4CCB0}" dt="2023-08-09T04:20:06.856" v="9" actId="2711"/>
          <pc:sldLayoutMkLst>
            <pc:docMk/>
            <pc:sldMasterMk cId="3834816710" sldId="2147483648"/>
            <pc:sldLayoutMk cId="501817795" sldId="2147483651"/>
          </pc:sldLayoutMkLst>
          <pc:spChg chg="mod">
            <ac:chgData name="D T" userId="512a51823881bbf6" providerId="LiveId" clId="{8E7FE54A-7307-42C6-80BB-8DDB30F4CCB0}" dt="2023-08-09T04:20:06.856" v="9" actId="2711"/>
            <ac:spMkLst>
              <pc:docMk/>
              <pc:sldMasterMk cId="3834816710" sldId="2147483648"/>
              <pc:sldLayoutMk cId="501817795" sldId="2147483651"/>
              <ac:spMk id="2" creationId="{68556332-B0F9-DF53-EFAB-130871DEDC84}"/>
            </ac:spMkLst>
          </pc:spChg>
          <pc:spChg chg="mod">
            <ac:chgData name="D T" userId="512a51823881bbf6" providerId="LiveId" clId="{8E7FE54A-7307-42C6-80BB-8DDB30F4CCB0}" dt="2023-08-09T04:20:06.856" v="9" actId="2711"/>
            <ac:spMkLst>
              <pc:docMk/>
              <pc:sldMasterMk cId="3834816710" sldId="2147483648"/>
              <pc:sldLayoutMk cId="501817795" sldId="2147483651"/>
              <ac:spMk id="3" creationId="{F33D766D-C768-A64A-FE50-3E91B9C9C704}"/>
            </ac:spMkLst>
          </pc:spChg>
          <pc:spChg chg="del">
            <ac:chgData name="D T" userId="512a51823881bbf6" providerId="LiveId" clId="{8E7FE54A-7307-42C6-80BB-8DDB30F4CCB0}" dt="2023-08-09T04:19:56.993" v="6" actId="478"/>
            <ac:spMkLst>
              <pc:docMk/>
              <pc:sldMasterMk cId="3834816710" sldId="2147483648"/>
              <pc:sldLayoutMk cId="501817795" sldId="2147483651"/>
              <ac:spMk id="4" creationId="{BABCF955-06BB-8719-FBBA-8680FE3B1279}"/>
            </ac:spMkLst>
          </pc:spChg>
          <pc:spChg chg="del">
            <ac:chgData name="D T" userId="512a51823881bbf6" providerId="LiveId" clId="{8E7FE54A-7307-42C6-80BB-8DDB30F4CCB0}" dt="2023-08-09T04:19:59.570" v="7" actId="478"/>
            <ac:spMkLst>
              <pc:docMk/>
              <pc:sldMasterMk cId="3834816710" sldId="2147483648"/>
              <pc:sldLayoutMk cId="501817795" sldId="2147483651"/>
              <ac:spMk id="5" creationId="{026F0254-4940-A242-6DD1-01D4E983016D}"/>
            </ac:spMkLst>
          </pc:spChg>
          <pc:spChg chg="del">
            <ac:chgData name="D T" userId="512a51823881bbf6" providerId="LiveId" clId="{8E7FE54A-7307-42C6-80BB-8DDB30F4CCB0}" dt="2023-08-09T04:20:01.525" v="8" actId="478"/>
            <ac:spMkLst>
              <pc:docMk/>
              <pc:sldMasterMk cId="3834816710" sldId="2147483648"/>
              <pc:sldLayoutMk cId="501817795" sldId="2147483651"/>
              <ac:spMk id="6" creationId="{0234CE34-C968-CFAB-9412-F2E4F42CE04D}"/>
            </ac:spMkLst>
          </pc:spChg>
        </pc:sldLayoutChg>
        <pc:sldLayoutChg chg="delSp modSp mod">
          <pc:chgData name="D T" userId="512a51823881bbf6" providerId="LiveId" clId="{8E7FE54A-7307-42C6-80BB-8DDB30F4CCB0}" dt="2023-08-09T04:20:28.490" v="12" actId="1036"/>
          <pc:sldLayoutMkLst>
            <pc:docMk/>
            <pc:sldMasterMk cId="3834816710" sldId="2147483648"/>
            <pc:sldLayoutMk cId="1774205720" sldId="2147483652"/>
          </pc:sldLayoutMkLst>
          <pc:spChg chg="mod">
            <ac:chgData name="D T" userId="512a51823881bbf6" providerId="LiveId" clId="{8E7FE54A-7307-42C6-80BB-8DDB30F4CCB0}" dt="2023-08-09T04:20:28.490" v="12" actId="1036"/>
            <ac:spMkLst>
              <pc:docMk/>
              <pc:sldMasterMk cId="3834816710" sldId="2147483648"/>
              <pc:sldLayoutMk cId="1774205720" sldId="2147483652"/>
              <ac:spMk id="2" creationId="{DCA1FCBA-2FED-0F2B-C074-525E75EC8123}"/>
            </ac:spMkLst>
          </pc:spChg>
          <pc:spChg chg="mod">
            <ac:chgData name="D T" userId="512a51823881bbf6" providerId="LiveId" clId="{8E7FE54A-7307-42C6-80BB-8DDB30F4CCB0}" dt="2023-08-09T04:20:28.490" v="12" actId="1036"/>
            <ac:spMkLst>
              <pc:docMk/>
              <pc:sldMasterMk cId="3834816710" sldId="2147483648"/>
              <pc:sldLayoutMk cId="1774205720" sldId="2147483652"/>
              <ac:spMk id="3" creationId="{DFB27F21-AABA-F48C-48DF-D1B4223ABDF4}"/>
            </ac:spMkLst>
          </pc:spChg>
          <pc:spChg chg="mod">
            <ac:chgData name="D T" userId="512a51823881bbf6" providerId="LiveId" clId="{8E7FE54A-7307-42C6-80BB-8DDB30F4CCB0}" dt="2023-08-09T04:20:28.490" v="12" actId="1036"/>
            <ac:spMkLst>
              <pc:docMk/>
              <pc:sldMasterMk cId="3834816710" sldId="2147483648"/>
              <pc:sldLayoutMk cId="1774205720" sldId="2147483652"/>
              <ac:spMk id="4" creationId="{058630D4-BCE5-F6AE-9CBD-DFF4E63F10F1}"/>
            </ac:spMkLst>
          </pc:spChg>
          <pc:spChg chg="del">
            <ac:chgData name="D T" userId="512a51823881bbf6" providerId="LiveId" clId="{8E7FE54A-7307-42C6-80BB-8DDB30F4CCB0}" dt="2023-08-09T04:20:17.548" v="10" actId="478"/>
            <ac:spMkLst>
              <pc:docMk/>
              <pc:sldMasterMk cId="3834816710" sldId="2147483648"/>
              <pc:sldLayoutMk cId="1774205720" sldId="2147483652"/>
              <ac:spMk id="5" creationId="{F8C8AA37-3F85-DFDA-E330-3CE50C7D4E6F}"/>
            </ac:spMkLst>
          </pc:spChg>
          <pc:spChg chg="del">
            <ac:chgData name="D T" userId="512a51823881bbf6" providerId="LiveId" clId="{8E7FE54A-7307-42C6-80BB-8DDB30F4CCB0}" dt="2023-08-09T04:20:17.548" v="10" actId="478"/>
            <ac:spMkLst>
              <pc:docMk/>
              <pc:sldMasterMk cId="3834816710" sldId="2147483648"/>
              <pc:sldLayoutMk cId="1774205720" sldId="2147483652"/>
              <ac:spMk id="6" creationId="{18572CC5-13CD-102A-16F3-3584F8146A10}"/>
            </ac:spMkLst>
          </pc:spChg>
          <pc:spChg chg="del">
            <ac:chgData name="D T" userId="512a51823881bbf6" providerId="LiveId" clId="{8E7FE54A-7307-42C6-80BB-8DDB30F4CCB0}" dt="2023-08-09T04:20:17.548" v="10" actId="478"/>
            <ac:spMkLst>
              <pc:docMk/>
              <pc:sldMasterMk cId="3834816710" sldId="2147483648"/>
              <pc:sldLayoutMk cId="1774205720" sldId="2147483652"/>
              <ac:spMk id="7" creationId="{448DBDBC-E7A6-D188-9B0E-D7286A6E12F0}"/>
            </ac:spMkLst>
          </pc:spChg>
        </pc:sldLayoutChg>
        <pc:sldLayoutChg chg="delSp modSp mod">
          <pc:chgData name="D T" userId="512a51823881bbf6" providerId="LiveId" clId="{8E7FE54A-7307-42C6-80BB-8DDB30F4CCB0}" dt="2023-08-09T04:20:41.758" v="16" actId="478"/>
          <pc:sldLayoutMkLst>
            <pc:docMk/>
            <pc:sldMasterMk cId="3834816710" sldId="2147483648"/>
            <pc:sldLayoutMk cId="530424306" sldId="2147483653"/>
          </pc:sldLayoutMkLst>
          <pc:spChg chg="mod">
            <ac:chgData name="D T" userId="512a51823881bbf6" providerId="LiveId" clId="{8E7FE54A-7307-42C6-80BB-8DDB30F4CCB0}" dt="2023-08-09T04:20:34.193" v="13" actId="2711"/>
            <ac:spMkLst>
              <pc:docMk/>
              <pc:sldMasterMk cId="3834816710" sldId="2147483648"/>
              <pc:sldLayoutMk cId="530424306" sldId="2147483653"/>
              <ac:spMk id="2" creationId="{E04837EA-5D19-5BB2-F342-334BE1F0CBF3}"/>
            </ac:spMkLst>
          </pc:spChg>
          <pc:spChg chg="mod">
            <ac:chgData name="D T" userId="512a51823881bbf6" providerId="LiveId" clId="{8E7FE54A-7307-42C6-80BB-8DDB30F4CCB0}" dt="2023-08-09T04:20:34.193" v="13" actId="2711"/>
            <ac:spMkLst>
              <pc:docMk/>
              <pc:sldMasterMk cId="3834816710" sldId="2147483648"/>
              <pc:sldLayoutMk cId="530424306" sldId="2147483653"/>
              <ac:spMk id="3" creationId="{99508BC9-D646-679D-FEC0-259FFE3003D8}"/>
            </ac:spMkLst>
          </pc:spChg>
          <pc:spChg chg="mod">
            <ac:chgData name="D T" userId="512a51823881bbf6" providerId="LiveId" clId="{8E7FE54A-7307-42C6-80BB-8DDB30F4CCB0}" dt="2023-08-09T04:20:34.193" v="13" actId="2711"/>
            <ac:spMkLst>
              <pc:docMk/>
              <pc:sldMasterMk cId="3834816710" sldId="2147483648"/>
              <pc:sldLayoutMk cId="530424306" sldId="2147483653"/>
              <ac:spMk id="4" creationId="{7504951E-50E5-3BD0-E4E5-B0AD474E0A5B}"/>
            </ac:spMkLst>
          </pc:spChg>
          <pc:spChg chg="mod">
            <ac:chgData name="D T" userId="512a51823881bbf6" providerId="LiveId" clId="{8E7FE54A-7307-42C6-80BB-8DDB30F4CCB0}" dt="2023-08-09T04:20:34.193" v="13" actId="2711"/>
            <ac:spMkLst>
              <pc:docMk/>
              <pc:sldMasterMk cId="3834816710" sldId="2147483648"/>
              <pc:sldLayoutMk cId="530424306" sldId="2147483653"/>
              <ac:spMk id="5" creationId="{960D98E1-7A74-BE89-34F8-F6DAB83DCD53}"/>
            </ac:spMkLst>
          </pc:spChg>
          <pc:spChg chg="mod">
            <ac:chgData name="D T" userId="512a51823881bbf6" providerId="LiveId" clId="{8E7FE54A-7307-42C6-80BB-8DDB30F4CCB0}" dt="2023-08-09T04:20:34.193" v="13" actId="2711"/>
            <ac:spMkLst>
              <pc:docMk/>
              <pc:sldMasterMk cId="3834816710" sldId="2147483648"/>
              <pc:sldLayoutMk cId="530424306" sldId="2147483653"/>
              <ac:spMk id="6" creationId="{912EDE28-4BAB-1698-83D0-882D5729E38B}"/>
            </ac:spMkLst>
          </pc:spChg>
          <pc:spChg chg="del mod">
            <ac:chgData name="D T" userId="512a51823881bbf6" providerId="LiveId" clId="{8E7FE54A-7307-42C6-80BB-8DDB30F4CCB0}" dt="2023-08-09T04:20:37.397" v="14" actId="478"/>
            <ac:spMkLst>
              <pc:docMk/>
              <pc:sldMasterMk cId="3834816710" sldId="2147483648"/>
              <pc:sldLayoutMk cId="530424306" sldId="2147483653"/>
              <ac:spMk id="7" creationId="{D420E9F7-2493-F2ED-7A49-2507ACD88CFD}"/>
            </ac:spMkLst>
          </pc:spChg>
          <pc:spChg chg="del mod">
            <ac:chgData name="D T" userId="512a51823881bbf6" providerId="LiveId" clId="{8E7FE54A-7307-42C6-80BB-8DDB30F4CCB0}" dt="2023-08-09T04:20:40.054" v="15" actId="478"/>
            <ac:spMkLst>
              <pc:docMk/>
              <pc:sldMasterMk cId="3834816710" sldId="2147483648"/>
              <pc:sldLayoutMk cId="530424306" sldId="2147483653"/>
              <ac:spMk id="8" creationId="{B8801EE7-13C2-2EB9-3538-641098D7E64C}"/>
            </ac:spMkLst>
          </pc:spChg>
          <pc:spChg chg="del mod">
            <ac:chgData name="D T" userId="512a51823881bbf6" providerId="LiveId" clId="{8E7FE54A-7307-42C6-80BB-8DDB30F4CCB0}" dt="2023-08-09T04:20:41.758" v="16" actId="478"/>
            <ac:spMkLst>
              <pc:docMk/>
              <pc:sldMasterMk cId="3834816710" sldId="2147483648"/>
              <pc:sldLayoutMk cId="530424306" sldId="2147483653"/>
              <ac:spMk id="9" creationId="{778AF4DD-1986-5577-878E-C614102CB57E}"/>
            </ac:spMkLst>
          </pc:sp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11T03:49:58.5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3906 15823 1680 0,'0'0'627'0,"0"0"-583"0,0 0-52 0,0 0-26 16,0 0-18-16,0 0 4 0,0 0 11 0,0 0 5 16,0 0 17-16,0 0 0 0,0 0 2 15,0 0 13-15,0 31-6 0,4-2 7 0,2 10-1 16,0 7 0-16,-2 11 13 0,4 7 2 0,-4 5 5 16,-1 5 6-16,0 0-4 0,-1 4 2 0,0-1-2 15,-1-1 2-15,-1 0 5 0,0-1-2 0,0-2 4 16,-3-5-3-16,-2-2-9 0,2-3 1 15,-1-9-5-15,-1-4-8 0,1-7 3 0,-1-8-7 16,1-5 1-16,1-6 11 0,-1-5-5 0,3-6 9 16,-2-4 1-16,1-6-5 0,0-1 0 15,2-2-43-15,-1-4-120 0,0-1-289 0,0 1-1040 0</inkml:trace>
  <inkml:trace contextRef="#ctx0" brushRef="#br0" timeOffset="528.4049">4859 16346 1527 0,'0'0'43'0,"0"0"-47"0,0 0 10 0,0 0 8 16,0 0 31-16,14-120 31 0,-14 112 32 0,0 2 28 16,-3 3-8-16,-1 0-20 0,1 2-42 0,-1 1-38 15,0 0-30-15,2 2-20 0,-6 9-12 16,2 7-1-16,-2 7 15 0,-1 9 9 0,-2 8 8 15,2 5 4-15,1 5-7 0,6 4 6 16,2 4-1-16,0 1-3 0,2 0 6 0,6 0 1 16,3-3-4-16,5-6 3 0,2-2-10 0,4-7-2 15,4-3 7-15,3-5-8 0,4-5 9 0,5-8 0 16,1-2-2-16,4-8 15 0,3-5-1 0,5-6 0 16,2-1 9-16,0-11-8 0,3-5 8 15,-1-4 5-15,-3-5-5 0,-2-6 7 0,-4-1 1 16,-5-5 2-16,-7-2 17 0,-4-3 2 0,-8 1 16 15,-7-1 7-15,-5 2-10 0,-7-1 3 16,-3-2-17-16,-10-1-11 0,-7 2-5 0,-5 2-18 16,-4 1-6-16,-7 6-13 0,-4 5-11 0,-6 6-2 15,-6 2-5-15,-4 6 3 0,1 5-3 0,0 6-1 16,2 3-7-16,7 0-19 0,5 8-47 16,7 3-144-16,11-1-269 0,10 0-954 0</inkml:trace>
  <inkml:trace contextRef="#ctx0" brushRef="#br0" timeOffset="860.9128">6328 16313 3013 0,'0'0'50'0,"0"0"-27"0,0 0-26 0,0 0-23 16,0 0-33-16,0 0-7 0,0 0-8 0,0 0-6 16,0 0 18-16,0 0-4 0,0 0 11 0,0 0 25 15,0 0 6-15,18 127 24 0,-8-63 14 16,1 8-2-16,1 4 11 0,4-1-9 0,-4-3-7 15,1-3 8-15,3-5-8 0,-4-5 3 0,5-3 0 16,-3-5-9-16,4-4 2 0,-4-5-11 16,4-4-14-16,1-4-54 0,-3-6-249 0,-2-7-697 15,-7-9-182-15</inkml:trace>
  <inkml:trace contextRef="#ctx0" brushRef="#br0" timeOffset="1221.4485">7566 16414 2371 0,'0'0'191'0,"0"0"-115"0,0 0-39 16,0 0-26-16,0 0-16 0,0 0-33 15,0 0-23-15,0 0-9 0,0 0-20 0,0 0 16 16,0 0 25-16,0 0 16 0,0 0 35 16,0 0 10-16,-14 159 7 0,14-96 10 0,0 5-5 15,0 0 9-15,1-2-8 0,0-2-9 0,0-3-3 16,2-6-9-16,3-6-3 0,-4-7 1 15,4-4-5-15,-2-5 7 0,0-1-4 0,1-4-4 16,2-2-9-16,-1-5-40 0,3-2-155 0,0-8-404 0,-2-4-837 16</inkml:trace>
  <inkml:trace contextRef="#ctx0" brushRef="#br0" timeOffset="1678.9073">8696 16605 1976 0,'0'0'311'0,"0"0"-239"0,0 0-59 16,0 0-3-16,0 0-13 0,0 0-22 0,0 0-5 16,0 0-20-16,0 0 4 0,-126-37 16 0,110 59-1 15,2 7 13-15,-2 3 4 0,4 7-7 16,3 2 14-16,5 4-3 0,4 3 10 0,0 2 8 16,10-1-3-16,8-4 9 0,5-4-1 0,6-5 1 15,5-6 1-15,6-3 4 0,8-6 2 16,3-6 0-16,4-6 7 0,4-5-5 0,2-4 0 15,0-8 10-15,-2-5-5 0,-2-5 16 0,-3-3 1 16,-5-3-3-16,-7-5 13 0,-9-1-12 16,-5-4 4-16,-7-2 4 0,-10 0-12 0,-8-3 6 15,-4-2-11-15,-13 0-19 0,-14-2-6 0,-11 2-20 16,-11 0-6-16,-6 4 2 0,-10 6-5 0,1 6 3 16,-4 9-3-16,1 9-7 0,5 7 4 15,9 0-8-15,6 12-24 0,10 6-41 0,15 5-129 16,9-3-240-16,7-6-956 0</inkml:trace>
  <inkml:trace contextRef="#ctx0" brushRef="#br0" timeOffset="2077.9597">10803 16722 1115 0,'0'0'234'15,"0"0"-129"-15,0 0-18 0,0 0-14 0,-68-130-25 16,36 107-22-16,-9 5-16 0,-7 4-4 0,-3 6 4 16,-2 2 11-16,-3 6 15 0,2 2 18 15,3 7 17-15,1 5 4 0,8 4-8 0,2 4-17 16,3 4-24-16,3 5-15 0,4 4-7 0,4 4-6 16,7 4 0-16,4 2 1 0,9 2-4 15,6-2 2-15,6 0 5 0,11-3-4 0,9-5 11 16,10-5 3-16,6-6 8 0,14-5 15 0,6-6-7 15,7-6 8-15,7-5-3 0,7-4-12 0,6-11 15 16,3-6-13-16,1-6-1 0,1-5 15 0,-3-3-18 16,-6-4 12-16,-6-3-5 0,-8-3-15 0,-8-1 12 15,-9-2-9-15,-11 0 7 0,-11-2 7 0,-9 1-5 16,-15-4 2-16,-8 3-11 0,-12-3-21 16,-18 7-9-16,-11 4-19 0,-10 9-6 15,-10 9 4-15,-11 9 0 0,-4 11 10 0,-4 4 6 0,-4 10 4 16,4 10 5-16,3 3 1 0,7 9-6 15,9 5-31-15,10 5-117 0,18-9-286 0,13-13-976 0</inkml:trace>
  <inkml:trace contextRef="#ctx0" brushRef="#br0" timeOffset="2485.697">12366 16638 2073 0,'0'0'73'0,"0"0"-52"16,0 0-26-16,-148-86-4 0,97 75 2 0,-5 7-4 15,-3 3 5-15,-5 1 0 0,-2 7-2 0,0 2 11 16,1 6-3-16,3 1 8 0,5 3 11 16,3 3-7-16,7 3 4 0,6 3-10 0,8 2-8 15,5 4 4-15,8 4-9 0,5 2 3 16,9 3 4-16,6 1-4 0,10 0 9 0,11-1-2 15,10-5-1-15,10-5 10 0,9-6-4 0,7-7 11 16,7-7-7-16,0-7-4 0,4-6 10 0,4-1-10 16,-2-12 5-16,-2-3 8 0,2-5-10 0,-2-2 15 15,-4-3 3-15,-5-2-6 0,-7-2 8 16,-6-2 1-16,-8-3 9 0,-8-1 5 0,-6-5 7 16,-12 1-2-16,-5-3-6 0,-7 0-2 0,-8 1-12 15,-12 2-7-15,-5 1-9 0,-11 4-17 0,-5 4-2 16,-5 7-11-16,-6 7-2 0,-3 6 8 15,-5 8-9-15,-2 3 9 0,2 6-2 0,2 7-7 16,3 8 6-16,5 6-8 0,9 3-3 0,6 5-7 16,11 3-59-16,11 2-166 0,5-8-485 15,6-10-742-15</inkml:trace>
  <inkml:trace contextRef="#ctx0" brushRef="#br0" timeOffset="2846.4084">13288 16572 2180 0,'0'0'97'16,"0"0"-40"-16,0 0-19 0,0 0-19 0,0 0-30 15,0 0-24-15,0 0-8 0,0 0-11 0,0 0 18 16,-133-21 13-16,93 45 3 0,0 2 13 16,-1 4-6-16,5 2 2 0,3 2 8 0,6 3-7 15,2 3 10-15,6 3-1 0,6-1-6 0,4-2 6 16,9-5-4-16,4-6 3 0,11-7 9 15,5-8 2-15,6-3 10 0,4-5 1 0,4-6 4 16,1-1 8-16,5-12-6 0,3-2 7 0,2-7-1 16,-1-7-6-16,1-3 4 0,-2-4-2 0,-8-3-1 15,-2 0 3-15,-8-2-1 0,-5 0 8 0,-9-1 6 16,-6-2 0-16,-5-1-5 0,-9-1-4 16,-8 2-12-16,-8 2-11 0,-6 4 1 0,-4 4-12 15,-6 6-8-15,-5 5 1 0,-1 7-13 0,-6 8 2 16,-2 5 2-16,0 3-4 0,-1 9 9 15,2 6-6-15,4 6-6 0,9 6 6 0,3 6-9 0,11 7 2 16,10 4-5-16,10 5-73 0,7-8-248 16,0-14-1109-16</inkml:trace>
  <inkml:trace contextRef="#ctx0" brushRef="#br0" timeOffset="3074.6195">14944 16908 3123 0,'0'0'-6'0,"0"0"-66"0,0 0-34 15,0 0-24-15,0 0-163 0,0 0-294 16,0 0-756-16</inkml:trace>
  <inkml:trace contextRef="#ctx0" brushRef="#br0" timeOffset="3230.8435">16456 16935 2876 0,'0'0'75'16,"0"0"-106"-16,0 0-17 0,127-16-74 16,-87 14-311-16,-11 1-1124 0</inkml:trace>
  <inkml:trace contextRef="#ctx0" brushRef="#br0" timeOffset="3380.8072">18638 16836 2668 0,'0'0'74'0,"118"-17"-66"16,-40 11-4-16,3 3 3 0,3 3-11 0,-1 0-22 15,3 0-94-15,-1 1-254 0,-20 0-612 16,-23 2-265-16</inkml:trace>
  <inkml:trace contextRef="#ctx0" brushRef="#br0" timeOffset="3519.2279">21970 16786 2312 0,'0'0'86'0,"160"-13"-27"0,-59 8-32 15,1 4-7-15,-1 1-21 0,1 2-41 0,-2 3-163 16,-28 0-509-16,-21-3-755 0</inkml:trace>
  <inkml:trace contextRef="#ctx0" brushRef="#br0" timeOffset="3646.8694">25101 16888 2587 0,'0'0'36'15,"0"0"-9"-15,177-1-11 0,-106 10-9 16,0 4-6-16,-1 4-92 0,-20-2-526 0,-18-5-911 0</inkml:trace>
  <inkml:trace contextRef="#ctx0" brushRef="#br0" timeOffset="5234.8473">552 16877 179 0,'0'0'-38'0,"0"0"-53"0,0 0 41 15,0 0 50-15,0 0 0 0,0 0 0 0,119 25 9 16,-76-19 57-16,7 1-3 0,5 0 0 0,7-2-16 16,5 3 15-16,16-1 15 0,19 1 4 0,10 0 14 15,6-1-11-15,-16-2 1 0,-16-1 10 0,-3 0-19 16,-5-2 2-16,1 1-16 0,-4 0-20 15,1-1 3-15,-6 0-14 0,-4 2-4 0,2-3 10 16,-7-1-1-16,-3 0 1 0,-5 0 5 0,-2-5-20 16,-5 1-46-16,-1-4-132 0,-14 2-515 0,-10 2 160 15</inkml:trace>
  <inkml:trace contextRef="#ctx0" brushRef="#br0" timeOffset="5518.9817">2038 16515 2430 0,'0'0'11'0,"0"0"-123"15,0 0-75-15,0 0-4 0,0 0 37 0,0 0 79 16,124 16 48-16,-79-1 15 0,-2 4 3 0,2 6-3 16,-2 2 3-16,-1 5 0 0,1 5-6 0,-1 1 2 15,5 5 8-15,-4 6-3 0,-2 0 1 0,0 4 5 16,-5-1-6-16,-5 3 3 0,-6-2 0 15,-5-1-3-15,-3-2 10 0,-8 1-2 0,-7-3 4 16,-2 1 9-16,-10-2-10 0,-9-3 3 0,-4-2 5 16,-6-1-9-16,-8-5 15 0,-6 2 1 15,-7 2-7-15,-3 0 5 0,-6 0-16 0,8-5-6 16,7-5-2-16,6-7-19 0,7-4-51 0,10-5-242 16,3-4-640-16</inkml:trace>
  <inkml:trace contextRef="#ctx0" brushRef="#br0" timeOffset="6102.6959">1148 14202 1971 0,'0'0'-90'0,"0"0"-89"0,0 0-14 16,0 0 29-16,0 0 53 0,0 0 60 0,0 0 11 15,154 9-5-15,-110 22-10 0,-1 7-22 0,-7 7 14 16,-11 1 19-16,0 3 19 0,-4 2 20 0,-1 3 5 15,0 3 4-15,1 0 5 0,-2 1-5 16,-1-1-1-16,-1-2 6 0,1 0 1 0,-3-5 2 16,0-3 4-16,-4-3-2 0,1-5 2 0,-3-6 4 15,-1-4 5-15,0-6 6 0,-3-7-2 16,1-5 1-16,-3-7 17 0,-2-2 42 0,0-2 63 16,-1 0 50-16,1 0 30 0,4-4-18 0,-2-9-60 15,7-9-52-15,2-10-53 0,7-9-29 0,2-8-2 16,6-4-4-16,-2-3-7 0,3-4-7 15,3-4-19-15,0 1-13 0,3 3-16 0,1 6-22 16,-2 10-32-16,4 7-20 0,-4 9-48 0,2 9-60 16,-2 6-121-16,-10 7-430 0,-5 4 345 0</inkml:trace>
  <inkml:trace contextRef="#ctx0" brushRef="#br0" timeOffset="6400.0058">2747 14771 1490 0,'0'0'48'15,"0"0"-82"-15,0 0-6 0,0 0 40 0,0 0 22 16,0 0 16-16,-39-128-5 0,22 112-11 0,1 5 7 16,-3 0 2-16,0 4 3 0,1 4-13 15,0 2-14-15,-1 1-21 0,0 3-19 0,1 7-21 16,-1 3-8-16,4 5 1 0,-2 2 15 0,5 4 28 15,0-2 15-15,5 3 16 0,4-2 6 16,3 0-6-16,0 0-5 0,7-1-7 0,6 1-8 16,1 0 0-16,6-2 9 0,3 0 12 0,5 0 16 15,5-3 7-15,5 0 7 0,1-2 5 0,1-3 0 16,3-1 0-16,-1-4-15 0,3-2-40 16,-1-4-163-16,-12-1-393 0,-11 2-459 0</inkml:trace>
  <inkml:trace contextRef="#ctx0" brushRef="#br0" timeOffset="6706.5567">3159 14629 2201 0,'0'0'56'0,"0"0"-84"16,0 0-94-16,0 0-94 0,0 0-33 0,0 0 41 16,0 0 75-16,0 0 69 0,0 0 42 0,0 0 0 15,0 0-1-15,0 0 27 0,0 0 10 16,61 130 11-16,-55-91 5 0,0 6-5 0,-2-2 4 15,-2 2-1-15,-1-5-4 0,2 1 0 0,-2-7-12 16,1-4-3-16,-1-5-4 0,3-7-1 16,-2-4 5-16,0-6-4 0,-1-2-1 0,-1-3 4 15,1-2 17-15,-1 0 42 0,0-1 41 0,0 0 43 16,2 0 23-16,-1-1-6 0,0-2-9 16,3-4-43-16,-2-5-40 0,6-5-32 0,3-7-33 15,0-6-1-15,3-7-13 0,5-3-6 0,0-3-5 16,1-1-18-16,2 4-1 0,-3 2-27 0,0 6-31 15,0 7-22-15,0 4-83 0,-2 7-114 16,-2 6-257-16,-6 3-543 0</inkml:trace>
  <inkml:trace contextRef="#ctx0" brushRef="#br0" timeOffset="7660.2589">3887 14777 2435 0,'0'0'75'0,"0"0"-74"16,0 0-75-16,0 0-50 0,0 0-18 15,0 0 19-15,0 0 51 0,0 0 55 0,0 0 32 16,0 0 6-16,0 0-4 0,0 0-11 0,0 0-5 16,0 0-3-16,78-9 1 0,-58 16 3 15,4 2 2-15,4 4 3 0,0 2 0 0,2 3 1 0,-2 4-1 16,1 3 1-16,-1 3 1 0,-5 1 0 15,1 3 0-15,-3 2-3 0,-5 0 0 0,0-2-1 16,-5-2-6-16,-2-4-1 0,-4-1-4 0,-1-6 0 16,-3 2 2-16,-1-3 2 0,0-2 3 15,-5-1 0-15,-1-4 5 0,0-2 5 0,-3-2 4 16,3-4 7-16,-1 0 13 0,-1-3 4 0,0 0 14 16,-1 0 6-16,1-3 0 0,-2-2 14 0,2-2 0 15,1-4 6-15,0 0 7 0,1-5-18 16,4 0-6-16,1-3-19 0,1-4-20 0,1-3-6 15,6-5-15-15,6-7-3 0,1-4 3 16,7-3 1-16,4 0 2 0,2-3 0 0,3 1-2 16,0 3-1-16,0 4-2 0,-4 4 3 0,-2 6 2 15,-3 2 1-15,-3 8-2 0,-4 2-1 0,-3 5-6 16,0 3-4-16,-4 3 1 0,-4 4-5 0,0 2-11 16,-3 1-35-16,0 0-87 0,0 3-79 0,-1 3-193 15,-1 0-900-15</inkml:trace>
  <inkml:trace contextRef="#ctx0" brushRef="#br0" timeOffset="8623.7905">1596 14383 1447 0,'0'0'131'0,"0"0"-151"0,0 0-130 0,0 0-153 15,0 0-131-15,0 0 32 0,0 0 133 16,0 0 269-16,0 0 0 0,0 0 0 0,-25 126 0 16,15-78 78-16,-2 9 64 0,0 6 6 0,-6 5 3 15,4 3-10-15,-3 2-18 0,3 1-21 16,1-12-10-16,2-11-3 0,5-9-21 0,0-8-9 15,-3 0-16-15,5-2-15 0,-3-1 1 0,3-1-2 16,-2-2-1-16,3-3 4 0,-4-3-6 0,5-4-1 16,1-4-7-16,-1-4-17 0,1-2-6 0,1-5-21 15,0-3-109-15,0-5-206 0,2-4-351 0,0 0 465 16</inkml:trace>
  <inkml:trace contextRef="#ctx0" brushRef="#br0" timeOffset="9083.89">1488 14681 0 0,'0'0'0'0,"19"-136"0"16,-9 63 348-16,0 2 31 0,-2 11-49 0,0 6-31 15,2 7-48-15,4 5-83 0,-2 8-29 0,5 4-20 16,-2 4-14-16,4 4-10 0,2 0-22 16,3 1-32-16,3 1-24 0,3 3-7 15,1 3-7-15,-1 5-4 0,-1 4-8 0,-3 5-7 16,0 0-3-16,-3 8-3 0,1 4 1 0,0 4 5 16,-2 4 5-16,3 6 4 0,-5 3 2 0,-2 3-3 15,-2 4 1-15,-4 2-3 0,-3 4 2 0,-5 1 2 16,-4 3 4-16,-2-2 5 0,-9 1 3 0,-6-1 3 15,-5-1 0-15,-2 0-2 0,-7-1 2 16,-4-3-4-16,-3-1 3 0,-3-4 1 0,-2-1 0 16,-2-3 6-16,1-2-4 0,-3-3-2 0,-1-2 1 15,3-3-5-15,3-4 5 0,6-3-3 0,11-7 12 16,5-1 9-16,4-4 5 0,4-1 8 0,2 0-3 16,0 0-2-16,1 0 4 0,5 0-6 0,-1 0-14 15,3 0-23-15,2 0-42 0,0 0-29 16,1-1-8-16,7 1 14 0,5 0 27 15,6 0 14-15,9 0 11 0,4 5 4 0,9 6 6 16,1 3 15-16,13 4 4 0,1 5 4 0,5 3-8 16,5 5-1-16,-1 1 1 0,0 2-5 15,2 1 5-15,-2 1-1 0,1 3 1 0,-3-3 2 16,2 2-4-16,-2 0 0 0,-6-2-1 0,-1-1-4 0,-4 0 3 16,-5-5 1-16,-4-1-7 0,-6-3 4 15,-5-4-5-15,-7 1 0 0,-4-4 9 0,-5-3-4 16,-3 4 10-16,-5-2 3 0,-5 0-9 0,-3 3 3 15,-1 2-23-15,-13 9-54 0,-9 3-140 0,1-6-520 16,6-10-717-16</inkml:trace>
  <inkml:trace contextRef="#ctx0" brushRef="#br0" timeOffset="18879.1707">4245 15501 924 0,'0'0'313'16,"0"0"-220"-16,0 0-86 0,0 0-36 0,0 0 10 0,0 0 49 16,0 0 48-16,0 0 28 0,0 0 18 15,0 0-8-15,0 0-14 0,0 0-3 0,143-119-12 16,-103 78-9-16,8-7-6 0,5-7-16 0,6-4-13 16,2-4-3-16,1-1-5 0,3-1-1 0,0-2 4 15,0-1-5-15,4-1 2 0,-1-3 0 16,4 1-1-16,3-4-2 0,5 0-5 0,5 0-2 15,2-4-9-15,-3 2-2 0,1 2-1 0,-2 4-5 16,-9 3 5-16,-3 9-4 0,-9 9-5 16,-6 6 2-16,-9 8-5 0,-8 9 1 0,-9 5 6 15,-5 6-3-15,-9 5 3 0,-6 6-1 0,-3 1 3 16,-5 3 6-16,-2 1 3 0,0 0 5 16,0 0 4-16,0 0-4 0,0 0 2 0,0 0-6 15,0 0-6-15,0 0-3 0,0 0-10 0,-1 0 4 16,1 0-3-16,0 0-1 0,-1 0 4 0,1 0-8 15,0 0 0-15,0 0-2 0,0 0-1 0,0 0 2 16,0 0-1-16,0 0 0 0,0 0 1 0,0 0-4 16,0 0-2-16,0 0-7 0,0 0-15 15,0 0-18-15,0 0-39 0,2 0-100 16,0 2-235-16,0 1-1092 0</inkml:trace>
  <inkml:trace contextRef="#ctx0" brushRef="#br0" timeOffset="19547.3818">6270 13323 1648 0,'0'0'189'0,"0"0"-68"0,0 0-72 16,0 0-53-16,0 0-50 0,0 0-20 15,0 0-1-15,0 0 18 0,0 0 23 0,0 0 21 0,0 0 13 16,-127 62 3-16,86-29 7 0,-3 1 4 16,-3 4 2-16,2 1 1 0,-2 1-1 0,3 2-1 15,-2-2 0-15,4-3-2 0,4-2-2 0,4-6-2 16,4-3-2-16,2-3-3 0,6-6-2 15,4-3 0-15,7-3 0 0,5-6 0 0,2-3 0 16,4-1-2-16,0 0-4 0,0-1-7 0,0 0-20 16,4 0-21-16,1-1 13 0,5-4 28 15,8-5 41-15,5-7 38 0,8-7-2 0,8-6-13 16,4-6-16-16,6-6-10 0,2-3-5 0,-1 0-4 16,0 0-4-16,-5 4-2 0,-1 4-3 0,-4 4-2 15,-4 3 1-15,-1 3-4 0,-2 4 1 16,-3 2 2-16,-5 6 2 0,1 2 5 0,-5 4 4 15,-7 2 0-15,0 2-1 0,-4 3-5 0,-4 0-7 16,1 2 1-16,0 0-7 0,-2 3 0 0,2 3 1 16,0 3-4-16,-1 2 6 0,4 3-2 0,-2 6 1 15,1 1 5-15,0 4-7 0,-1 2 5 0,1 4 0 16,4 5 1-16,-1 2 6 0,0 6 1 16,2 2 8-16,2 5 4 0,-1 2 7 0,2 2-11 15,3 2-84-15,-8-12-484 0,-2-15-900 0</inkml:trace>
  <inkml:trace contextRef="#ctx0" brushRef="#br0" timeOffset="20215.98">5126 12622 1325 0,'0'0'162'0,"0"0"-91"0,0 0-7 0,0 0 40 16,0 0 35-16,0 0 40 0,0 0-2 15,0 0-35-15,0 0-39 0,0 0-51 0,0 0-38 16,0 0-14-16,0 0-8 0,0 0-3 0,-106-90 2 15,76 77 1-15,-4 1 1 0,-1 3 2 0,-3 2 2 16,-3 1 0-16,1 4 1 0,1 1-1 16,-1 1-3-16,3 1-1 0,1 5 1 15,2 2-1-15,1 2 3 0,3 2-5 0,2-1-4 0,5 2-4 16,5-1-8-16,3 0-3 0,7-1-12 16,4-3-12-16,3 2-7 0,1-1-7 15,1 2 9-15,8 5 7 0,1-1 11 0,4 5 11 0,5 2 3 16,6 1 7-16,2 2 4 0,7 2 6 0,2 3 10 15,4 1 5-15,0 0 5 0,1 1 0 16,0-2-3-16,-2 0 1 0,-7-2-2 0,-3 0-1 16,-6-2 0-16,-5-3-2 0,-7-3 0 0,-3-2 0 15,-7-4 6-15,-1 0 10 0,-10 0 10 16,-9 0 5-16,-6 1-1 0,-9 0-5 0,-7 0-6 16,-6 0-3-16,-5-4 1 0,-1-1-3 0,-1-4 0 15,-2 0 0-15,1-1-8 0,3-3 0 0,-1 1-9 16,4-5-3-16,2 2-7 0,6 0-9 0,4-2-13 15,7-3-21-15,5-1-32 0,7 0-90 0,5 0-128 16,4 2-222-16,6 3-586 0</inkml:trace>
  <inkml:trace contextRef="#ctx0" brushRef="#br0" timeOffset="20504.7684">5468 12697 701 0,'0'0'291'0,"0"0"-122"16,0 0-35-16,0 0 15 0,0 0 8 0,0 0 8 15,0 0-18-15,0 0-16 0,0 0-20 0,0 0-29 16,0 0-21-16,0 0-24 0,0 0-19 16,0 0-12-16,-21-67-15 0,18 67-11 0,0 6-10 15,-6 4-5-15,-1 5 6 0,0 7 9 0,-6 6 11 16,0 4 7-16,-3 5 3 0,2 0 2 0,0 3-1 15,-1-1 2-15,3-2-1 0,0 0 1 0,0-4 1 16,-1-2-2-16,5-3 2 0,-1-1-2 0,2-6-3 16,3-1-3-16,0-3-18 0,3-3-30 15,0-4-39-15,1-3-76 0,1-3-138 16,2-4-91-16,0 0-187 0,0 0-44 0</inkml:trace>
  <inkml:trace contextRef="#ctx0" brushRef="#br0" timeOffset="20839.135">5294 12768 0 0,'0'0'157'0,"0"0"374"0,0 0-115 16,0 0-90-16,0 0-102 0,0 0-83 16,0 0-50-16,0 0-44 0,0 0-20 0,0 0-16 15,0 0-10-15,0 0 0 0,0 0 2 0,0 0 4 16,67-40 0-16,-48 49-2 0,0 4 3 16,2 3-2-16,1 2 6 0,-1 3-1 0,3 2-1 15,1 3 5-15,-2-1-6 0,0 0 1 0,1 0 2 16,-2 0-10-16,-1-3 9 0,-2-2-4 0,-1-2-3 15,0-2 10-15,-1-3-6 0,2-5 2 0,-6 0 5 16,4-2-3-16,-6-3 10 0,0-2 11 0,-1-1 20 16,-1 0 33-16,-4-3 24 0,1-4 19 15,4-4-4-15,0-7-23 0,2-8-29 0,5-8-24 16,-1-8-16-16,0-9-8 0,-1-4 0 0,-2-2-2 16,-3 0-2-16,-3 2-2 0,0 2-5 15,0 6-2-15,-4 5-1 0,2 3-7 0,-1 10 1 16,-3 5-4-16,0 9-4 0,-1 3 1 0,0 5-13 15,0 4-15-15,0 0-46 0,0 3-99 0,-2 5-103 16,1 9-145-16,-2 0-331 0,0-2-636 0</inkml:trace>
  <inkml:trace contextRef="#ctx0" brushRef="#br0" timeOffset="21330.232">6103 12955 491 0,'0'0'336'0,"0"0"-258"0,0 0-139 0,0 0-72 16,0 0 13-16,0 0 69 0,0 0 137 0,0 0 117 16,0 0 53-16,0 0-1 0,0 0-40 15,0 0-49-15,0 0-50 0,143 7-19 0,-112-7-19 16,1 0-19-16,0-1-3 0,-1-2-11 0,-3 2-4 16,0-1-4-16,-3 1-11 0,-3 1-4 0,-3-1-8 15,-3 1-4-15,0 0-4 0,-5 0 0 0,-3 0-2 16,-3 0-1-16,-4 0 4 0,0 0-14 15,-1 0-23-15,0 0-76 0,-2 0-152 16,-3 1-356-16,0 1-719 0</inkml:trace>
  <inkml:trace contextRef="#ctx0" brushRef="#br0" timeOffset="22015.1242">7152 12308 1092 0,'0'0'74'0,"0"0"-88"0,0 0-31 0,0 0-18 16,0 0 11-16,0 0 21 0,-135 13 16 15,105-4 19-15,1 0 9 0,-1 0 7 0,4 3 2 16,-2-1 2-16,-1 3-1 0,2 2-6 16,-3 2 4-16,3 3-2 0,-2 0 1 0,1 1 4 15,5 0 0-15,1 1-1 0,3 0-3 0,0 0-6 16,6 1-5-16,-2-1-7 0,7 0 0 0,2 1-3 16,-1-1-2-16,5-2-1 0,2 3-6 15,0-1 1-15,2 0 0 0,6 2 4 0,2 0 5 0,0 0 4 16,4 0 2-16,2-3 1 0,0 1 2 15,0-4 1-15,4-3 2 0,0 1 5 0,0-2 5 16,2-2 7-16,2-2 5 0,-2 0 7 0,0-3 7 16,0 0 4-16,0-2 9 0,1 0 4 15,1-1-3-15,-1-3-1 0,0-1-9 0,5 0-3 16,-1-1-1-16,-1 0 0 0,4-4-3 0,0-1-2 16,1-2-6-16,0-2-3 0,1-2-1 15,1 0-4-15,-2-1 0 0,1-2 0 0,-1-2 1 16,0 0 2-16,-1-3 2 0,-2 0 1 0,-2-2-1 15,1-1 3-15,-5-2 0 0,-1-2 1 0,-2 1 1 16,0 0 0-16,-7-1-3 0,0 0 2 16,-2-1-3-16,-2 1-3 0,-1-2-1 0,-4 2-4 15,-3-2 4-15,0 2 2 0,0 0 1 0,-4 2-4 16,-4 0-8-16,-2 2-8 0,-2-1-5 0,-3 4-1 16,0 0-1-16,-3 0-1 0,-2 1-1 0,-2 2-4 15,1 2 1-15,-4 1-2 0,2 1-1 0,0 2 0 16,-3 2-5-16,4 1 1 0,-2 1-1 15,-3 3 0-15,3-1 1 0,-4 2-1 0,-1 2-2 16,1 0 1-16,1 1 0 0,-1 4 2 0,0 0 0 16,3 2-1-16,-2 0-3 0,3 5-3 0,-1 2-7 15,2 3-6-15,0 4-14 0,-1 5-30 16,4 5-54-16,1 6-115 0,5-8-416 0,4-9-840 0</inkml:trace>
  <inkml:trace contextRef="#ctx0" brushRef="#br0" timeOffset="26005.7795">13096 17358 1226 0,'0'0'149'0,"0"0"-77"16,0 0-67-16,0 0-56 0,0 0-31 0,0 0 0 0,0 0-1 16,0 0 28-16,0 0 19 0,0 0-12 15,0 0-25-15,0 0-55 0,-2 4-13 0,2 4 39 16,1 7 43-16,3 3 83 0,2 6 23 0,-4 4-16 16,2 5 6-16,0-1-33 0,0 4-5 0,0-1 9 15,-2 1-8-15,3 0 8 0,1 0 8 16,-2 0 0-16,1-4-3 0,-2-4-7 0,2-4-1 15,-3-5 7-15,1 4-5 0,2-1 9 0,-1 0-2 16,0 0-12-16,1 3 13 0,-3-4 1 16,4 0-4-16,-3-1 12 0,1-4-4 0,1-1-1 15,-2-2-8-15,2-2-45 0,-3-1-99 0,1-3-179 16,-1-2-103-16</inkml:trace>
  <inkml:trace contextRef="#ctx0" brushRef="#br0" timeOffset="26244.8558">12900 17973 0 0,'0'0'450'0,"0"0"-295"0,0 0-151 0,0 0-92 16,0 0-72-16,0 0-5 0,0 0 51 0,0 0 75 16,0 0 68-16,0 0 60 0,0 0 3 15,0 0 0-15,0 0 8 0,0 0-17 0,65 21-10 16,-46-11-12-16,1 0-31 0,2 0 3 0,4 1-8 15,-2 1-24-15,2 0 21 0,-1-2-22 0,2 1 6 16,-3 0 32-16,3-2-8 0,-3 0 20 0,0-2-5 16,-1 0-28-16,-1-2-37 0,-2 0-99 15,0-4-115-15,-8 0-160 0,-2 1 202 0</inkml:trace>
  <inkml:trace contextRef="#ctx0" brushRef="#br0" timeOffset="26476.0036">13532 17756 782 0,'0'0'365'0,"0"0"-143"0,0 0-91 16,0 0-43-16,0 0-35 0,0 0-18 0,0 0-4 0,0 0-25 15,0 0 2-15,0 0-25 0,0 0-43 16,0 0 2-16,0 0-12 0,0 0 18 16,-26 39 58-16,18-23-12 0,-1 4 27 0,-1 4 3 0,-3 1-37 15,0 3 25-15,0 2-26 0,0-2-3 16,-4 3 30-16,5-2-26 0,-1-3 21 0,-1-2 17 15,2 0-36-15,0-4 37 0,1 1-25 0,-2-3-24 16,0-1 18-16,3-5-47 0,0-1-90 0,5-4-229 16,-1-3-562-16</inkml:trace>
  <inkml:trace contextRef="#ctx0" brushRef="#br0" timeOffset="29853.1922">14093 18149 892 0,'0'0'259'0,"0"0"-86"15,0 0-97-15,0 0-12 0,0 0-21 0,0 0-39 16,0 0 35-16,0 0-25 0,-26-130 9 0,19 112 38 15,1 1-34-15,-1 0 27 0,-2 2-9 16,-2 1-34-16,0 0 19 0,-1 1-33 0,-4 2-7 0,-2-1-8 16,-3 3-27-16,-1 2 2 0,3 2-10 15,-1 4 5-15,5 1 1 0,-1 0 13 0,3 1 3 16,-5 4 0-16,2 2-6 0,0 1-31 0,-3 3-13 16,2 0-15-16,3 2-18 0,2 2 15 15,2 1-33-15,2 1-37 0,6 3 10 0,2 0-58 16,0 2 31-16,10 2 92 0,2 1 94 0,7 3 0 15,2 0 0-15,5 2 0 0,3 0 0 16,7 1 0-16,-2-3 0 0,5 1 0 0,-1 0 6 16,-3-2 6-16,0-2-17 0,-6-3-8 0,-6-5 13 15,-11-6 0-15,0 0 0 0,-5-4 0 0,-3-1 0 16,4 7 36-16,-7-8 47 0,0 1-13 16,-1 6 11-16,-3-8-11 0,-11 4 1 0,0-1 33 15,-3-3 3-15,-8 1 28 0,1-3 5 0,-10 0-7 16,-4-2-20-16,-10 0-48 0,-12-6-27 0,-3-4-32 15,0-2-2-15,6-3-6 0,10-1-7 0,9-2 8 16,10 4-83-16,5-1-73 0,8 1-167 0,7 3-355 16,5 5 679-16</inkml:trace>
  <inkml:trace contextRef="#ctx0" brushRef="#br0" timeOffset="30068.7557">14493 17995 2046 0,'0'0'118'0,"0"0"-60"0,0 0-123 15,0 0-103-15,0 0-106 0,0 0-81 0,0 0 69 16,0 0 64-16,0 0 113 0,0 0 123 16,0 0-30-16,0 0 28 0,0 0-15 0,0 0-27 15,-20 98 31-15,13-71-34 0,-1 1 14 0,2 4 32 0,-3 2-30 16,-1 1 35-16,0-10 9 0,1 2-48 15,2-11-5-15,5-7-237 0,-1 0-137 0</inkml:trace>
  <inkml:trace contextRef="#ctx0" brushRef="#br0" timeOffset="30415.8184">14355 17993 1141 0,'0'0'123'15,"0"0"-122"-15,0 0-179 0,0 0-153 0,0 0 36 16,0 0 65-16,0 0 80 0,0 0 125 0,0 0-10 16,0 0 14-16,0 0 21 0,0 0 0 15,124 30 0-15,-98-16 0 0,-3 1 8 0,5 3 29 16,-4 4-22-16,4 0-9 0,2 2 6 0,-1 3-1 16,0-1-3-16,-3 2 16 0,2-2 5 15,-5 0-4-15,1-4 14 0,-3-1-15 0,-4-2-40 0,0-4 21 16,-4-2-46-16,-3-5 13 0,-2-1 71 0,0-3 24 15,-6-2 123-15,1-2 66 0,0 0 25 16,-2 0 45-16,0 0-52 0,0-2-67 0,0-4-47 16,0-3-99-16,1-5-13 0,3-3 1 0,-3-7-29 15,1-4 33-15,4-3-24 0,-5-4-7 16,1-1 23-16,0-3-31 0,-2 1 8 0,0 0 7 16,-1 2-46-16,0 2 2 0,0 5-79 0,0 6-116 15,-1 4-166-15,-1 7-415 0,0 6-60 0</inkml:trace>
  <inkml:trace contextRef="#ctx0" brushRef="#br0" timeOffset="30701.5081">15176 18463 263 0,'0'0'-3'0,"0"0"-43"0,0 0-8 16,0 0 66-16,0 0 4 0,114-32-20 16,-74 22 39-16,0 1-13 0,1 0 18 0,-1 1 46 15,-6 1 1-15,0 2 37 0,-8 2-1 0,1-1-27 16,-7 2 5-16,-2 1-38 0,-5 0-11 16,-2 0 8-16,-3 1-4 0,-4 0 42 0,0 0 13 15,-3 0-7-15,-1 0 10 0,0 0-60 0,0 0-45 16,-4 0-64-16,2 0-179 0,0 0-206 15,0 0-450-15</inkml:trace>
  <inkml:trace contextRef="#ctx0" brushRef="#br0" timeOffset="31460.6955">16490 17923 1698 0,'0'0'157'0,"0"0"-56"16,0 0-27-16,0 0-42 0,0 0-12 0,0 0 3 15,0 0-30-15,0 0-16 0,0 0-1 0,0 0-14 16,-25-120 15-16,9 102 13 0,1 3 10 15,-4 0 2-15,-2 1-4 0,-1 2-1 0,-4-1-12 16,-3 3-6-16,-1 3-5 0,-1 3 1 0,0 0 2 16,0 4-4-16,0 0 5 0,1 0-13 15,0 6-3-15,4 2-7 0,-2 4-11 0,0 3 6 16,5 3-9-16,-2 2-9 0,8 0 1 0,2-4-21 0,5 0 4 16,5-3 17-16,0 0-32 0,3 2 5 15,1 0-20-15,1 0-24 0,2 2 50 0,7-1 13 16,2 0 46-16,7 0 56 0,3-4 4 15,2-2 41-15,7-2-7 0,1-2-21 0,6-2-2 16,-2-4-20-16,4 0-3 0,0-1 7 0,2-5-10 16,-3-1 4-16,-4-1 4 0,2-3 4 0,-4 1 8 15,-1 0-1-15,-3-2-1 0,-3 2 0 16,-2-2 12-16,-2 1-3 0,0-1 10 0,-4 2 11 16,-2 1-37-16,-4 1 31 0,-7 5-19 0,-2 1-29 15,0 1 25-15,-2 0-54 0,0 1-15 0,0 0-14 16,0 0-64-16,0 1-33 0,-2 3 7 15,0 2 0-15,0 7 68 0,-5 3 42 0,3 7-2 0,-5 8 25 16,-3 7-29-16,-4 9 20 0,1 6 5 16,-6 6-27-16,3-5 24 0,1-6-30 0,5-7 14 15,3-7 29-15,-1 0-23 0,-1 1 26 16,2 0-6-16,0-2 2 0,3-1 23 0,-2 1 1 16,0-3 6-16,4-3-12 0,-1-7 10 0,2 5-5 15,0-9 10-15,-3 3 32 0,5 1-13 16,-1-3 39-16,-1-3-6 0,1-7-37 0,1 0 35 15,0-1-54-15,1 0 8 0,0 0 37 0,0 1-58 16,0-7-7-16,0 0-181 0,0 0-451 0,0 0 137 0</inkml:trace>
  <inkml:trace contextRef="#ctx0" brushRef="#br0" timeOffset="32593.0845">24092 16944 831 0,'0'0'274'0,"0"0"-201"16,0 0-62-16,0 0-19 0,0 0-2 0,0 0 22 15,0 0 57-15,0 0 82 0,0 0 77 0,0 0 17 16,-4-117-15-16,5 96-32 0,0-2-48 16,0-1-15-16,4-5-17 0,-1-2-27 0,0-7-21 15,2-6-17-15,2-10-28 0,2-2-17 0,2-5-6 16,-1-1-6-16,1 1 9 0,0 2 3 0,-4 2-8 15,2 7 5-15,-1 3-10 0,-4 6-3 16,-2 3 12-16,-2 8-7 0,-1 5 12 0,0 6 0 16,-3 5-9-16,-3 5 2 0,3 2-14 0,-3 3-6 15,1 3-8-15,-2 1-19 0,-1-2-13 16,-3 4-17-16,-4 5-10 0,-10 7 9 0,-2 6 13 16,-7 6 22-16,-2 3 15 0,-2 4 10 0,-1 3 7 15,0 0-2-15,6-2-1 0,4-1-2 0,8-4-3 16,1-4-2-16,10-6-2 0,-1-4-2 15,9-5-13-15,1-4-11 0,1-3-4 0,0-3-6 16,0 0 23-16,2 0 28 0,6-3 32 0,3-4 36 16,9-5 6-16,4-7-4 0,11-6-10 0,3-6-23 15,6-4-10-15,-1-1-3 0,-2-4-8 0,-2 3 7 16,-6 3 0-16,-3 4-2 0,-8 5 11 0,-4 7-7 16,-7 6 2-16,-3 5-6 0,-5 3-21 15,-2 4-14-15,1 0-31 0,0 0-27 0,-2 0-29 16,1 5-1-16,1 2 19 0,1 3 23 0,3 5 40 15,-3 6 15-15,4 5 16 0,-3 5 14 16,3 5 10-16,1 4-17 0,-3-8-159 0,0-9-827 0</inkml:trace>
  <inkml:trace contextRef="#ctx0" brushRef="#br0" timeOffset="33092.1236">23743 14769 1178 0,'0'0'188'16,"0"0"-81"-16,0 0-32 0,0 0-27 0,0 0-28 15,0 0-8-15,0 0 7 0,0 0-18 0,0 0-24 16,0 0-22-16,0 0-23 0,-33-122 18 0,-1 118 21 16,0 1 17-16,-6 3 10 0,1 0-2 15,-1 5 3-15,4 5-8 0,-2 3-13 0,5 2-18 16,3 3-32-16,2 4-26 0,7 2-8 0,2 2-15 15,8 5 13-15,3 1 34 0,6 5 12 16,2 1 27-16,10 2 14 0,6 2 9 0,6 2 15 16,4 1 20-16,9 0 16 0,1-3 2 0,4-2 3 15,5-4-2-15,-2-2-5 0,-1-2-8 0,-3-6-12 16,-5-2-10-16,-3-6-3 0,-4-4-6 0,-7-3 1 16,-9-5 0-16,-5-3 44 0,-6-1 86 0,0-2 20 15,-13 0 2-15,-3-6-41 0,-10-2-83 16,-4 0-19-16,-4-2-1 0,-6-1-7 0,-3-2-2 15,-4 2-4-15,4-3-12 0,0 3-22 0,5-2-53 16,2-1-133-16,13 4-252 0,10 3-199 0</inkml:trace>
  <inkml:trace contextRef="#ctx0" brushRef="#br0" timeOffset="33286.773">24045 14877 1507 0,'0'0'260'15,"0"0"-181"-15,0 0-166 0,0 0-75 0,0 0-15 16,0 0 25-16,0 0 89 0,0 0 64 16,0 0 29-16,0 0 24 0,0 0-15 0,-9 129 3 15,-8-92 2-15,-3 4-10 0,0 2-2 0,-2 0 1 16,-1-1-4-16,1-2 5 0,-1-3-8 0,4-2-20 16,4-3-41-16,-3-2-133 0,9-9-239 0,5-9-592 15</inkml:trace>
  <inkml:trace contextRef="#ctx0" brushRef="#br0" timeOffset="33546.9785">24065 14965 1600 0,'0'0'193'0,"0"0"-208"0,0 0-149 16,0 0-57-16,0 0 18 0,0 0 99 0,0 0 36 0,0 0 20 15,0 0 6-15,118 115 9 0,-101-83 23 16,-2 1 21-16,2 2 9 0,-1-2 13 0,0 1 1 15,3-4-8-15,0 0 0 0,0-6-10 0,-3-6 7 16,1-4 5-16,-6-5 0 0,-1-4 12 16,0-3 22-16,-5-2 68 0,-2 0 78 0,-2 0 48 15,0-3 7-15,2-8-69 0,2-5-77 0,3-6-69 16,-2-6-51-16,3-7-21 0,4-3-17 0,-1-5-8 16,-1 2-6-16,0-1-32 0,-1 0-54 0,2 5-84 15,0 5-117-15,-2 12-245 0,-3 9-307 16</inkml:trace>
  <inkml:trace contextRef="#ctx0" brushRef="#br0" timeOffset="33708.2517">24768 15339 2356 0,'0'0'-4'15,"0"0"-61"-15,0 0-11 0,0 0 24 16,0 0 45-16,118 23 33 0,-73-19 14 0,-1 0-3 15,5-2-1-15,-2 2-14 0,-2-1-30 0,-1 1-55 16,-3 0-130-16,-9-1-276 0,-11 0-925 0</inkml:trace>
  <inkml:trace contextRef="#ctx0" brushRef="#br0" timeOffset="34270.3383">25711 14637 1979 0,'0'0'69'15,"0"0"-65"-15,0 0-55 0,0 0-59 0,0 0-49 16,0 0-15-16,0 0 12 0,0 0 32 0,0 0 20 16,0 0-61-16,0 0-84 0,0 0 18 0,-5-3 34 15,5 19 110-15,0 6 128 0,-1 6 16 0,0 6 31 16,-2 4 10-16,-3 5 11 0,4 2 6 15,-4 2-23-15,2 0-16 0,-1 1-17 0,1-2-11 16,-2-1 3-16,2-5-1 0,0-5-1 0,-1-2-4 16,4-5-3-16,-1-3-2 0,0-3-4 15,0-3 4-15,2-4 1 0,0-1 2 0,0-4 11 16,0 1-10-16,0-1-6 0,0-3-60 0,2 0-164 16,0-3-311-16,0-1-189 0</inkml:trace>
  <inkml:trace contextRef="#ctx0" brushRef="#br0" timeOffset="34870.103">26064 14759 716 0,'0'0'184'0,"0"0"-108"0,0 0-41 15,0 0-20-15,0 0-11 0,0 0 2 16,0 0-5-16,0 0-7 0,0 0-12 0,0 0-25 16,0 0-26-16,0 0-9 0,0 0 37 0,0 0 49 15,20-20 52-15,7 20 29 0,4 1-10 0,7 0-15 16,3 1-19-16,4-2-5 0,-3 2-10 15,1-1-12-15,-5-1-3 0,1 1-5 0,-4-1-4 16,-4 1 3-16,-3-1-6 0,-3 0 1 0,-5 2 1 16,-5-2-5-16,-1 0 10 0,-5 1 4 0,-3-1 9 15,-4 0 22-15,0 0 28 0,-2 1 34 0,0-1 26 16,0 2-7-16,0-2-31 16,0 1-50-16,-2 2-49 0,2-2-42 0,-2 4-14 0,0 4 7 15,-4 7 23-15,-1 9 33 0,-6 6 14 0,-2 6 5 16,-6 8-4-16,-1 3-3 0,-3 4 6 15,2 2 7-15,-4 1 9 0,1-2 5 0,1 0 1 16,3-2 1-16,2-5-6 0,1 1-4 0,3-3-7 16,0-2-4-16,3-3 1 0,1 1 0 15,3 0-11-15,1-4-71 0,4-8-292 0,0-10-1051 0</inkml:trace>
  <inkml:trace contextRef="#ctx0" brushRef="#br0" timeOffset="35209.108">28082 16990 2881 0,'0'0'11'15,"0"0"-36"-15,0 0-75 0,0 0-122 0,0 0-109 0,0 0-166 16,0 0-327-16,0 0-69 0</inkml:trace>
  <inkml:trace contextRef="#ctx0" brushRef="#br0" timeOffset="35356.7137">30015 17009 2491 0,'0'0'-85'0,"0"0"-88"0,0 0-151 0,0 0-299 15,0 0-663-15</inkml:trace>
  <inkml:trace contextRef="#ctx0" brushRef="#br0" timeOffset="35492.14">31326 17010 2731 0,'0'0'-10'0,"0"0"-101"0,0 0-54 0,0 0-188 15,0 0-806-15</inkml:trace>
  <inkml:trace contextRef="#ctx0" brushRef="#br0" timeOffset="35623.9348">32565 17105 2846 0,'0'0'-95'0,"0"0"-104"15,0 0-9-15,0 0-129 0,0 0-585 0,0 0-163 0</inkml:trace>
  <inkml:trace contextRef="#ctx0" brushRef="#br0" timeOffset="36897.223">13020 17629 1009 0,'0'0'356'0,"0"0"-84"0,0 0-85 16,0 0-71-16,0 0-48 15,0 0-45-15,0 0-23 0,0 0-30 0,0 0-24 0,0 0-21 16,0 0-21-16,0 0-25 0,-57-24-14 0,51 36-5 16,-5 5 9-16,-2 7 37 0,1 5 25 15,-5 7 17-15,5-1 9 0,-1-1-17 0,3 1 14 16,-2 1 11-16,2 6-11 0,-1 4 15 0,-1 4-15 15,2 5-15-15,2 4 19 0,2 2-24 16,3-10-7-16,3-6 27 0,0-9 11 0,8-6 13 16,2 3 23-16,6-1-30 0,3 1 10 0,6 1-5 15,6 0-9-15,6 2 60 0,9 1-45 16,6-2 31-16,6 1-1 0,8 0-89 0,7 1-27 16,-14-11-27-16,-19-7 131 0</inkml:trace>
  <inkml:trace contextRef="#ctx0" brushRef="#br0" timeOffset="37256.1398">16929 17601 2118 0,'0'0'104'16,"0"0"-37"-16,0 0-36 0,0 0-36 0,0 0-64 15,0 0-96-15,0 0-131 0,0 0 7 0,0 0 44 16,0 0 87-16,0 0 134 0,0 0 2 16,0 0 12-16,145 79-8 0,-107-47-5 0,-1 1 33 15,1 1-35-15,4 5 1 0,7 8 1 0,3 4-54 16,4 5 34-16,1 4-5 0,3 2-22 0,-4-1 37 15,-9-8-30-15,-9-9 2 0,-9-8 43 0,-8-8-14 16,-2 1 20-16,-4 2-1 0,-1-2-13 0,-2 0 24 16,-4 1 11-16,-3 0 27 0,-5 0 2 15,0 1-20-15,-8 0-11 0,-6 1-33 0,-3-1-38 16,3-7-205-16,4-7 84 0</inkml:trace>
  <inkml:trace contextRef="#ctx0" brushRef="#br0" timeOffset="37769.1635">22850 14861 0 0,'0'0'0'15,"0"0"0"-15,0 0 0 0,-31 147 0 0,22-97 0 16,5 4 0-16,-1 2 1 0,5 2 77 16,9 3-17-16,6 1 23 0,9 4-11 0,8 0 4 15,10-1 21-15,17 1 13 0,13-4 36 0,16-4 3 16,17-2-95-16,-21-17-357 0,-24-15-331 16</inkml:trace>
  <inkml:trace contextRef="#ctx0" brushRef="#br0" timeOffset="38121.0746">27549 14663 2610 0,'0'0'91'0,"0"0"-68"16,0 0-47-16,0 0-64 0,0 0-101 0,0 0-139 16,0 0-104-16,0 0 83 0,0 0 94 0,0 0 149 15,0 0 110-15,0 0-46 0,23 129 14 16,-13-73 6-16,0 11 29 0,4 9 29 0,3 10-2 16,2 3 7-16,1 7-9 0,3-2-17 0,1 0-8 15,-5-1-13-15,-2-7-8 0,-3-6-1 16,-3-6-7-16,-6-10 3 0,-4-9 4 0,-1-9 6 15,-5-8 24-15,-7-7 43 0,-4-4 41 16,-4-6 45-16,-5-3 19 0,-6-1-16 0,-8-2-23 16,-3 0-31-16,-10-1-29 0,-5 1-20 0,3-1-25 15,1 3-36-15,5-1-133 0,14-2-475 0,12-4-490 0</inkml:trace>
  <inkml:trace contextRef="#ctx0" brushRef="#br0" timeOffset="82285.7478">25278 14802 2296 0,'0'0'19'0,"0"0"-56"0,0 0-10 16,0 0-2-16,0 0 12 0,0 0 30 16,133-95 7-16,-84 79 2 0,0 3-1 15,1 1 2-15,-2 4 1 0,3 2 2 0,0 2 1 16,1 4 0-16,-1 0 3 0,-3 6-1 0,-3 3-1 16,-8 4-2-16,-3 2-2 0,-7 3 1 0,-4 4-5 15,-8 1 1-15,-7 4 1 0,-7 3 3 16,-2 5 13-16,-14 5 1 0,-7 3 4 0,-12 7 1 0,-8 3-7 15,-10 2-1-15,-4 1 1 0,-7 0-5 16,-5-1-4-16,-5-5 2 0,1 0-7 0,-5-4 1 16,1-2 3-16,-1-4-5 0,4-5 4 0,8-4 2 15,3-6 0-15,5-5 6 0,6-4 0 0,7-5-2 16,7-4 7-16,7-4 2 0,10-3 9 16,8 0 9-16,3-3-5 0,9-3-12 0,3-3-21 15,13-6-16-15,11-3-1 0,9-6 4 16,15-2 11-16,10 0 3 0,6 4 0 0,5 5 5 15,5 5-3-15,1 5 7 0,6 5 0 0,-2 2 0 16,-2 9 10-16,-1 6-4 0,-5 3 4 0,-4 6-1 16,-3 2-4-16,-8 1 1 0,-4 2-4 0,-4 0 1 15,0 1-2-15,-8-1-3 0,-3-3-1 16,-2 0-1-16,-4 0 0 0,-3-2-3 0,-2 0-26 16,-2-1-166-16,-7-8-555 0,-7-5-826 0</inkml:trace>
  <inkml:trace contextRef="#ctx0" brushRef="#br0" timeOffset="82877.4461">26012 15308 2123 0,'0'0'155'16,"0"0"-48"-16,0 0-28 0,0 0-18 0,0 0-21 16,0 0-25-16,0 0-17 0,0 0-6 15,0 0-5-15,0 0 3 0,0 0 2 0,0 0 8 0,-22 33 15 16,18 10 7-16,-6 16 10 0,-4 11 2 15,-9 14-3-15,1 7 3 0,-7 9-8 16,-3 0-5-16,0-2 0 0,-2-5-7 0,3-4-2 16,0-8 2-16,4-4-12 0,1-6 2 0,2-5-5 15,2-5-7-15,5-5-13 0,2-6-134 0,7-14-365 16,3-14-1044-16</inkml:trace>
  <inkml:trace contextRef="#ctx0" brushRef="#br0" timeOffset="107468.3183">18134 8603 766 0,'0'0'222'0,"0"0"-64"0,0 0-66 15,0 0-14-15,0 0 5 0,0 0 4 16,0 0 3-16,0 0-22 0,0 0-27 0,0 0-35 16,0 0-61-16,0 0-52 0,3-13-14 0,2 20 21 15,3 2 48-15,3 5 51 0,2 3 15 0,1 4-3 16,2 1-9-16,0 2-4 0,0 1 11 0,1-1-4 16,-4-1 7-16,2-2 5 0,-1-4-8 0,-3 1 4 15,2-5 0-15,-5-1-3 0,1-2 12 16,-1-1 4-16,-2-2 4 0,0-1 3 15,-2 0-6-15,1-2-8 0,-1-1-22 0,-1-1-53 0,0-2-90 16,-2 0-127-16,-1 0-650 0</inkml:trace>
  <inkml:trace contextRef="#ctx0" brushRef="#br0" timeOffset="107614.795">18354 8542 376 0,'0'0'612'15,"0"0"-324"-15,0 0-124 0,0 0-95 0,0 0-56 16,0 0-47-16,0 0-27 0,0 0-22 0,0 0 2 15,0 0 26-15,0 0 27 0,0 0 32 16,0 0 12-16,48 39 2 0,-29-16-6 0,1 6 1 16,-4 2 1-16,0 3 6 0,-2 5 10 0,1 0 1 15,-3 4-26-15,-3-9-177 0,-2-13-963 0</inkml:trace>
  <inkml:trace contextRef="#ctx0" brushRef="#br0" timeOffset="108097.6579">21195 7796 250 0,'0'0'235'0,"0"0"-181"0,0 0-145 0,0 0-87 15,0 0-32-15,0 0 150 16,0 0 60-16,0 0 0 0,0 0 0 0,0 0 0 16,0 0 0-16,0 0 0 0,0 0 0 0,0 0 0 0,-43 108 0 15,28-78 0-15,1 3 0 0,-4 1 0 16,4-2 0-16,-4-1 0 0,5-1 15 0,-3-3 53 15,6-3 8-15,5-5-17 0,-1-4-12 0,5-4-24 16,1-5-40-16,4-5-24 0,6-1-47 0,-2-3-54 16,1-2 142-16</inkml:trace>
  <inkml:trace contextRef="#ctx0" brushRef="#br0" timeOffset="108235.314">21436 7727 108 0,'0'0'428'0,"0"0"-162"0,0 0-96 0,0 0-133 16,0 0-72-16,0 0-16 0,0 0 5 0,0 0 19 15,0 0 24-15,0 0 4 0,0 0 12 0,0 0 9 16,-55 155 0-16,30-102 12 0,0 6 16 0,-2 6-8 16,4-15-125-16,8-16-865 0</inkml:trace>
  <inkml:trace contextRef="#ctx0" brushRef="#br0" timeOffset="108886.6193">18492 9365 31 0,'0'0'89'0,"0"0"-209"0,0 0 120 16,0 0 0-16,0 0 0 0,0 0 0 15,38 135 0-15,-26-104 0 0,-1-2 0 0,4 1 0 16,0-3 0-16,3-5 0 0,1-4 0 0,-1-6 27 16,2-3 223-16,-3-5 33 0,1-4 25 15,1 0 13-15,-1-7-7 0,2-6-21 0,6-7-38 16,3-10-62-16,10-11-50 0,5-11-27 0,8-11-23 15,5-11-11-15,6-10-15 0,3-9-18 0,5-7-13 16,3-6-7-16,1 0-10 0,5 2-7 0,-3 4-4 16,0 10-9-16,-1 8-4 0,-2 11-5 0,-10 13-9 15,-5 10-6-15,-9 12-20 0,-7 11-28 0,-4 13-67 16,-9 9-144-16,-9 3-272 0,-10 3-914 0</inkml:trace>
  <inkml:trace contextRef="#ctx0" brushRef="#br0" timeOffset="135745.8487">22698 8734 0 0,'0'0'0'0,"0"0"0"15,-174 17 0-15,105-2 0 0,5 4 0 16,-4 3 0-16,3 3 0 0,-3 4 0 0,-3 0 0 16,2 3 0-16,2 0 0 0,1 0 0 15,4-2 0-15,3 1 0 0,0 1 0 0,3 4 0 16,0 0 0-16,2 1 0 0,4-1 0 0,5 3 0 15,4-2 0-15,3 2 0 0,7 3 0 0,1 2 0 16,4 0 0-16,3 2 0 0,4 1 0 0,6 2 0 16,3-4 0-16,5-6 0 0,2-2 0 0,3 0 0 15,5 5 0-15</inkml:trace>
  <inkml:trace contextRef="#ctx0" brushRef="#br0" timeOffset="138165.8132">23285 9293 499 0,'0'0'84'0,"0"0"-42"0,0 0 27 16,0 0 36-16,0 0 12 0,0 0 0 0,4-135-30 15,-6 114-30-15,-2-2-4 0,-4-1-5 0,-4 1-5 16,-4 0 23-16,1 1-18 0,-4 3-22 15,-6-2-25-15,2 3-45 0,-7 2-10 0,-1 1-19 16,-7 4-11-16,-2 4-5 0,-5 3-1 0,-4 4 14 16,-3 0 18-16,-3 10 12 0,-3 2 16 0,-2 3 10 15,-1 4 0-15,0 0 14 0,0 2 0 16,0 1 3-16,4-2 13 0,4 2 2 0,1 1 10 16,4 1 4-16,4 2-13 0,1 2-5 0,-2 5-7 15,2 4-7-15,-1 2 7 0,-2 2-6 0,3 3-3 16,0 2-2-16,4 2-5 0,1-1-11 0,6 1-9 15,2-1-4-15,2 0 0 0,7 3 13 16,3 2 9-16,3 3 21 0,3 2 2 0,-1 3 5 16,5 1 0-16,1 1-15 0,5-3-1 15,2 1-7-15,3-1-7 0,8-2-8 0,7 1 18 16,2-3 8-16,3-1 12 0,6-2 21 0,3-2-13 16,6-1-1-16,2-6 1 0,2-1-8 0,7-4 9 15,1-6 2-15,4-5 4 0,7-3 3 0,4-5-3 16,3-2 9-16,10-7 0 0,-1-4 4 15,6-5-2-15,1-1-6 0,-1-8 4 0,5-5-2 16,-3-3 2-16,4-5-8 0,-3-1-7 0,3-4-2 16,0-4-1-16,-3-5 3 0,2-2 2 0,-3-3-4 15,1-1-2-15,-5-3-5 0,1 0 0 0,-5-2 0 16,0 0-1-16,-5 0 7 0,-2 0 0 16,-7 0 2-16,-7-1 4 0,-3-1 1 0,-8-1 1 0,-5 0 10 15,-2-2 5-15,-8-2 16 0,-5-2 8 16,-8-1-2-16,-5 0 3 0,-6-2-9 15,-6-3 2-15,-4 3 5 0,-11-3-17 0,-7-1 1 16,-7 1-8-16,-11 2-4 0,-3 0 13 0,-10 3-5 0,-12 2-7 16,-2 0-1-16,-13 3-13 15,-7 3 0-15,-5 6-5 0,-10 4-10 0,-4 6 5 16,-11 6-13-16,-5 7-8 0,-5 10-5 0,-8 9-15 16,0 6 2-16,1 17-7 0,0 12-9 0,-2 14-40 15,38-6-229-15,32-13-933 0</inkml:trace>
  <inkml:trace contextRef="#ctx0" brushRef="#br0" timeOffset="171865.1793">21622 8124 0 0,'0'0'0'0,"0"0"0"0,0 0 132 0,0 0 26 16,0 0-22-16,0 0-28 0,0 0-4 0,0 0 33 15,0 0 24-15,0 0 29 0,0 0 19 16,0 0-6-16,3-2-8 0,-3 2-6 0,2 0-13 16,-2 0-11-16,0 0-10 0,0 0-9 0,0-1-12 15,0-4-17-15,0-2-21 0,0-5-20 16,-2-5-15-16,-2-5-15 0,1-8-8 0,-4-5-12 16,1-10-10-16,-2-7-3 0,-1-5-6 0,-1-7 4 15,0-4 15-15,-1-6-11 0,-1-5-4 16,1-5-15-16,1-3-22 0,2 1 7 0,-1 1-7 15,1 4 2-15,5 1-6 0,-3 7-6 0,2 4-4 16,-3 7-5-16,3 11-3 0,-3 9-15 0,0 10-14 16,3 10-30-16,-5 10-85 0,3 8-208 0,1 4-209 15,1 0-505-15</inkml:trace>
  <inkml:trace contextRef="#ctx0" brushRef="#br0" timeOffset="172326.3938">25474 8156 1125 0,'0'0'151'0,"0"0"-95"0,0 0-37 16,0 0 12-16,0 0 33 0,0 0 57 0,0 0 18 15,0 0 1-15,0 0-10 0,0 0-36 0,59-124-7 16,-42 69 8-16,-4-8 11 0,-1-5 16 16,-3-9-2-16,0-8-18 0,-5-8-22 0,0-7-18 15,-3-5-8-15,0-1-7 0,-1 0-10 0,0 2-10 16,0 0-7-16,-1 3-10 0,-1 6-2 16,-1 4-3-16,2 6-5 0,-1 8 0 0,2 7-5 15,2 11-5-15,-4 11 1 0,2 10-13 16,-2 10-17-16,-1 10-47 0,-2 8-148 0,-4 10-265 15,3 1-401-15,0 5-348 0</inkml:trace>
  <inkml:trace contextRef="#ctx0" brushRef="#br0" timeOffset="243019.5347">29972 14290 0 0,'0'0'5'0,"0"0"0"0,0 0 1 16,0 0 7-16,0 0 20 0,0 0 31 15,0 0 11-15,0 0-1 0,-122-126-10 0,96 117-18 0,2 2-3 16,-4 2 3-16,-3 1 4 0,1 3 2 16,-1 1 1-16,1 0 2 0,0 3-5 0,3 4-10 15,1 3-14-15,0 1-17 0,2 3-10 0,3 1-7 16,1 2-8-16,3 1-6 0,4 0-5 0,3-1-5 15,2 2-7-15,5 0 5 0,3 3 1 16,5 3 11-16,2-1 15 0,9 4 13 0,2 0 15 16,5 2 11-16,0 1 3 0,7 2 6 0,0 3-6 15,2 1-3-15,3 1-1 0,-1 0-5 0,-2 0-4 16,-2 0-1-16,-2-3-8 0,-6-2-4 16,-1-1 0-16,-4-2-2 0,-7-4 5 0,-5-3 4 0,-4 0 6 15,-1-6 20-15,-9 0 17 0,-6-4 16 16,-7 1 10-16,-13-2-5 0,-2-2-8 15,-9-3-9-15,-5-1-6 0,-4-4 7 0,-3-3 9 0,-2-2 6 16,-1-3 6-16,5-4-12 0,0-1-17 0,2-2-15 16,3 0-20-16,4 0-7 0,7 0-4 15,5-1-2-15,8 3 0 0,7 0-7 16,7 4-13-16,4 1-40 0,5 1-146 0,4 4-197 0,4 0-275 16,-1 1-27-16</inkml:trace>
  <inkml:trace contextRef="#ctx0" brushRef="#br0" timeOffset="243277.1041">30500 14572 635 0,'0'0'125'0,"0"0"-96"0,0 0-8 15,0 0 24-15,0 0 46 0,0 0 22 0,0 0 6 16,0 0-19-16,0 0-44 0,0 0-28 15,0 0-21-15,0 0-8 0,-122-20-1 0,90 49 2 16,-4 4 3-16,1 7 6 0,-2 6 0 16,-1 4 7-16,1 2 4 0,1 4-1 0,5-2 3 15,3-3-7-15,6-3-9 0,2-4-3 0,7-3-6 16,2-4 0-16,3-7 2 0,3-4-29 16,1-5-56-16,4-5-133 0,0-6-263 0,0-5-182 0</inkml:trace>
  <inkml:trace contextRef="#ctx0" brushRef="#br0" timeOffset="243588.5325">30200 14484 1334 0,'0'0'196'0,"0"0"-92"16,0 0-55-16,0 0-35 0,0 0-33 0,0 0-32 16,0 0-33-16,0 0-9 0,0 0 17 15,0 0 26-15,0 0 45 0,0 0 41 0,0 0 23 0,49 125 10 16,-29-73 7-16,1 5-9 0,0 7-8 0,5-2 0 15,-1-2-13-15,3-5-8 16,-4-3-14-16,3-6-13 0,1-6 1 0,-3-6-5 0,2-7 6 16,-4-4 6-16,2-5-1 0,-4-7 11 15,-1-5 7-15,-5-3 12 0,3-3 25 16,-6-3 26-16,5-9 14 0,-4-9-6 0,5-11-21 0,2-12-32 16,0-11-21-16,2-6-12 0,-4-5-5 15,-4-2-3-15,-4 0-2 0,1 6-3 0,-5 7 1 16,-5 8 2-16,-1 10-9 0,0 6-8 0,-7 10-15 15,1 5-30-15,-2 7-41 0,-1 5-67 0,-3 4-69 16,-6 8-107-16,-4 13-129 0,4-2-206 0,4-4-5 0</inkml:trace>
  <inkml:trace contextRef="#ctx0" brushRef="#br0" timeOffset="243814.3828">30631 15454 2388 0,'0'0'8'0,"0"0"-58"16,0 0 0-16,0 0 11 0,0 0 44 16,0 0 28-16,136-28 3 0,-99 20 2 0,3 1-11 15,0 1-2-15,-3 3-2 0,3 0-6 0,1 0 4 16,-2 1-6-16,1 1-4 0,-1 1 3 0,0 0-8 16,-4 0 1-16,-4 0 1 0,-1 0-7 0,-7 3 1 15,-1 0-1-15,-6 0-7 0,-1-1-29 0,-4 1-91 16,-7-2-281-16,2 0-591 0,-5 0 23 0</inkml:trace>
  <inkml:trace contextRef="#ctx0" brushRef="#br0" timeOffset="244239.3917">31440 14643 2000 0,'0'0'-29'0,"0"0"-41"0,0 0 11 0,135-57 23 16,-88 50 6-16,2 4 21 16,0 2 10-16,-7 1 3 0,-1 6 6 0,-5 2-5 15,-4 7-3-15,-6 0-2 0,0 6 1 0,-6 2 3 16,-2 5 7-16,-5 0 7 0,-3 4 2 0,-7 1 12 16,-3 1-2-16,-6 5 8 0,-11 2 3 0,-11 1-6 15,-6 4 8-15,-11 0-4 0,-8-1-1 16,-3 0 2-16,-4-4-12 0,-2-2-3 0,3-5-4 15,1-5-7-15,7-4 4 0,5-5-4 0,6-4-1 16,6-5 7-16,10-5 1 0,5-2 6 0,7-3 6 16,2-1 2-16,3 0 5 0,6 0-3 0,1 0-11 15,0 0-13-15,0-1-14 0,5-1-13 16,3 1-3-16,9-1 7 0,6-1 4 0,11 2 11 16,3-1 2-16,10 3 0 0,0-1 0 0,1 1-1 15,1 4-1-15,1 3 0 0,-1 2-6 16,-6 1-2-16,3 0 0 0,-5 2-5 0,-6 0 4 0,2 2 2 15,-6-3-3-15,-4 0 3 0,-1-2-6 16,-4 1 2-16,-3-2 3 0,-2-1-10 0,-6-2-25 16,-3-1-87-16,-3-4-221 0,-4-1-318 15,-1 0-663-15</inkml:trace>
  <inkml:trace contextRef="#ctx0" brushRef="#br0" timeOffset="244678.1872">32510 14879 1303 0,'0'0'52'0,"0"0"-104"0,0 0-8 16,0 0 26-16,0 0 29 0,0 0 74 0,0 0 50 15,0 0 20-15,0 0 3 0,0 0-42 0,0 0-41 16,0 0-37-16,0 0-37 0,31-63-28 0,-39 70-20 15,-3 4 0-15,-9 9 22 0,-8 9 28 16,-6 11 33-16,-6 8 11 0,-2 9-2 0,2 1-3 16,3 0-3-16,5 2 2 0,4-5 0 15,7-1-8-15,7-3-12 0,3-5-5 0,6-5-7 16,5-4 5-16,6-2 1 0,6-3 1 0,6-4 4 16,3-4-1-16,3-5 6 0,6-2 0 0,6-6 3 15,0-8 4-15,4-3 8 0,3-1 11 16,-2-9 2-16,-3-3 19 0,-5-2-7 0,0-3-9 15,2-6 1-15,4-6-19 0,3-6 1 0,-1-5 6 0,0-6-7 16,0-6-4-16,-4-4 3 16,-6-3-9-16,-8 2 8 0,-6 0 1 0,-9-1-8 0,-8 4 1 15,-3 6-10-15,-10 3 0 0,-9 5-4 0,-6 9-5 16,-3 1 2-16,-7 9-5 0,-13 7-4 16,-10 5-3-16,-6 10-19 0,-2 10 1 0,7 13 0 15,7 9-23-15,10 8-78 0,7 2-246 0,10-7-345 16,13-12-202-16</inkml:trace>
  <inkml:trace contextRef="#ctx0" brushRef="#br0" timeOffset="245022.4625">33304 15166 1819 0,'0'0'67'0,"0"0"-62"0,0 0-3 0,0 0-11 16,0 0 40-16,0 0-3 0,0 0 22 0,0 0 2 15,0 0-27-15,0 0-14 0,0 0-26 0,0 0-24 16,0 0-14-16,0 0-3 0,1-48 14 0,-10 62 33 16,-3 6 29-16,-6 7 29 0,-1 7 4 15,-3 7-2-15,0 4-19 0,1 3-16 0,4 2-4 16,4 2-12-16,5-3 9 0,7-4-6 0,1-5-5 16,9-4 6-16,4-3-1 0,7-4 9 15,-6-10 16-15,5-1 5 0,-5-9 14 0,3-3 8 16,6 1-7-16,-1-4-1 0,8-2-13 15,-1-1-18-15,0-6 3 0,5-5-17 0,1-4 5 16,1-5 1-16,-1-4-8 0,2-5 14 0,-3-3 24 16,1-5 12-16,-4-4 3 0,-5-4-6 0,-6-3-28 15,-3-2-11-15,-10-2-4 0,-7 2 5 0,-13-11-6 16,-22-7-6-16,-24-1-15 0,-25 3-108 16,-18 22-158-16,16 19-407 0,26 13-815 0</inkml:trace>
  <inkml:trace contextRef="#ctx0" brushRef="#br0" timeOffset="258823.9882">24639 16486 0 0,'0'0'0'0,"0"0"0"0,0 0 0 15,0 0 0-15,0 0 0 0,122 86 0 0,-82-71 0 16,8-2 0-16,3 0 82 0,3-4 58 0,6-3-11 16,1-4-23-16,6-2 3 0,0-3 5 0,5-6-6 15,3-8 9-15,1-2-17 0,2-4-1 0,2-7 6 16,2-5-4-16,-1-5 4 0,-1-6 3 0,-3-5 2 16,-1-4 7-16,-8-2 3 0,-2-8-6 0,-4-2-12 15,-7-7-15-15,-3-6-10 0,-4-7-12 16,-6-9-15-16,-3-6-6 0,-8-4-10 0,-5-6-5 15,-8 0-2-15,-9 0-12 0,-6-2-3 0,-8 3-17 16,-11 2-2-16,-9 5-7 0,-9 8-5 16,-8 8 9-16,-12 10-8 0,-8 10-3 0,-9 11-9 15,-13 10-17-15,-6 10-14 0,-13 15-4 0,-9 11-2 16,-4 11 12-16,-6 11 16 0,-3 14 11 16,4 9 13-16,7 8 4 0,10 6 4 0,11 5 5 15,12 6-2-15,9 6 4 0,12 9-5 0,11 9-5 16,9 10-1-16,17 4-2 0,12 3-2 0,13 1-23 15,20-4-104-15,5-25-225 0,-6-25-924 0</inkml:trace>
  <inkml:trace contextRef="#ctx0" brushRef="#br0" timeOffset="259432.5544">31304 15979 0 0,'0'0'0'0,"192"63"0"0,-70-29 0 0,8-4 0 0,0-7 0 16,8-7 0-16,-15-6 0 0,-12-6 0 16,-8-4 0-16,-12 0 0 0,11-7 58 0,-9-2 145 15,-5-2-76-15,-11-3-17 0,-9-2-32 0,8-2-30 16,2-3-17-16,5-8-8 0,5-1-8 0,-2-8 8 15,1-5-3-15,-3-5-5 0,-2-5-4 0,-4-4 47 16,-3-8 9-16,-5-3 14 0,-8-5 10 16,-12-3-41-16,-50-5 7 0,0-2 117 0,0 0 18 15,0 1 14-15,0-1 4 0,0-12-103 0,-23-12-111 16,-78-4-3-16,-41-2-67 0,-18 24-12 0,-17 23 86 16,-27 18-28-16,-13 24 37 0,-1 17-12 0,19 14-6 15,37 20-1-15,22 9-8 0,19 8-50 16,10 6-131-16,32-12-240 0,32-11-680 0</inkml:trace>
  <inkml:trace contextRef="#ctx0" brushRef="#br0" timeOffset="260540.7234">31580 16070 2981 0,'0'0'39'0,"0"0"-38"0,0 0-29 16,0 0-44-16,0 0-47 0,0 0 1 16,0 0 2-16,0 0-5 0,0 0-39 0,0 0-133 15,0 0-135-15,0 0-218 0,0 0-274 0</inkml:trace>
  <inkml:trace contextRef="#ctx0" brushRef="#br0" timeOffset="320032.8007">10835 8099 918 0,'0'0'221'0,"0"0"-87"0,0 0-23 15,0 0 3-15,0 0-18 0,0 0-8 16,0 0-34-16,0 0-49 0,0 0-37 16,0 0-35-16,0 0-25 0,0 0-4 0,40-91 4 0,-29 104 13 15,1 6 17-15,1 4 13 0,1 6 15 0,-1 4 13 16,-1 4 10-16,1 2 5 0,0 2 1 15,-2 4 1-15,-1-5-4 0,-1 0 6 0,-1-3 2 16,0-6-1-16,0-5 0 0,1-5 0 0,1-4 3 16,-2-5 13-16,2-3 33 0,2-5 48 15,4-1 49-15,5-3 35 0,8-3 6 0,10-8-19 16,9-9-31-16,11-7-39 0,12-10-25 0,12-8-27 16,12-7-14-16,8-3-7 0,10-5-12 0,6-3 0 15,3 2 0-15,-1 0-3 0,-3 3 3 16,-1 4-2-16,-6 3-3 0,-7 2 2 0,-5 3 7 15,-5-1 6-15,-5 4 15 0,-5 0 13 0,-7 8 4 16,-8 0 5-16,-6 5-8 0,-10 5-8 0,-7 4-8 16,-10 4-11-16,-7 4-1 0,-9 4-7 0,-9 4-2 15,-5 2-5-15,-3 2-5 0,-3 1-2 16,0 0-5-16,0 0-5 0,0 0-10 0,0 0-22 16,0 6-17-16,2 5-65 0,4 9-143 0,-2-3-258 15,-2-2-995-15</inkml:trace>
  <inkml:trace contextRef="#ctx0" brushRef="#br0" timeOffset="320832.8506">14065 8495 2100 0,'0'0'66'0,"0"0"-42"0,0 0-19 15,0 0-21-15,0 0-23 0,0 0 4 0,0 0-30 16,0 0 2-16,0 0 16 0,20-121 0 0,5 101 31 16,-1 1 11-16,4 1-1 0,2 2 11 0,2 2-1 15,5-4 6-15,3-1 3 0,5 0 0 0,5-3 0 16,7-2-1-16,1-3 1 0,6 0 2 0,2-3-3 16,6-1-3-16,6-3-4 0,3-2-1 15,2-3 0-15,7-3 4 0,0-2 4 0,5-2 0 16,2-2-1-16,-2-1 5 0,4-1 4 0,0-4 2 15,4 0 3-15,-1-4-3 0,2 0-3 16,-1 0-5-16,4 0 0 0,-4-1 0 0,1-2 0 0,-2 3 4 16,1 0-5-16,-1-3 2 0,-2 2-1 15,-2 0-7-15,-5 0 6 0,-3 2-4 16,-4 2-1-16,2 2 6 0,-7 3-7 0,-1 1-2 16,-7 5 1-16,-4 0-9 0,-5 5 6 0,-7 1-3 0,-8 5-2 15,-3 4 2-15,-8 2-5 0,-6 5-2 16,-7 3-5-16,-5 2-13 0,-2 5-16 0,-8 2-24 15,-1 1-65-15,-5 2-131 0,-1 3-243 0,-3 0-784 16</inkml:trace>
  <inkml:trace contextRef="#ctx0" brushRef="#br0" timeOffset="321261.7087">18386 5828 970 0,'0'0'724'0,"0"0"-597"0,0 0-86 0,0 0-51 16,0 0-12-16,0 0-2 0,0 0 2 15,0 0 6-15,0 0 8 0,0 0 8 0,0 0-1 16,-122 63-9-16,73-38 0 0,-2 3-1 0,-10 1 7 16,-3 5 9-16,-6 1-5 0,0 2 6 15,0 1-3-15,0-2-6 0,8-1 5 0,2-5 2 0,9-2 1 16,10-3 8-16,9-7-7 0,9-3 0 15,6-6-3-15,8-4-8 0,6-1 1 16,2-1 0-16,1-3 10 0,0 0 20 0,0 0 15 16,2 0 16-16,3-3 8 0,2-2-3 0,7-3 3 15,3-8-10-15,9-3-12 0,4-6-2 0,5-6-16 16,5-3-4-16,0 0-2 0,-3 2-8 0,-2 3 3 16,-2 3-2-16,-5 2 1 0,0 5 7 0,-5 2-1 15,-2 3 5-15,-4 2 2 0,-4 3-1 16,-3 3-4-16,-2 4-7 0,-4 2-9 0,-1 0-13 15,-1 0-3-15,2 2-9 0,1 4-8 0,0 4 6 16,3 5-5-16,1 6 10 0,2 8 13 16,-2 9 4-16,-3 11 23 0,-3 16 9 0,-3 17 2 15,-8 15 7-15,-13 22-16 0,-6 21-6 0,-11 17-10 16,-6 18-151-16,9-36-547 0,8-42-821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11T03:57:20.8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22186 12714 1073 0,'0'0'124'0,"0"0"-30"15,0 0-35-15,0 0-10 0,0 0 0 16,0 0-2-16,0 0 17 0,-15-120 31 0,15 112 39 16,0 2 25-16,0 3-9 0,0 0-21 0,0 2-39 15,0 1-37-15,0 0-24 0,0 0-23 0,0 0-23 16,0 0-22-16,0 0-28 0,0 4-29 0,-1 2 14 16,-1 8 19-16,-4 9 29 0,-1 9 38 15,-5 10 4-15,-4 10 2 0,-2 3-3 0,-3 6-2 16,-2 1-2-16,-2 1-4 0,1-2 2 0,1-2-1 15,-2-5 0-15,5-3 1 0,4-2-1 0,0-4-2 16,3-4 1-16,0-2-4 0,2-4 4 16,4-4 2-16,0-4-1 0,3-5 5 0,-2-3-4 15,6-5-1-15,-1-3 1 0,1-6-2 0,0-3 3 16,0-2 10-16,0 0 12 0,0-2 6 16,0-6-16-16,2-8-45 0,7-9-59 0,1-8-57 15,2-8-36-15,5-7-1 0,-1-4 35 0,0-3 39 16,2-1 51-16,-4 1 38 0,5-2 15 15,-5 3 8-15,2-2 2 0,0-3-3 0,-1 4 7 16,1 1 16-16,-2 5 35 0,-2 6 31 0,3 7 18 16,-7 4 15-16,-2 8-2 0,2 5-9 0,-4 5-9 15,1 5-22-15,-3 3-25 0,-1 4-19 0,-1 1-23 16,0 1-18-16,0 0-34 0,0 0-30 0,2 6 1 16,3 4 11-16,-1 6 32 0,6 8 35 15,-1 9 6-15,0 6 6 0,-1 6-5 16,-1 6-5-16,2 6 0 0,-1 1-9 0,1 0 2 0,0-1-2 15,-2-2-3-15,-1-3 1 0,2-3-3 16,0-2-2-16,-4-2 2 0,2-3 0 0,-3 0 1 16,-2-3 4-16,0-2 3 0,0-1-1 0,-1-4 5 15,0-2-4-15,0-1-17 0,0-4-54 0,0-3-202 16,0-7-499-16,0-5-101 0</inkml:trace>
  <inkml:trace contextRef="#ctx0" brushRef="#br0" timeOffset="197.2114">22069 13323 2166 0,'0'0'121'0,"0"0"-56"15,0 0-48-15,0 0-51 0,0 0-39 0,0 0-23 16,0 0 12-16,0 0 29 0,0 0 30 16,0 0 24-16,0 0 9 0,0 0-3 0,0 0 3 0,0 0 8 15,122-14 4-15,-88 12 5 0,3 0-1 0,2-3-13 16,2 1-18-16,2-2-47 0,1-2-95 15,-1-1-122-15,0 0-158 0,-12-1-269 0,-10 4 188 0</inkml:trace>
  <inkml:trace contextRef="#ctx0" brushRef="#br0" timeOffset="418.5258">22952 12972 883 0,'0'0'422'16,"0"0"-274"-16,0 0-105 0,0 0 7 0,0 0 46 15,0 0 31-15,0 0-9 0,0 0-40 0,0 0-54 16,0 0-30-16,0 0-10 0,0 0-4 0,0 0 3 15,0 0 4-15,-113-58 4 0,92 79 4 0,-1 8 4 16,3 2 3-16,1 4 2 0,5-1 1 16,4 2-4-16,3-3-1 0,5 2-5 0,1-2-2 15,7 0 1-15,4-1-2 0,0-3 1 0,6-2-1 16,-2-1 1-16,6-1 7 0,5-2 5 0,-3-3 9 16,7 0 9-16,2-4 7 0,5-3 0 0,-3-4-12 15,5-4-96-15,-9-4-243 0,-10-1-1007 16</inkml:trace>
  <inkml:trace contextRef="#ctx0" brushRef="#br0" timeOffset="633.2335">23437 12901 2001 0,'0'0'133'0,"0"0"-58"0,0 0-71 0,0 0-74 15,0 0-59-15,0 0-3 0,0 0 19 16,0 0 51-16,0 0 53 0,0 0 13 0,0 0 14 15,0 0 2-15,45 137-1 0,-39-102-1 0,-5 6-2 16,-1 0 5-16,-1 4 1 0,1-2 0 16,-7-1 1-16,2 0-6 0,-3-1-1 0,-1-4-1 0,-2 0-8 15,0-2 0-15,-1 0-12 0,-2-4-24 16,2-3-89-16,1-4-199 0,4-8-497 0,4-6 154 0</inkml:trace>
  <inkml:trace contextRef="#ctx0" brushRef="#br0" timeOffset="989.0925">23741 12933 2026 0,'0'0'119'0,"0"0"-102"16,0 0-74-16,0 0-77 0,0 0 0 0,0 0 30 16,0 0 52-16,0 0 69 0,0 0 15 15,0 0-1-15,0 0-2 0,-100 129-8 0,67-101-8 16,-4 0-3-16,3-1-5 0,-3-2 2 0,5-2 0 15,1-4-2-15,2-1 4 0,2-4 0 0,5-3 4 16,6-2 3-16,0-5 2 0,7-1 10 0,6-2 8 16,1-1 9-16,2 0 2 0,0 0-11 15,0 0-27-15,2 0-35 0,0 0-34 0,1 0-19 16,4 0 6-16,4 0 19 0,4 0 26 0,1 0 21 16,4 0 8-16,6 3 9 0,-1 1 3 0,5 3-2 15,0 3-1-15,1 2-2 0,0 3 1 16,0 2 1-16,-1 2 0 0,-1 2-1 0,-1 1 0 15,-2 3 0-15,2-2-1 0,-6 1-1 0,4-2 1 16,-3 1 2-16,-2-1 4 0,-1-2 7 16,-1 1 5-16,0 1 2 0,-1-5-1 0,-1-1-12 15,2-2-58-15,-3-4-215 0,-6-5-741 0</inkml:trace>
  <inkml:trace contextRef="#ctx0" brushRef="#br0" timeOffset="1251.5629">24730 12504 2225 0,'0'0'128'0,"0"0"-56"0,0 0-37 16,0 0-33-16,0 0-31 0,0 0-22 16,0 0-9-16,0 0 4 0,0 0 21 0,-124 34 17 15,86 8 7-15,-3 8 9 0,0 9 5 16,0 3 3-16,1 6-1 0,5 1 1 0,4 2 0 0,3 0-2 15,6-1-1-15,5-2-2 0,8-1-5 16,7-1-1-16,3-2 1 0,13-2 1 16,9 0 1-16,7-3 6 0,6-4 2 0,13-3 8 0,7-6 9 15,10-4-5-15,6-6-59 0,-15-11-289 16,-19-7-1083-16</inkml:trace>
  <inkml:trace contextRef="#ctx0" brushRef="#br0" timeOffset="1853.9317">24818 13033 1769 0,'0'0'111'15,"0"0"-74"-15,0 0-34 0,0 0-29 0,0 0-8 16,0 0 18-16,0 0 6 0,0 0 6 16,117-32 3-16,-96 35-11 0,0 7 7 0,0 1 1 15,-1 5-7-15,2 5 12 0,-1 3-3 0,-4 4 6 16,1 3 8-16,-2 3-2 0,-1 2 2 15,-2-1-5-15,0 0 2 0,-3 1-1 0,-3-2 5 16,1 1 1-16,-5-4-2 0,0-2 0 0,-2-4-6 16,-1-2-2-16,0-6 4 0,0-3-4 0,0-3 6 15,-1-5 5-15,0-4 8 0,-1 0 26 16,1-2 28-16,1 0 44 0,-2-3 14 0,4-5-20 16,-2-5-30-16,0-7-51 0,0-6-30 0,7-8-6 15,3-6-13-15,7-6-3 0,3-3-3 16,4-3-3-16,7 4 3 0,-1 2 1 0,1 9-2 15,-1 6 0-15,1 5-6 0,-1 9-4 0,-1 6-8 16,-1 5-19-16,-3 4-24 0,-1 4-86 0,-5 7-178 16,-3 1-408-16,-8-4-166 0</inkml:trace>
  <inkml:trace contextRef="#ctx0" brushRef="#br0" timeOffset="2170.4281">25919 13373 362 0,'0'0'199'16,"0"0"-85"-16,0 0-27 0,0 0 4 0,0 0 17 16,0 0 12-16,-19-132 10 0,10 118 12 0,-2-1-9 15,1 6-16-15,-2-1-30 0,1 4-31 0,1 2-19 16,-2 1-19-16,0 2-13 0,-1 1-6 15,1 5-6-15,-1 6 1 0,-1 1 1 0,-1 4 2 16,4 2 1-16,-2 5 2 0,5-2-4 0,3 2-3 16,4-1 1-16,1 2-1 0,5-1 2 15,4 0 4-15,5 0 1 0,3 2 4 0,5-2 5 0,3 0 7 16,3-3 6-16,5 1 7 0,2-3 1 16,3 0 1-16,-1-4 6 0,4 1 0 15,-4-5-4-15,1-1-17 0,-2-3-101 0,-4-3-208 0,-6-1-594 16,-10 0 136-16</inkml:trace>
  <inkml:trace contextRef="#ctx0" brushRef="#br0" timeOffset="2502.5503">26352 13287 986 0,'0'0'709'0,"0"0"-535"0,0 0-79 0,0 0-52 15,0 0-55-15,0 0-41 0,0 0-7 0,0 0 6 16,0 0 19-16,0 0 20 0,0 0 8 15,0 0 9-15,0 0 12 0,41 39 5 0,-32-15 3 16,2 3 0-16,-4 1-7 0,2 2-1 0,-2 0-3 16,2 0-4-16,-3-2 0 0,2 1-1 0,-2-2-4 15,3-3 2-15,-4-4-1 0,3-2-1 16,-1-4 3-16,-1-4 0 0,1-2 0 0,-2-4 4 0,-2-1 6 16,-1-3 20-16,0 0 32 0,-2 0 45 0,1 0 40 15,1-3 22-15,1-3 6 0,2-7-20 16,3-5-45-16,2-11-46 0,3-9-45 0,4-7-32 15,0-4-6-15,-1-1 7 0,-4 1-1 16,2 7 0-16,-7 5 1 0,0 7 4 0,-1 6-1 16,-3 7-4-16,-1 5-4 0,-1 6-14 15,-1 2-32-15,0 2-73 0,0 2-119 0,0 1-127 0,0 4-241 16,-1-1-824-16</inkml:trace>
  <inkml:trace contextRef="#ctx0" brushRef="#br0" timeOffset="2840.8689">26933 13257 2414 0,'0'0'68'0,"0"0"-53"16,0 0-34-16,0 0-27 0,0 0-6 0,0 0 15 16,128-57 18-16,-98 55 11 0,-1 2-5 0,-6 3-10 15,-1 7-5-15,-1 2-5 0,-1 4 8 16,1 5 8-16,0 3 10 0,-1 3 9 0,-1 3 0 15,-3 2-1-15,-5 2 4 0,-3-1-6 0,-4-1 4 16,-3-3 1-16,-1-2-2 0,-1-4 7 0,-4-2-3 16,-3-5 0-16,-1-3 6 0,1-4 2 15,0-4 10-15,2-1 11 0,0-2 14 0,2-2 14 16,0 0 11-16,1 0 9 0,1-5-1 16,1-1-9-16,1-4-17 0,0-6-24 0,4-2-22 15,6-6-19-15,2-4-13 0,7-3-1 0,2-4-6 16,6 1 1-16,6 0-1 0,2 2-11 0,2 5-13 15,0 3-39-15,1 4-91 0,-1 4-163 0,-10 5-429 16,-7 4-412-16</inkml:trace>
  <inkml:trace contextRef="#ctx0" brushRef="#br0" timeOffset="3126.8326">27602 12472 2251 0,'0'0'114'0,"0"0"-64"16,0 0-56-16,0 0-42 0,0 0-21 16,0 0 11-16,126-12 32 0,-74 31 8 0,3 8 7 15,0 6 0-15,-3 10 2 0,0 5 11 0,0 7 1 16,-4 8 3-16,-2 3 5 0,-8 2-4 16,-2 0 5-16,-9 0-5 0,-5 1-1 0,-8 1 3 15,-5-3-5-15,-6 0 1 0,-3-1 0 0,-6-4-4 16,-8-2 7-16,-6-4 0 0,-2-2 2 0,-3-7 0 15,-3-4-3-15,-2-6 2 0,0-5 2 0,-1-1 0 16,2-6 3-16,3-2-4 0,2-3-1 16,3-5-1-16,2-1-3 0,2-4-2 0,3 0-25 15,3-4-126-15,1-1-470 0,5-2-821 0</inkml:trace>
  <inkml:trace contextRef="#ctx0" brushRef="#br0" timeOffset="3553.486">28572 13004 1882 0,'0'0'313'0,"0"0"-124"0,0 0-58 16,0 0-41-16,0 0-46 0,0 0-37 15,0 0-23-15,0 0-10 0,0 0 2 0,0 0 5 16,0 0 6-16,0 0 7 0,0 0 2 0,0 0 3 16,107-35 6-16,-74 33 1 0,2 4 1 15,4-2-2-15,-1 0-13 0,-4 2-79 0,2 4-194 0,-12-3-518 16,-10 1-596-16</inkml:trace>
  <inkml:trace contextRef="#ctx0" brushRef="#br0" timeOffset="3713.7301">28714 13183 2356 0,'0'0'82'0,"0"0"-116"15,0 0-67-15,0 0-6 0,0 0 21 16,0 0 35-16,0 0 60 0,0 0 7 0,0 0-3 15,0 0 4-15,137 58 3 0,-106-52-4 0,3 1-6 16,2-1-160-16,-9-1-468 0,-7-2-774 0</inkml:trace>
  <inkml:trace contextRef="#ctx0" brushRef="#br0" timeOffset="4170.1223">29644 12732 378 0,'0'0'523'0,"0"0"-392"15,0 0-39-15,0 0-18 0,0 0-25 16,0 0-18-16,0 0-21 0,0 0-15 0,0 0 2 15,-116-118 1-15,89 118 4 0,-1 1 6 0,-2 7-1 16,-1 4 2-16,1 1 1 0,2 4-5 0,4 1 5 16,2 3-5-16,4 0 1 0,2 2-2 15,5 0-5-15,3 0-3 0,6 0-4 0,2 3-5 16,4 0 1-16,8 0 3 0,5 3 5 0,8 1 9 16,1 1 4-16,10 3 7 0,3 1 6 0,2 1-1 15,3 1 4-15,2-2-2 0,-1 6 0 0,-4-5 2 16,-1 1-3-16,-2-2-5 0,-7-2 0 15,-8-3-8-15,-3-3-1 0,-8-5-5 0,-3-2-3 16,-8-5-1-16,-1-4 1 0,-5-1 10 0,-12-4 13 16,-3 0 9-16,-9-2 5 0,-3-3-3 15,-5-1-4-15,-1 0-3 0,-1-6-1 0,-3-2 2 16,3-2-2-16,0-3-4 0,3-1-5 0,1-3-6 16,7 1-9-16,5 0-11 0,3 0-33 0,9 2-68 15,2 1-108-15,6 4-211 0,2 3-625 0</inkml:trace>
  <inkml:trace contextRef="#ctx0" brushRef="#br0" timeOffset="4403.0188">30163 13008 2031 0,'0'0'176'15,"0"0"-78"-15,0 0-58 0,0 0-59 0,0 0-39 16,0 0-22-16,0 0-4 0,0 0 0 15,0 0 13-15,0 0 26 0,0 0 24 0,0 0 27 0,0 0 17 16,0 0 1-16,-35 126-4 0,25-90-3 16,0 1-4-16,-1 0-4 0,4-3-1 0,0 0-2 15,-1-1 1-15,0-1 4 0,5-4-2 0,-3-3 1 16,4 0-3-16,-1-4-7 0,1-3-6 16,-2-4-26-16,3-2-100 0,1-5-242 0,0-4-556 15</inkml:trace>
  <inkml:trace contextRef="#ctx0" brushRef="#br0" timeOffset="4728.0396">30158 13038 1630 0,'0'0'181'16,"0"0"-129"-16,0 0-142 0,0 0-25 0,0 0 5 16,0 0 45-16,0 0 74 0,0 0 6 0,0 0 16 15,0 0 3-15,130 121 2 0,-110-89 8 0,1 1-5 16,0 1 6-16,1 1-1 0,4 0-12 0,-3 1-4 15,-3-4-10-15,3-2-7 0,-2-4 2 0,-2-2-5 16,0-3 3-16,-1-6 0 0,-5 1 0 0,-2-5 2 16,-1-3-4-16,-2-4 9 0,-6-3 21 15,2-1 38-15,-3 0 60 0,-1 0 53 0,1-5 7 16,1-8-30-16,0-7-64 0,4-10-57 16,-2-7-30-16,-2-8-12 0,1-4 2 0,-3-6-4 15,0-5-2-15,-7 0 3 0,-3 1-4 0,0 2 1 16,0 7-3-16,-1 8-1 0,3 7 3 15,0 10-5-15,4 6-3 0,1 7-13 0,-2 5-33 16,4 5-62-16,1 2-101 0,0 3-25 0,-1 9-46 16,1 6-108-16,-1-2-203 0,0-3-385 0</inkml:trace>
  <inkml:trace contextRef="#ctx0" brushRef="#br0" timeOffset="5021.2988">31102 12748 1662 0,'0'0'207'15,"0"0"-86"-15,0 0-108 0,0 0-118 0,0 0-49 16,0 0 12-16,0 0 41 0,0 0 70 15,0 0 42-15,0 0 8 0,23 124 6 0,-17-84 9 16,-3 6 2-16,2 0 0 0,-2 3-1 0,-1-1-8 16,3 3 0-16,-4-2-4 0,1 0-1 15,-1-3 4-15,-1 1-2 0,0-5 0 0,0-1-5 16,0-5-7-16,-1-1-14 0,-1-5-33 0,1-4-143 16,1-6-526-16,0-10-247 0</inkml:trace>
  <inkml:trace contextRef="#ctx0" brushRef="#br0" timeOffset="5246.0582">31418 12766 1785 0,'0'0'162'0,"0"0"-99"0,0 0-106 0,0 0-112 16,0 0-2-16,0 0 22 0,0 0 56 15,0 0 92-15,0 0 12 0,0 0 12 0,40 144 8 16,-32-106 2-16,-6 2-3 0,4 4-3 0,-3 2-6 15,-2 0 0-15,1-1 0 0,1 0-7 16,-1-1 2-16,0-2-4 0,-1-3-6 0,2-1 5 16,0-4-5-16,-2-2 0 0,0-1-1 0,-1-3-11 15,-1-2-16-15,-3-4-30 0,0-4-130 0,0-7-375 16,0-5-694-16</inkml:trace>
  <inkml:trace contextRef="#ctx0" brushRef="#br0" timeOffset="5455.0684">31011 13111 2315 0,'0'0'131'0,"0"0"-68"0,0 0-67 0,0 0-30 16,0 0-6-16,0 0 12 0,0 0 35 16,124-20 20-16,-81 19 8 0,2-2 1 0,5 2-4 0,3 2-2 15,7-1-5-15,-1 0-3 0,0 0-3 16,-3 2-8-16,2 2-1 0,-7 3-7 15,-2 0-5-15,-8 1-16 0,-7 2-63 0,-6 0-108 16,-7 3-188-16,-9-4-440 0,-4-4-359 0</inkml:trace>
  <inkml:trace contextRef="#ctx0" brushRef="#br0" timeOffset="5654.1696">31026 13407 2088 0,'0'0'100'15,"0"0"-126"-15,0 0-16 0,0 0 3 0,0 0 24 16,123 1 44-16,-69-1 11 0,7 0 10 16,6-2 3-16,6 1-3 0,-2-1-8 0,1 2-10 15,-2 0-10-15,-2 2-6 0,-4-2-5 0,-6 3-4 16,-4 3-1-16,-7 0-3 0,-4 2-2 0,-6 1-23 16,-1 1-140-16,-13-2-417 0,-11-2-868 15</inkml:trace>
  <inkml:trace contextRef="#ctx0" brushRef="#br0" timeOffset="6106.3049">30226 13919 1795 0,'0'0'200'0,"0"0"-44"16,0 0-50-16,0 0-50 0,0 0-48 15,0 0-48-15,0 0-39 0,0 0-37 0,0 0-14 16,0 0 22-16,0 0 36 0,0 0 47 0,0 42 40 16,0-5 12-16,-1 5 7 0,-5 7 2 15,1 2 2-15,-1 2-7 0,-3 0-3 0,-1 2-2 16,4-4-6-16,-4-1-6 0,-1-5-3 0,-2-3-3 15,2-1 2-15,-2-5 2 0,0 2 1 16,-3-5 1-16,2-4 0 0,-2 0-1 0,3-3-2 0,-4-1-10 16,6-3-28-16,-3-3-104 0,5-4-313 15,2-6-930-15</inkml:trace>
  <inkml:trace contextRef="#ctx0" brushRef="#br0" timeOffset="6572.9851">29629 14469 1510 0,'0'0'729'0,"0"0"-635"15,0 0-67-15,0 0-44 0,0 0-43 0,0 0-8 16,0 0 12-16,0 0 34 0,0 0 39 0,140-66 10 16,-90 60 12-16,4 2 0 0,7-1-4 15,7 3-1-15,4 2-8 0,1-2-7 0,3 2-4 0,-2 0-6 16,-4 0-1-16,-7 2-1 0,-4 1 0 15,-9 1 0-15,-8-1-5 0,-8 1 2 0,-7-2-3 16,-8 0-2-16,-8 1 1 0,-7-2-6 0,-4-1 3 16,0 1-4-16,-5-1-5 0,-13 1 6 15,-12 2-5-15,-13 0 5 0,-15 4 5 0,-13 1-5 16,-8-3 2-16,-3 0 2 0,-2-1-3 0,-5-1 4 16,4-1-1-16,-1-1 1 0,7-1 2 15,3-1 0-15,15 1 3 0,11 0 1 0,11-2 8 16,17 1 6-16,8 1 3 0,8 0 4 0,5 0-15 15,1 0-25-15,8 0-37 0,6 0-2 0,14 1 25 16,13 2 33-16,17-1 40 0,15 2 9 16,17-3-13-16,6 0-8 0,13-1-5 0,5 2-6 15,3-1 0-15,-1-1-2 0,1 2-2 0,-10-1-2 16,-5 2-2-16,-11-1-5 0,-10 0-2 0,-9 0-3 16,-11 1-3-16,-9 1 1 0,-8-2 0 0,-12 1 2 15,-12-2-2-15,-8-1-1 0,-9 1 3 16,-2-1 7-16,-1 0 4 0,0 0-5 0,-6 0-24 15,-11 0-41-15,-11 1-101 0,5 1-233 0,3 0-1105 0</inkml:trace>
  <inkml:trace contextRef="#ctx0" brushRef="#br0" timeOffset="7478.1356">28523 15418 2037 0,'0'0'319'0,"0"0"-276"15,0 0-38-15,0 0-16 0,0 0-8 0,0 0 0 16,0 0 12-16,0 0 12 0,37-127 13 0,-37 113-3 15,-7 0-19-15,-3 0-19 0,-10 1-21 16,-2 0-8-16,-8 5 8 0,-2 0 1 0,-6 5 11 16,-2 3 10-16,-2 0 2 0,0 7 10 0,2 2 2 15,4 2-1-15,3 1 2 0,8 2-8 0,6 1-7 16,8 2-3-16,3 4-3 0,8 3 5 16,0 6 5-16,11 2 7 0,9 3-2 15,5 0 4-15,11 3 7 0,4 1 3 0,9 1 10 16,3 0 2-16,4-1 2 0,0 0-2 0,-2 0 1 15,-5-2-3-15,-4-3-3 0,-9-3-2 0,-6-5-2 16,-10-4-2-16,-5-5-1 0,-9-2 1 0,-6-6 0 16,-2-1 9-16,-15 1 9 0,-5-3 2 0,-11-1 2 15,-11 1-4-15,-6-4-6 0,-4-1 1 16,1-1-2-16,1 0 3 0,3-1 0 0,5-5-3 16,5-3 5-16,7-1-3 0,4-1-1 0,10 0 1 0,6-2-14 15,9 1-22-15,3-3-31 16,7-3-37-16,13-3-18 0,9-4-24 0,9 0-25 0,11 0-9 15,3 0-21-15,4 4-1 0,1 0 23 0,2 3 25 16,-5 2 37-16,3 1 41 0,-6 2 31 16,-6 3 19-16,-3 1 20 0,-6 4 13 0,-7 0 20 15,-7 3 24-15,-7 1 5 0,-4 1-1 0,-5 0-10 16,-3 0-25-16,-2 3 3 0,1 2 4 16,-2 1 13-16,0 5 32 0,0 3 15 15,0 5 8-15,-6 4 2 0,3 4-21 0,-5 1-19 0,0 4-16 16,3-1-16-16,-2 1-6 0,5-3-10 0,-1-1-2 15,3-3 1-15,0 0-2 0,5-2 8 16,5 0 1-16,2-2-3 0,6-3-15 0,-5-4-213 16,-3-6-1160-16</inkml:trace>
  <inkml:trace contextRef="#ctx0" brushRef="#br0" timeOffset="7597.9912">29071 15527 2507 0,'0'0'22'0,"0"0"-115"0,0 0-114 0,0 0-225 16,0 0-993-16</inkml:trace>
  <inkml:trace contextRef="#ctx0" brushRef="#br0" timeOffset="7994.6081">29213 15729 2525 0,'0'0'76'0,"0"0"-100"15,0 0-56-15,0 0-21 0,0 0 8 0,0 0 40 16,0 0 45-16,139-21 16 0,-96 17 3 16,2-1-9-16,-4 1 7 0,0 2-8 0,-4 1-4 15,0 0 8-15,-5 1-10 0,-5 0 6 0,-8 0 2 16,-4 0-10-16,-7 0 7 0,-5 0-1 0,-3 0-2 15,0 0 8-15,0 0-5 0,-2 2-10 16,-6 4 7-16,-6 6 4 0,-12 6 6 0,-6 7 13 16,-9 4-1-16,-6 1-4 0,-2 1 3 0,4-5-8 15,1-2 1-15,5-5-4 0,7-2-4 0,4-3 5 16,9-2 0-16,6-5-2 0,3-1 4 16,4-1-8-16,4-3-4 0,2-1 1 0,0 2-12 15,0-2 5-15,4 1 5 0,2 2 5 16,5-1 23-16,8 2 10 0,4 0 8 0,8-1 9 15,11-2-14-15,4-1 0 0,5 1-9 0,5-2-13 16,1 0 9-16,1 0-11 0,-5 0-2 0,2 1 0 16,-6-1-21-16,-2 0-47 0,-5 1-80 0,-5 1-138 15,-6 2-186-15,-8-2-474 0,-12 1 89 0</inkml:trace>
  <inkml:trace contextRef="#ctx0" brushRef="#br0" timeOffset="8311.0249">30036 15980 1801 0,'0'0'163'0,"0"0"-87"0,0 0-56 16,0 0-40-16,0 0-3 0,0 0-3 0,0 0 11 15,0 0 23-15,0 0-1 0,121-31 1 16,-90 23-2-16,0 0-5 0,1-2-1 16,2 0 0-16,-3 1 2 0,-2-2 4 0,-4 0 0 15,-6 1 3-15,-6 0-2 0,-4-1 2 0,-2-1-3 16,-7-1-15-16,0-2-14 0,-10-2-14 15,-5 0-13-15,-5 2 4 0,-3 3 5 0,-5 1 9 16,-3 5 16-16,-1 4 11 0,-1 2 8 0,0 0 8 16,-2 5 5-16,5 4-2 0,5 1 4 0,1 3 1 15,3 5-4-15,5 0 2 0,3 3-5 0,5 0-7 16,2 1 4-16,5 1-6 0,1 0 7 0,9 0 13 16,5 2 7-16,10 0 16 0,5 0 6 15,8-3-2-15,10 2 3 0,2-2-12 16,6-3-8-16,4-2-40 0,1-2-195 0,-16-5-651 0,-13-4-357 0</inkml:trace>
  <inkml:trace contextRef="#ctx0" brushRef="#br0" timeOffset="8992.6806">31002 15775 2435 0,'0'0'203'0,"0"0"-173"15,0 0-60-15,0 0-51 0,0 0-38 16,0 0 5-16,0 0 30 0,0 0 45 0,0 0 39 16,0 0 2-16,0 0-2 0,0 0 2 0,0 0 2 15,0 0 0-15,-55 126 1 0,50-105-1 0,4 0-2 16,1-1 3-16,6-2 2 0,3-2 5 0,4-2 7 16,3-2 5-16,5-1 6 0,3-3 5 15,3-3 1-15,4-4 0 0,1-1-3 0,2-3-3 16,-4-5 0-16,2-2-6 0,-3-4 0 0,-7-2-4 15,1-4-3-15,-7-1-2 0,-5-2-9 16,-4-5-15-16,-7-3-16 0,0-2-12 0,-9-2-11 16,-9 1 1-16,-2 1 8 0,-4 5 0 0,-5 1 5 15,-3 8 3-15,-1 4-1 0,-3 3 8 0,2 4 4 16,3 4 2-16,3 4 7 0,4 0-13 0,4 4-3 16,5 4-2-16,3 3-12 0,3 1 7 15,8 2 1-15,1 2 1 0,6 2 8 0,10 0 2 16,8-1-5-16,11 0-25 0,7-4-54 0,9-3-32 15,4-3-13-15,2-3 24 0,3-2 50 0,-1-2 34 16,-6 0 29-16,-3-5 12 0,-8-3 19 16,-4-1 21-16,-9 0 35 0,-5-1 50 0,-8 3 62 0,-5-2 51 15,-7 3 16-15,1 0-24 0,-3 0-45 16,-1 0-50-16,-1 1-32 0,0 1-17 0,0 3-22 16,0 0-20-16,0 1-18 0,0 0-22 0,0 0-14 15,-1 0-24-15,1 0-23 0,-2 3-15 0,-3 7-4 16,1 6 22-16,-7 10 20 15,-4 7 20-15,2 7 16 0,-4 2-4 0,3 3 7 0,-2 2 4 16,4 2-5-16,1 0 5 0,2-1-1 0,6 1-8 16,2-4 5-16,1-2-4 0,2-3 1 15,5-4 8-15,5-5-4 0,3-4 3 0,4-4-5 16,4-6 1-16,4-1 3 0,4-7 4 0,5-2 4 16,0-3 4-16,5-4 0 0,0-1-4 15,-3-7 1-15,-2-2-2 0,-10-5-1 0,-5 0 2 16,-4-4-3-16,-8-3-10 0,-8-2-10 0,-2-4-19 15,-13 1-9-15,-3-2-2 0,-10 1 1 0,-5 4 3 16,-8 4 0-16,-9 3-3 0,-3 7-1 0,-9 6-6 16,-3 4-27-16,-5 5-70 0,-4 10-193 0,16-3-557 15,17-1-141-15</inkml:trace>
  <inkml:trace contextRef="#ctx0" brushRef="#br0" timeOffset="9530.9536">27804 16729 2344 0,'0'0'28'15,"0"0"-38"-15,0 0-35 0,0 0-52 0,0 0-44 0,0 0-14 16,0 0 6-16,0 0 22 0,0 0 43 16,0 0 17-16,0 0 29 0,0 0 27 15,0 0 5-15,-18 67 21 0,14-35-2 0,1 2 1 0,-2 1 11 16,0-1-7-16,-1-3 5 0,1-3 1 0,-2-2-17 15,4-5 2-15,-1-4-8 0,1-6-5 16,2-4 7-16,0-2 3 0,1-4 15 0,0-1 20 16,0 0 15-16,0 0 17 0,0 0 8 0,1-1-15 15,7-6-16-15,1-4-27 0,6-2-24 16,8-4 0-16,3-2-6 0,7 3 1 16,3 1-2-16,0 5-7 0,1 4-1 0,2 4-1 15,-3 2-9-15,1 3 4 0,-6 7 3 0,-2 3-1 0,-9 2 5 16,-1 2-13-16,-7 0-10 0,-6-2 2 15,-4 3-1-15,-2-1 12 0,-8-1 18 0,-4 1 3 16,-8 0 13-16,-7-1 13 0,-4-1-8 0,-2-2 12 16,-6 0-8-16,-2-1-3 0,-1-4 14 0,-2-2-9 15,1-2 0-15,1-2 5 0,5 0-17 16,3 0 7-16,7-2-4 0,5-2-9 0,8-2 6 0,4-2-38 16,9-3-63-16,2-2-136 0,8 0-274 15,-3 3-543-15</inkml:trace>
  <inkml:trace contextRef="#ctx0" brushRef="#br0" timeOffset="9979.8879">28252 16931 0 0,'0'0'171'0,"0"0"-86"15,0 0-48-15,0 0-16 0,0 0 14 0,0 0-3 16,0 0 12-16,0 0 12 0,0 0-1 0,0 0 18 16,56 124-5-16,-54-105-18 0,3-1-8 0,-1-2-19 15,3-1-1-15,0-2 6 0,2-3 5 0,3-2 15 16,3-1 4-16,4-4 3 0,2-3 5 15,2 0-11-15,4-5-1 0,-1-6-2 0,0-1-14 16,0-4 1-16,-2-2-8 0,-3 1 3 0,0-3 3 16,-3 1 20-16,-6-1 23 0,-2 0 10 0,-2 4 23 15,-5 1-7-15,2 4 9 0,-2 5 2 16,-3 3-22-16,0 2-19 0,0 1-43 0,0 0-44 16,0 0-37-16,0 8-19 0,0 4 3 0,0 10 20 0,-1 8 33 15,-5 11 22-15,3 5 7 0,-4 8 1 16,5 5 8-16,1 6-10 0,1 4 5 0,0 4 3 15,1-2-12-15,4-2 3 0,0-5-11 16,1-9-12-16,-2-10 10 0,-3-8-12 0,-1-6 15 16,0 1 9-16,0-2-26 0,-3 2 28 15,-5-5-24-15,0 0 1 0,-2-4 52 0,-2-5-21 16,-4-4 38-16,-4-7 7 0,-5-6-35 0,-5-1 23 16,-3-6-33-16,-6-6-4 0,-3-6 19 15,-18-8-20-15,-10-12 17 0,-9-8-6 0,0-5-11 16,13 2 4-16,15 3-12 0,5-1 1 0,11 1-9 0,5 2-4 15,9 1-13-15,9 3-20 0,5 4-18 16,7 4-33-16,9 1-20 0,11 3-21 0,5 2-51 16,12 0-88-16,-8 9-173 0,-8 6-556 0</inkml:trace>
  <inkml:trace contextRef="#ctx0" brushRef="#br0" timeOffset="10545.9749">29078 16506 2008 0,'0'0'109'0,"0"0"-30"15,0 0-15-15,0 0-20 0,0 0-18 16,0 0-25-16,0 0-21 0,0 0-12 0,0 0-29 16,0 0-28-16,0 0-8 0,0 0-2 0,0 0 35 15,-26 16 34-15,22 25 23 0,-4 10 22 0,2 4-3 16,0 3 10-16,-3 1 5 0,4-2-6 0,1 2 5 15,3-3-11-15,1-5-5 0,0-2 2 0,0-6-7 16,7-2 5-16,1-3 4 0,6-5-4 16,-1-6 1-16,6-4 3 0,2-5-1 15,0-5 8-15,6-6 3 0,3-3 4 0,2-4-2 0,4-4-6 16,5-6-8-16,-1-5-16 0,1-5-20 16,0-4-18-16,-5-3-11 0,-5-5-12 0,-2-1 11 15,-7-2 18-15,-2 0 10 0,-3 5 23 0,-6 1 11 16,-3 8-3-16,-4 1 9 0,-4 8-7 15,0 4-9-15,-1 5-7 0,-7 1-32 0,-2 2-8 16,-2 4-5-16,-6 6 4 0,0 3 24 0,0 5 4 16,-2-2 11-16,0 4 9 0,2 0-3 0,0 1 9 15,5-1-1-15,2 1-7 0,3-3 0 16,6-2 1-16,2 0-1 0,0-6 10 0,4-3 8 16,9 1 8-16,2-4 7 0,6-1 2 0,6-3-2 15,3 0-2-15,2-4-5 0,2-3-2 0,4-3-3 16,-4 0-3-16,4-3-2 0,-5 0-1 0,3 3 0 15,-4-3 1-15,-1 4-2 0,-1 1-13 0,-1 3 6 16,-6 3-15-16,-1 2-3 0,-3 0 6 16,-4 7-15-16,-5 2 7 0,-4 4 4 0,0 1-2 15,-6 2 17-15,0 2 1 0,-6 3 7 0,-8 0 18 16,-4 0-3-16,-6 0 11 0,-10 0 1 0,-1-2-14 16,-8-1 6-16,-4-3-13 0,-5 0-10 15,-1-5 0-15,-2-1-36 0,4-3-86 0,15-3-262 16,10-1-985-16</inkml:trace>
  <inkml:trace contextRef="#ctx0" brushRef="#br0" timeOffset="10695.121">29802 16829 2429 0,'0'0'25'15,"150"0"-8"-15,-54 1-9 0,13 9 4 16,2 2-7-16,-1 6-12 0,-6 2-159 0,-31-6-820 15,-23-3-351-15</inkml:trace>
  <inkml:trace contextRef="#ctx0" brushRef="#br0" timeOffset="183747.281">23318 4319 381 0,'0'0'675'0,"0"0"-558"0,0 0-77 15,0 0-28-15,0 0-18 0,0 0 21 0,0 0 4 16,0 0-4-16,0 0 8 0,0 0-16 15,0 0-7-15,0 0-6 0,61 4-4 0,-43 5 7 16,1 1 0-16,3 1 1 0,2 3-3 0,5 3 5 16,6-1 5-16,0 3 1 0,5 3 7 0,3-1 2 15,5 1-4-15,3 3 10 0,3-2 0 0,5 1 1 16,2-1 0-16,1-2-9 0,-1 2 0 16,3-2-1-16,-1-1 2 0,-2 1 6 0,-6-3 2 15,3-1 4-15,-6-3 6 0,-3-1 5 16,-5-3 5-16,-5-1 0 0,-7-1 0 0,-3-1-4 0,-7 0-5 15,-4-2-1-15,-6-1-4 0,-4-1-6 16,-4-1-5-16,2-2-3 0,-4 1-1 0,-2-1 0 16,0 0 2-16,0 0 0 0,0 0-11 15,0 0-31-15,0 0-100 0,0 0-243 0,-1 0-258 16,0 0-184-16</inkml:trace>
  <inkml:trace contextRef="#ctx0" brushRef="#br0" timeOffset="184229.6282">24614 4385 1500 0,'0'0'154'15,"0"0"-128"-15,0 0-95 0,0 0-68 0,0 0 5 16,0 0 52-16,0 0 50 0,0 0 50 15,0 0 8-15,0 0-9 0,0 0-9 0,0 0-3 16,142 77 0-16,-110-59 2 0,2 0 3 0,3 3 0 16,2 2-7-16,4-1 3 0,-1 0-1 15,3 2 0-15,0 0 6 0,-1 2-5 0,2 1-2 0,-1 0-4 16,-1 1-6-16,-1 0 8 0,-1 0 4 16,-1-2 6-16,-3-1 9 0,-3 0 0 0,-2-1-2 15,-5-2-5-15,-2-1-10 0,-7-1-4 16,-4-3-2-16,-3-2-1 0,-2-3 2 0,-4 0 1 0,-2-1 3 15,-2-4 12-15,-2 1 10 0,0-2 15 16,0 0 20-16,-2 1 13 0,-5 1 11 0,-3-2 7 16,-5 2-8-16,-5 2-10 0,-9 1-14 0,-6 4-13 15,-12-1-7-15,-4 0-7 0,-2-2-5 0,-6 1 4 16,-1-4-4-16,0-1 4 0,3-1 0 16,-3 0-7-16,3-2 0 0,4 2-3 0,2-1-1 15,2 0 1-15,3-2-2 0,1 2-2 0,5-1-2 16,2 0-4-16,4-1 1 0,4-1 1 0,6-1 0 15,4 0 1-15,3-2 0 0,5 0-7 16,4 0-3-16,3 0-2 0,1 0-13 0,4 0-23 16,0 0-74-16,2 0-177 0,3 0-461 0,-3 1-760 15</inkml:trace>
  <inkml:trace contextRef="#ctx0" brushRef="#br0" timeOffset="185373.3147">25106 2616 1936 0,'0'0'126'0,"0"0"-105"15,0 0-30-15,0 0-37 0,0 0-54 16,0 0-43-16,0 0-53 0,0 0 15 0,0 0 48 15,0 0 60-15,0 0 69 0,-74 126 16 0,47-72-2 16,1 3-2-16,-3 4 1 0,0 2-4 0,0-3 12 16,2-1 1-16,1-5-2 0,0-4 0 15,5-6-8-15,6-8 2 0,-1-3 1 0,4-8 5 16,1-6 1-16,3-2-6 0,2-9 6 0,5-2 12 16,-1-5 28-16,2-1 41 0,0 0 23 15,0-4-2-15,3-3-38 0,1-2-47 0,-2-10-55 0,5-8-31 16,4-12-51-16,1-11 8 0,5-11 25 0,0-3 13 15,4-6 55-15,-1 1-5 0,3-5-4 16,0 1-5-16,0 0 8 0,-1 8 3 16,1 7 5-16,-7 8 17 0,0 11-1 0,-4 11 15 15,-7 10 6-15,-1 8 10 0,-2 6 31 0,-2 4 8 16,0 0 8-16,0 0-26 0,0 0-67 0,0 3-73 16,0 1-103-16,0 2-101 0,0 6 21 0,0 6 71 15,-1 12 96-15,1 7 109 0,0 9 11 16,1 7-15-16,2 2-3 0,1 4 0 0,0 0-8 15,3 5 4-15,1-4-5 0,-3-1-2 0,4-1 13 16,1-3 4-16,-2-1 10 0,1-3 7 0,-1-4 0 16,0-2 0-16,0-9-5 0,0-3-6 15,-3-5-21-15,3-4-143 0,-4-3-214 0,1-8-199 0,-3-5 314 16</inkml:trace>
  <inkml:trace contextRef="#ctx0" brushRef="#br0" timeOffset="185543.0062">24885 3123 1986 0,'0'0'65'0,"0"0"-121"0,0 0-58 0,0 0-45 15,0 0-29-15,0 0 10 0,0 0 6 16,0 0 63-16,0 0 93 0,0 0 81 0,0 0 54 16,0 0-12-16,0 0-41 0,150-3-37 0,-102-4-1 15,11-2-13-15,-13 1-375 0,-10 1-768 0</inkml:trace>
  <inkml:trace contextRef="#ctx0" brushRef="#br0" timeOffset="186060.7215">32097 2655 301 0,'0'0'216'0,"0"0"-8"0,0 0 6 0,0 0 0 15,0 0 6-15,0 0-3 0,0 0-46 0,0 0-57 16,0 0-44-16,0 0-48 0,0 0-33 16,0 0-46-16,10-68-51 0,-10 70-45 0,0 2-81 15,0 2-34-15,0 4 87 0,2 9 80 0,1 8 109 16,0 7 70-16,-3 8-42 0,0 5-16 0,0 2-7 16,0 1 8-16,-1 1 13 0,-4 1 4 15,3-1 7-15,-2-4 1 0,0-1-11 0,3-4-13 16,1-3-43-16,0-4-128 0,0-3-212 0,-1-9-190 15,1-10 383-15</inkml:trace>
  <inkml:trace contextRef="#ctx0" brushRef="#br0" timeOffset="186515.2224">32200 2553 453 0,'0'0'236'0,"0"0"-8"0,0 0-62 0,0 0-49 16,0 0-66-16,0 0-35 0,0 0-31 15,64-119-18-15,-36 102 16 0,1 3-6 0,3 5-8 16,-3 4-9-16,0 5-21 0,-2 0 1 0,-1 9 1 16,-1 3 14-16,-1 3 10 0,-3 5 0 15,-3 1 6-15,-6 1-23 0,-3 2-15 0,-7-1-7 16,-2 2 13-16,-10 4 43 0,-5 1 39 0,-7-1 37 16,-5 1 13-16,-4 0 1 0,-3 0-1 15,-1-4-4-15,-1-3 4 0,4-7 6 0,6-3-8 16,3-4-4-16,7-3-13 0,3-1-11 0,4-4 13 15,4-1 23-15,4 0 22 0,1 0 2 0,0 0-50 16,3 0-83-16,1-1-84 0,2-3-16 0,3 0 31 16,8-3 49-16,4 2 54 0,4-3-3 0,5 3-12 15,3 1-1-15,0 3-15 0,0 1-6 16,2 5-1-16,-2 5-13 0,-4 4 2 0,-2 2 20 16,-5 5-7-16,-5 3 3 0,-1-2-1 0,-7 1-15 15,-4 6 16-15,-5 0 8 0,0 7 9 16,-1-1 21-16,-9-4 17 0,-5-4 9 0,-6-2 43 15,-3-3 30-15,-7 3 33 0,-4-4 35 16,-8 0-3-16,-1-4-7 0,-4-1-17 0,1-2-16 0,-4-3-14 16,4-2-19-16,2-2-16 0,5-2-15 15,5-2-22-15,10-3-15 0,6 0-16 0,8 0-22 16,4 0-61-16,6 0-241 0,1-2-334 0,0 0-685 16</inkml:trace>
  <inkml:trace contextRef="#ctx0" brushRef="#br0" timeOffset="187513.0622">26201 4566 2421 0,'0'0'94'0,"0"0"-125"0,0 0-92 0,0 0-77 16,0 0-92-16,0 0-14 0,0 0 63 0,0 0 72 15,0 0 107-15,0 0 59 0,0 0-1 0,118 38 6 16,-80-19 8-16,5 3 1 0,7 6 9 0,6-1-4 15,5 5-2-15,4-1 4 0,8 3 1 16,7-1 4-16,7 0 1 0,8 2 4 0,6 2 1 16,3 1-1-16,7-1 0 0,7 2 1 0,3 2 2 15,5 0 12-15,6 1 8 0,0-1 1 16,6 2 3-16,-2-1-10 0,1 0 3 0,0 1 8 16,0 0-1-16,0 1 2 0,-4-2 6 0,1 0-9 15,-2 2-1-15,-1-3 1 0,-1 0-16 0,-6-1-5 16,-2 1-8-16,-2-1-7 0,-7-2 0 15,-2-1-4-15,-9 0 3 0,-3-2-1 0,-6-2-2 16,-8-2 3-16,0-3-5 0,-10-3 0 0,-4-2 1 16,-4-3 1-16,-11-1 4 0,-4-4 5 0,-5-1-1 15,-8-4 2-15,-7 0-5 0,-8-5-20 16,-4-3-98-16,-3-2-283 0,-9 0-374 0,-4 0-357 0</inkml:trace>
  <inkml:trace contextRef="#ctx0" brushRef="#br0" timeOffset="187938.2507">30635 5504 2038 0,'0'0'-152'0,"0"0"-333"15,0 0-52-15,0 0 49 0,0 0 163 0,0 0 274 16,0 0 51-16,0 0 0 0,0 0 0 15,120 95 0-15,-96-74 0 0,6 4 0 0,5 0 10 16,-2 2 3-16,2-2 4 0,3 3-2 0,2 0 0 16,2 1 5-16,4-1 4 0,-1 0 4 0,0 0 0 15,1 1-1-15,0-3-9 0,-2 0-1 0,-1 1-6 16,-2-2 1-16,-2 1 3 0,-2-3 0 16,-7 0-2-16,-5-3-2 0,-5-1-3 0,-3-2 1 15,-6-1 4-15,-5-1 3 0,-3-1 5 0,-4-1 25 16,1-1 38-16,-8 4 43 0,-9 0 45 15,-4 4 5-15,-10 3-10 0,-12 3-26 0,-8 0-21 0,-8-2-10 16,-5 0-2-16,-6-3 14 0,-2 1 20 16,-4-1 12-16,3-2 1 0,0 1-13 15,1-2-27-15,3-1-23 0,1 0-23 0,6-4-16 0,6 0-16 16,7-3-9-16,7-2-5 0,7-2-6 0,12-1-4 16,6-3-5-16,11 2-5 0,-1-4-5 15,7 0-20-15,0 0-37 0,0 0-64 0,7-6-152 16,2-1-151-16,-3 2-317 0,2 0-408 0</inkml:trace>
  <inkml:trace contextRef="#ctx0" brushRef="#br0" timeOffset="189075.1444">26521 3772 0 0,'0'0'0'15,"0"0"0"-15,0 0 0 0,0 0 210 0,0 0 38 16,0 0 15-16,0 0-5 0,0 0-18 0,0 0-13 16,0 0-31-16,0 0-23 0,0 0-24 15,-1-50-28-15,1 50-27 0,0 0-34 0,0 0-33 16,0 0-27-16,0 0-37 0,0 2-61 0,-1 1-99 15,1 0-94-15,0 1-94 0,0 1-17 0,-2 5 44 16,0 8 104-16,-2 11 236 0,0 16 132 16,-4 12 96-16,-2 9 30 0,-2 4-96 0,-1-1-44 15,2-3-26-15,1-1-22 0,1-7-8 0,1-4-11 16,2-5-2-16,1-7 1 0,2-4-3 16,-1-3 3-16,3-3-4 0,1-5-3 0,0-4-7 0,0-4-4 15,0-4 1-15,0-5 1 0,0-2 1 0,0-2 1 16,0-3 0-16,0-1 1 0,0-2-7 15,0 0-137-15,0 0-213 0,0-3-760 0</inkml:trace>
  <inkml:trace contextRef="#ctx0" brushRef="#br0" timeOffset="189918.2496">26860 3964 0 0,'0'0'0'0,"0"0"0"0,0 0 0 16,0 0 138-16,0 0 14 0,0 0-3 15,0 0-20-15,0 0-2 0,0 0 1 0,0 0-11 16,0 0 8-16,0 0-4 0,0 0-10 0,0 0-6 16,-3-23-18-16,2 23-14 0,0 0-22 0,1 0-28 15,-1 2-26-15,-1 0-38 0,1 1-39 16,-1 1-27-16,-4 5-12 0,-3 4 20 0,-5 8 38 16,-3 5 37-16,-4 6 25 0,-1 1 7 15,-1 2 2-15,0 4-3 0,3 0 0 0,0-1-3 16,5 4 0-16,0-5-5 0,5 0-13 0,4-3 5 15,1-2 0-15,4 1 7 0,1-3 3 0,1-1-1 16,7-3-2-16,-1-3-16 0,3-1 10 16,4-2 1-16,1-3 7 0,3 0 21 0,3-4-3 15,2-2-2-15,1-2 6 0,3-3 1 0,-1-2 7 16,1-3 7-16,2-1-6 0,-2-2 1 0,0-7 6 16,0 0 11-16,-2-3 16 0,0-4 4 0,-4 0 5 15,-1-5-1-15,-1-1 2 0,-5-3 6 0,-1-4 1 16,-3-3-2-16,-1-2-2 0,-3-3-6 15,-2 0-7-15,-4-3-5 0,-3 0-8 0,-3-2-2 16,-4 4-5-16,-1 1-4 0,-7 3 3 0,1 4-5 16,0 3 4-16,-3 2-5 0,1 5-17 15,-2 3-10-15,1 0-11 0,2 7-3 0,4 2-7 16,-1 2-10-16,4 3-23 0,3 2-41 0,2 1-53 16,1 1-80-16,1 8-13 0,0 6 36 15,-2 6 39-15,4 5-43 0,-1-5-216 0,2-6-530 0</inkml:trace>
  <inkml:trace contextRef="#ctx0" brushRef="#br0" timeOffset="190308.1942">27464 4232 295 0,'0'0'184'0,"0"0"-22"16,0 0 22-16,0 0 16 0,0 0-5 0,0 0-32 15,0 0-39-15,0 0-26 0,0 0-33 16,0 0-29-16,0 0-35 0,0 0-52 0,0 0-39 16,0 0-26-16,-48 7 8 0,40 10 37 0,-2 8 31 15,-4 3 26-15,2 4 14 0,-1 1-1 0,3 1 6 16,3 3-8-16,-1 0 0 0,2-1 1 16,4-2 0-16,0-1-1 0,1-4-10 15,1-4-1-15,6-4 0 0,4-3-1 0,-1-4 3 16,4-2 6-16,0-2 11 0,5-3 27 0,2-3 14 15,-1-4 5-15,3 0 8 0,0-5-1 0,0-8 8 16,3-2 14-16,-2-2-3 0,2-3-2 0,-2-4 1 16,-2-2-2-16,-3-3 5 0,-2 0 9 15,-6-5 0-15,-1 0 1 0,-3-1-5 0,-5-1-8 0,0 1 0 16,-6 3-4-16,-3 2-3 0,-5 3-6 16,0 2-12-16,-4 2-14 0,-1 5-9 0,0 5-17 15,0 1-31-15,-5 5-36 0,3 2-48 0,-3 5-61 16,-2 1-123-16,5 6-345 0,7-1-800 0</inkml:trace>
  <inkml:trace contextRef="#ctx0" brushRef="#br0" timeOffset="192278.1389">25590 3748 0 0,'0'0'0'0,"0"0"0"0,0 0 0 16,0 0 0-16,0 0 67 0,0 0 129 15,0 0-32-15,0 0-34 0,0 0-27 0,83-125-2 16,-78 109 5-16,-1 0 8 0,-3 0 7 0,-1-2-2 16,-1 4-12-16,-6-1-6 0,-3 0-7 15,-2 1-17-15,-4 2-19 0,0 0-27 0,-4 3-22 16,0 0-9-16,-4 5-13 0,0 0-13 0,1 4-16 15,-1 0-24-15,0 4-18 0,0 4-14 0,-1 4-6 16,5 2 6-16,-2 2 5 0,6 4 7 16,1 2 3-16,3 1-6 0,3 1 0 0,7 2 3 15,2 1 17-15,0 1 14 0,6 0 20 0,4 1 15 16,4 3 13-16,-1-3 13 0,6 1 7 16,0 1 12-16,0-2 7 0,-1 1 4 0,0-1 11 15,-2-2-2-15,-3 1-5 0,-3 0-2 0,-7-5-15 16,-3-2 8-16,-2-1 17 0,-10 0 16 0,-5-1 15 15,-7 0 10-15,-5-1-2 0,-3 1 0 0,-7-2-7 16,-5 0-13-16,-4-2-9 0,-3 0-11 0,-1-2 5 16,2-3-4-16,0-2-5 0,5-1 2 0,4-5-13 15,5-1 0-15,6-1-5 0,9 0-12 16,2-3-12-16,8-2-41 0,6 0-73 0,3-1-163 16,4 0-40-16,10-1-39 0,6-3-96 0,-2 1 194 15,-1 4 255-15</inkml:trace>
  <inkml:trace contextRef="#ctx0" brushRef="#br0" timeOffset="192720.2421">25815 3856 0 0,'0'0'116'0,"0"0"19"16,0 0-36-16,0 0-8 0,0 0-9 0,0 0-30 16,0 0-35-16,0 0-21 0,-130-24-12 0,117 30 6 15,-4 1-1-15,5 3-3 0,-2 2 1 16,1 3-3-16,-4 2 7 0,1 3 9 0,-1 2-3 16,3 3 4-16,1 3-3 0,2 3-9 0,1-1 9 15,2 0-3-15,4-1 3 0,4-3 11 0,0-2-11 16,5-1-17-16,5-4-8 0,1-4 0 15,4-2 5-15,1-5 14 0,3-2-8 0,0-4 14 16,2-2 26-16,2-1 23 0,0-8 32 0,4-3 3 16,1-5-2-16,0-3-4 0,0-3-3 0,-2-2 2 15,-4-1 7-15,-5 0 13 0,-4-2 24 16,-5 0 17-16,-5-2-5 0,-3-1-3 0,2 2-25 16,-7 1-20-16,-5 3 7 0,-4 5-11 15,-1 4-9-15,-4 1-27 0,0 6-46 0,-2 2-43 16,0 5-39-16,-1 2-37 0,0 0-17 0,-5 8-4 15,4 4 0-15,-3 3 21 0,2 4-5 0,3-1-68 16,-1 3-95-16,4-2-95 0,7-2 129 0,3-7 256 0</inkml:trace>
  <inkml:trace contextRef="#ctx0" brushRef="#br0" timeOffset="192947.0895">25633 4052 0 0,'0'0'0'0,"0"0"0"0,0 0 0 16,0 0 0-16,0 0 0 0,0 0 0 15,0 0 0-15,0 0 0 0,0 0 0 0,0 0 0 16,0 0 0-16,0 0 0 0,0 0 0 0,0 0 0 16,45 53 0-16,-38-34 0 0,2 3 0 0,0 5 0 15,0-1 0-15,0 2 0 0,-2 1 0 16,1 2 0-16,2 3 0 0,-1-1 0 0,2 0 45 16,-1-2 35-16,0 1-13 0,1-7-5 0,-1-3-30 15,0-2 10-15,1-5 6 0,0 1-12 16,-1-3 6-16,-1-2 1 0,1-2-1 0,-2-3-22 0,0-2-94 15,-1-3-185-15,-2 0 33 0</inkml:trace>
  <inkml:trace contextRef="#ctx0" brushRef="#br0" timeOffset="193206.2461">26018 4140 339 0,'0'0'120'16,"0"0"-95"-16,0 0-3 0,0 0-44 0,0 0-79 15,0 0-102-15,0 0 23 0,0 0 180 16,0 0 0-16,0 0 0 0,0 0 0 0,0 0 0 16,0 0 0-16,0 0 0 0,72 30 0 0,-52-27 0 15,0-2 36-15,2 1 37 0,0-2-6 0,1 0 3 16,0 0-6-16,-1 0-4 0,-2 0-2 15,-2 0-10-15,-4 0-9 0,-2 2-37 0,-1-1-95 16,-3 0-173-16,-4 0 108 0,0 0 158 0</inkml:trace>
  <inkml:trace contextRef="#ctx0" brushRef="#br0" timeOffset="193394.1268">25931 4348 1206 0,'0'0'324'0,"0"0"-148"0,0 0-67 0,0 0-70 15,0 0-73-15,0 0-43 0,0 0-18 16,0 0-4-16,0 0-5 0,0 0-19 0,0 0 9 16,0 0 43-16,0 0 55 0,0 0 65 0,36 9 25 15,-15-7 1-15,3-2-2 0,5 0-12 0,4 0-2 16,5-5-12-16,6-1-42 0,-10 1-326 16,-9 0-922-16</inkml:trace>
  <inkml:trace contextRef="#ctx0" brushRef="#br0" timeOffset="193982.5945">28511 5040 879 0,'0'0'240'0,"0"0"-71"0,0 0-56 15,0 0-41-15,0 0-53 0,0 0-49 16,0 0-50-16,0 0-18 0,-132 26 3 0,101 2 35 15,-4 9 41-15,-5 7 22 0,-6 8 9 0,-1 2 7 16,-2 6 1-16,2 3-2 0,0 1-27 0,4 0-160 16,12-15-272-16,11-18-122 15</inkml:trace>
  <inkml:trace contextRef="#ctx0" brushRef="#br0" timeOffset="194981.0909">28986 4653 0 0,'0'0'0'16,"0"0"0"-16,0 0 49 0,0 0 147 0,0 0 30 16,0 0 13-16,0 0-14 0,0 0-23 15,23-118-42-15,-23 114-24 0,0 2-25 0,0 1-33 16,0 1-43-16,0 0-99 0,0 2-135 0,0 3-130 15,0 4-4-15,0 5 96 0,-2 9 140 0,-5 9 156 16,-2 11 40-16,-2 8 1 0,-1 5-11 0,-7 1-12 16,0 2-20-16,4-4-27 0,-3 0-6 15,6-4-10-15,-4-4 2 0,5-4-3 0,4-7-7 16,2-7-6-16,1-8-1 0,2-3-8 0,2-5 4 16,0-3 7-16,0-4-1 0,0-2 10 0,0-3 15 15,2-1 23-15,0 0 51 0,-1 0 67 16,0 0 53-16,-1-3 26 0,0-4-41 0,1-6-78 15,-1-4-74-15,1-6-57 0,0-5-3 0,1-1 2 16,-1-5 5-16,-1 1 0 0,0-2-11 0,0 2 2 16,-5 0 0-16,-2 6-1 0,1 6 3 15,-3 3 0-15,-1 7-6 0,-4 5-16 0,0 2-36 16,-1 4-34-16,-2 1-36 0,-4 10-16 0,1 4 18 16,-1 5 24-16,-1 6 40 0,1 1 26 0,3 4 13 15,1 0 7-15,6-1-3 0,5-1 6 16,5-1-1-16,1 0 10 0,4-5 6 0,5 0-2 0,4-2 15 15,7-3 8-15,2-2 12 0,6-5 23 0,4-1-4 16,3-3 4-16,6-6-8 16,5-1-25-16,4-7-141 0,8-5-247 0,-14-1-282 0,-13 4 419 0</inkml:trace>
  <inkml:trace contextRef="#ctx0" brushRef="#br0" timeOffset="195913.984">29339 5103 289 0,'0'0'308'0,"0"0"-125"0,0 0-95 0,0 0-5 16,0 0-13-16,0 0-7 0,-126-27 3 0,112 24-6 16,-1 0 1-16,4 1 1 0,2 0-10 0,4 0-1 15,-1 1-10-15,5 1-30 0,-1 0-23 16,0 0-54-16,0 0-53 0,-1 4-19 0,0 4-3 16,-4 4 35-16,-3 6 57 0,-1 5 31 0,0 2 34 15,0 3 8-15,-1-1-7 0,1 3-3 0,2-1-15 16,1-1-2-16,2-3-4 0,3-4-15 0,3-4-14 15,0-4-13-15,7-3-1 0,1-2 15 16,0-2 20-16,2-4 26 0,0-1 26 0,4-1 18 16,-2-2 14-16,3-5 6 0,0-4 3 0,3-1 4 15,-3-4-3-15,4-3-10 0,-5 0-12 16,1-2-4-16,-5 0-7 0,2 0 0 0,-4-3-8 16,-2 3-15-16,0 1-4 0,0 4-6 0,-3 3-3 15,0 5 12-15,-2 3 4 0,-1 2 9 0,0 3-7 16,0 0-46-16,0 0-81 0,0 2-112 15,0 2-29-15,0 3 31 0,0 4 72 0,0 3 107 16,0 4 40-16,0 1 8 0,0 2 7 0,0 2 7 16,0-2-4-16,-1-1-6 0,7-1-10 15,-2-5-14-15,4-1-3 0,0-4-1 0,0-2 11 0,3-3 14 16,0-3 24-16,1-1 20 0,-1-1 5 16,4-7 8-16,0-6-9 0,3-5-12 0,-1-3-5 15,2-6-12-15,2-2-8 0,1-6-5 0,-2 1 0 16,-1-4-5-16,-1-3-7 0,2-3 3 0,-2 0-10 15,-1-3 1-15,-2-1 3 0,4 3-5 0,-2-1 6 16,-2 2-1-16,-3 3 4 0,-1 6 10 16,-3 7 9-16,-4 6 31 0,-1 9 25 15,-3 2 19-15,0 5 14 0,-5 3-8 0,2 2-25 16,-2 2-48-16,1 0-62 0,1 1-76 0,-5 5-50 0,-2 7-7 16,-3 5 23-16,-4 10 51 0,-4 7 40 15,0 8 32-15,-2 7 11 0,-2 1 1 0,3 4 8 16,1 1-7-16,1 1 2 0,3 2-2 0,4-2-1 15,4-2 1-15,5-2-4 0,4-6-5 0,0-5-1 16,10-3-8-16,3-6 3 16,5-5 6-16,2-4 0 0,1-2 10 0,2-4 8 0,3-2-4 15,-1-4-5-15,3-4 0 0,-1-4-8 0,-1-4 7 16,3 0 10-16,-2-5 1 0,-2-5 13 16,-2-3 5-16,1 1 7 0,-6-2 6 0,-1-2-1 15,-4 2 9-15,-3 2 12 0,-3 0 12 0,-6-1 8 16,0 3-5-16,-1-1-11 0,0 3-12 0,-2 2-5 15,-1 0-4-15,-4 3-9 0,3 0-10 0,-2 2-25 16,3 1-30-16,-3 0-40 0,2 0-50 16,-6 6-26-16,0 2-8 0,-7 3 27 0,4 5 46 15,-4 4 33-15,3-2 27 0,-1 2 5 0,2 0-3 16,4 0-6-16,5-2-18 0,1-5-6 16,3 0-5-16,0-5-2 0,6 0 10 0,1-5 11 0,3 0 15 15,3-3 20-15,-1 0 15 0,7-3 7 16,-1-4 2-16,3-2 1 0,0-2-3 15,-2-2-11-15,1 3-8 0,-6 2-14 0,3 2-8 16,-7 2-11-16,-1 3-10 0,-6 1-15 0,1 0-12 16,-1 0-6-16,-2 0 3 0,-1 1 13 0,1 3 19 15,0-1 19-15,-1 3 16 0,2 0 12 0,3 2 8 16,-2-3 4-16,-1 1 0 0,3-2-10 0,-2-1-44 16,-1-2-99-16,3-1-97 0,-2-1-153 15,3-3-111-15,-4 1 480 0</inkml:trace>
  <inkml:trace contextRef="#ctx0" brushRef="#br0" timeOffset="196063.247">29705 5177 10 0,'0'0'501'0,"0"0"-81"0,0 0-101 15,-128-74-92-15,110 65-49 0,6 2-62 16,8 4-48-16,2 1-75 0,2-1-151 0,0 3-232 16,7 0 15-16,9 0 58 0,5 0 153 0,10 0 241 15,5 0 12-15,12 0-1 0,5 3-14 16,7 2-38-16,6 1-168 0,-19-1-186 15,-13-1-24-15</inkml:trace>
  <inkml:trace contextRef="#ctx0" brushRef="#br0" timeOffset="196207.0331">30086 5387 1520 0,'0'0'195'0,"0"0"-169"15,0 0-51-15,0 0-39 0,0 0-80 0,0 0-121 16,0 0-97-16,0 0 59 0,0 0 118 0,0 0 179 15,0 0 160-15,0 0-13 0,0 0-172 0,118-10-253 16,-97 6-83-16</inkml:trace>
  <inkml:trace contextRef="#ctx0" brushRef="#br0" timeOffset="196363.8054">30168 5567 1325 0,'0'0'264'0,"0"0"-257"0,0 0-84 15,0 0-50-15,0 0-59 0,0 0-50 0,0 0 35 16,0 0 75-16,0 0 95 0,0 0 91 0,0 0 25 16,0 0 19-16,0 0-21 0,129-10-150 0,-89-4-224 15,-9 3-288-15,-8 3 572 0</inkml:trace>
  <inkml:trace contextRef="#ctx0" brushRef="#br0" timeOffset="196591.1844">30625 4779 1562 0,'0'0'164'0,"0"0"-93"15,0 0-62-15,0 0-66 0,0 0-71 0,0 0-101 16,0 0-61-16,0 0 23 0,0 0 55 0,0 0 110 16,0 0 93-16,0 0 45 0,-62 147 19 15,48-99 13-15,-4 1 4 0,0 1-10 0,-1 1 5 0,4 1-3 16,-3 1 4-16,4 0-2 0,-3-1 8 15,5-4-11-15,2 2-20 0,3-7-55 16,4-2-119-16,2-7-160 0,3-3-159 0,1-10 84 16,3-8 366-16</inkml:trace>
  <inkml:trace contextRef="#ctx0" brushRef="#br0" timeOffset="196948.1122">30863 5056 313 0,'0'0'387'15,"0"0"-104"-15,0 0-60 0,0 0-50 0,0 0-37 16,0 0-26-16,0 0-54 0,0 0-41 0,0 0-64 16,0 0-64-16,0 0-18 0,0 0-5 15,0 0 36-15,0 0 55 0,-96 80 34 0,77-39 25 16,3 5 17-16,-2 1-1 0,0 3-7 0,3-3-1 16,1 1-6-16,4-5-3 0,7-2-8 15,3-4-12-15,0-7 0 0,8-4-12 0,3-7 7 16,3-5 4-16,5-5-16 0,1-3 4 0,-2-4-3 15,1-2 0-15,-5 0 17 0,3-2 27 0,-5-6 37 16,0-3 39-16,-2-3 40 0,-1-2 12 16,1-4-6-16,-3-4-15 0,-1-3-16 0,-1-7-15 15,-3-3-19-15,-2-2-13 0,0-1-13 0,-7-1-13 16,-2 3-1-16,-2 6 3 0,-1 3 4 0,1 6 8 16,-2 6 3-16,-1 5-9 0,7 4-19 15,-2 5-30-15,2 0-35 0,3 2-50 0,-1 1-87 0,3 1-92 16,-2 10-15-16,-3 5 53 0,-1 7 65 15,0 6-78-15,5-6-211 0,0-7-217 0</inkml:trace>
  <inkml:trace contextRef="#ctx0" brushRef="#br0" timeOffset="197317.1705">31156 5252 666 0,'0'0'351'16,"0"0"-95"-16,0 0-54 0,0 0-14 15,0 0-23-15,0 0-37 0,0 0-31 0,0 0-33 16,0 0-31-16,0 0-48 0,0 0-66 16,0 0-85-16,0 0-30 0,0 0 3 0,-103-15 45 15,99 39 79-15,-4 6 49 0,-1 6 35 0,-1 5 21 16,4 1 4-16,-1-2-7 0,4 2-16 0,3-7-14 16,0-4-9-16,6-4-10 0,5-6 1 0,5-1-5 15,-2-5 1-15,5-2 3 0,2-5 1 0,0-3 11 16,5-2 14-16,-2-3 14 0,4-3 18 15,-5-3 18-15,1-5 10 0,-6-1 23 0,1-3 20 16,-5 1 21-16,-4-6 17 0,-2 1-3 0,0-5-19 16,-2-5-26-16,-3-3-23 0,-3-5-18 15,0-4-9-15,-1 2-14 0,-7 0-3 0,-2 1 1 16,-1 4 4-16,-2 2 12 0,-4 7-8 0,3 4-8 16,-3 4-9-16,4 5-19 0,-2 4-15 0,3 1-23 15,2 3-30-15,-1 2-42 0,1 2-49 0,-5 6-51 16,-2 7-55-16,0 0-239 0,7-1-884 15</inkml:trace>
  <inkml:trace contextRef="#ctx0" brushRef="#br0" timeOffset="198254.149">31063 7246 1764 0,'0'0'206'0,"0"0"-264"16,0 0-49-16,0 0-11 0,0 0-32 16,0 0 5-16,0 0 15 0,0 0 59 0,0 0 60 15,-143 22 28-15,108-9 20 0,-5 0 7 16,-7 1 15-16,-5 0 25 0,-2 2 13 0,-7 0 2 15,-6 1-3-15,-2 2-16 0,-2 0-17 0,-3 2-10 16,-6 0-9-16,-2 0-5 0,-3 2-2 0,-4 2-5 16,-10 0-5-16,-2 1-1 0,-3 4-7 15,-6-2 0-15,1 2-1 0,-6 0-1 0,-3 1 7 16,-5-1-5-16,-4 0 4 0,-2 2 5 0,0-1-3 16,-1 1 9-16,-2 0-5 0,-2 3-3 0,0-2 1 15,0 1-6-15,3 0 2 0,2 0-3 0,1 2-7 16,1-3 0-16,4 0-7 0,3-1 0 0,7-1 0 15,2-2 1-15,5-1-2 0,0-2 0 0,8 0 0 16,2-2-3-16,9-2 2 0,7-3-1 16,8-3 2-16,8-2 3 0,6-2-3 15,7-3 2-15,4-1-2 0,4-1-1 0,5-2 4 16,7-2-1-16,6-1 3 0,4-2 1 0,6 1 0 16,3-1 6-16,5 0 2 0,1 0 4 0,3 0 4 15,3 0-5-15,0 0-5 0,0 0-8 0,0 0-15 16,3-1-16-16,-1 1-16 0,0-2-8 0,1 0-4 15,-2 1 3-15,1-2 10 0,-2 2 9 16,3-1 14-16,0-1 12 0,0-1 14 0,4-4 2 16,3-4 2-16,3-6 1 0,7-5-4 0,5-6 2 15,6-4 0-15,4-4-3 0,3-2-2 16,3-3 0-16,3-1-4 0,1-1-1 0,5-2 4 16,5-3-6-16,1-2 5 0,9-1-1 0,2 0-2 15,4 0 3-15,4 0-4 0,2 2 3 0,-1 1-1 16,-2 2 0-16,-3 3 0 0,-7 0-1 0,-3 7 2 15,-8 4-8-15,-4 4-2 0,-10 6 0 16,-10 3-2-16,-7 5 10 0,-4 3 8 0,-9 4 10 16,-5 4 15-16,-3 1 2 0,-1 0-9 0,0 0-19 15,0 2-35-15,0-2-59 0,-2 2-113 0,-2 1-280 16,0 0-343-16,2 0-451 0</inkml:trace>
  <inkml:trace contextRef="#ctx0" brushRef="#br0" timeOffset="198815.6579">26014 8567 1131 0,'0'0'269'15,"0"0"-76"-15,0 0-45 0,0 0-28 16,0 0-45-16,0 0-47 0,0 0-48 0,0 0-35 16,0 0-28-16,0 0-34 0,0 0-50 0,0 0-54 15,0 0 9-15,6 4 28 0,3 0 63 0,5 3 81 16,5 1 21-16,4 2 19 0,9 2 6 16,3 2 7-16,8-1 0 0,4 2 1 0,7 1 3 15,5-1-2-15,4-1 11 0,5 1 18 0,6 0 4 16,5-1 23-16,7-1 4 0,4 0 1 0,3-3 4 15,3 0-9-15,-1 2-9 0,-2-3-2 16,-3-2-12-16,-3 0-1 0,-6 0-3 0,-4-3-7 16,-3 3 7-16,-8-5-3 0,-3 3 9 0,-7 0 2 15,-6-2-5-15,-9 1-3 0,-5-1-12 0,-5 0-9 16,-5-1 2-16,-5 1-3 0,-8-1-1 16,-3 0-1-16,-4-1 1 0,-2-1 9 0,-4 0 15 15,0 2 12-15,0-2 5 0,0 0-7 16,0 0-16-16,0 0-15 0,0 0-37 0,2-3-120 15,0-1-464-15,-1 3-836 0</inkml:trace>
  <inkml:trace contextRef="#ctx0" brushRef="#br0" timeOffset="204742.2427">27471 7767 0 0,'0'0'0'0,"0"0"0"15,0 0 0-15,0 0 0 0,0 0 0 0,0 0 34 16,0 0 83-16,0 0-26 0,0 0-35 15,0 0-33-15,0 0-23 0,0-3-16 0,0 3-8 16,2 0-9-16,-2 0-3 0,0 0-3 0,1-1 6 16,-1 1 7-16,1 0 17 0,-1-2 18 15,0 2 11-15,0 0 15 0,1 0 10 0,-1 0 15 0,0 0 14 16,0-1 13-16,0 1 6 0,0-1-3 16,0 1-6-16,0 0-13 0,0-1-6 0,0 0-13 15,0 0 0-15,0-2 0 0,0 1-2 0,0-2 6 16,1 1-6-16,-1-1 0 0,0 0-3 0,0-2-1 15,0 0 6-15,0-1-2 0,0-3 2 16,0 2-8-16,0-3-8 0,-2 1 2 0,0 2-1 16,-2 1 5-16,0 0 2 0,0 1-3 15,0 1-12-15,1 0-17 0,-2 1-15 0,1 1-23 16,0 1-15-16,1 0-10 0,-2 1-16 0,-1 1-8 16,2 0 2-16,-3 0-4 0,4 0 2 0,-2 0 7 15,1 0-3-15,0 0 13 0,0 1 16 16,1 1 2-16,-2 0 3 0,0 1-4 0,1 2 1 0,-2 0 8 15,1 0 14-15,-2 0 11 0,0 0-3 16,2 1 2-16,-1 1-4 0,1-2-3 16,1 1-13-16,3 0-3 0,-3 0-9 0,3-1 6 15,0-1-4-15,1 2-8 0,0-1 2 0,0-1-28 16,0-1 5-16,0 1-13 0,0-1 8 0,0 1 8 16,2-1 11-16,2 2 11 0,-3-1 0 0,2 2 15 15,-1 1 24-15,2 2 3 0,1-1 0 0,1 1 16 16,2 3 2-16,0 1-5 0,1 1-6 0,0 0-1 15,3 3-2-15,-2 1 9 0,2 0 4 16,-1-1-2-16,-3 1-1 0,1 1-10 0,-4-4 17 16,1 1 17-16,-3 0 7 0,-3-2 16 0,0-1 8 15,-2-1 12-15,-6 2 25 0,-1-4 18 16,-2 1 9-16,-3-1 10 0,-1-1 4 0,-1-1-6 16,-1-2 2-16,-2-2-3 0,0 0 4 0,1-3 6 15,-1-1-9-15,1 0-7 0,0-1-18 16,0-5-11-16,2 0-14 0,1-2-21 0,-1-1-14 15,1-4-22-15,-2 1-12 0,3 0-9 0,0-2-11 16,4 1-11-16,3 5-16 0,1 0-25 0,3 2-29 16,2 1-40-16,1 3-70 0,0 2-142 15,0 0-120-15,6 0-99 0,0 0-59 0,-1 0 424 0</inkml:trace>
  <inkml:trace contextRef="#ctx0" brushRef="#br0" timeOffset="206005.161">27573 7769 0 0,'0'0'0'0,"0"0"0"0,0 0 0 15,0 0 0-15,0 0 0 0,0 0 0 0,0 0 0 16,0 0 0-16,0 0 0 0</inkml:trace>
  <inkml:trace contextRef="#ctx0" brushRef="#br0" timeOffset="206792.0498">27684 7724 0 0,'0'0'0'0,"0"0"0"0,0 0 0 16,0 0 0-16,0 0 0 0,0 0 0 0,0 0 0 16,0 0 0-16,0 0 0 0,0 0 0 0,0 0 0 15,0 0 0-15,0 0 0 0,0 0 0 16,-34-9 0-16,32 9 0 0,0 0 0 0,-2 0 0 16,-1 0 0-16,0 0 0 0,0 4 0 0,1-1 0 15,-2 3 0-15,-3-1 0 0,3 4 0 0,-1 1 0 16,-1 2 0-16,-2 2 0 0,1 0 0 0,2 3 0 15,-1 2 0-15,0 0 0 0,3 5 0 16,0-1 0-16,0 0 0 0,2 0 0 0,2-2 0 16,1 1 0-16,0-2 0 0,4-3 0 15,2 1 0-15,0-5 0 0,3-1 0 0,0-1 0 16,2-5 0-16,1 0 0 0,1-2 0 0,-1-1 0 16,3-3 0-16,0 0 0 0,3-3 0 15,1-5 0-15,2-2 66 0,0-4 138 0,1-2 10 16,-2-5-18-16,-1 1-21 0,-5-2-21 0,0-1 1 15,-4 1 11-15,-2 0 9 0,-3-1 0 0,-3-1-23 16,-2-2-26-16,-1 0-14 0,-8-2-15 0,0 2-5 16,-1 2-18-16,-2 1-25 0,2 3-14 0,-1 4-24 15,-1 5-7-15,0 2-21 0,2 2-29 16,-2 2-23-16,0 4-31 0,-1 1-36 0,2 0-35 16,-2 7-24-16,-1 6 6 0,2 3 27 0,-3 6 31 15,3 2-11-15,-1 4-96 0,4-6-176 0,5-7-8 0</inkml:trace>
  <inkml:trace contextRef="#ctx0" brushRef="#br0" timeOffset="207048.1257">27556 7921 0 0,'0'0'0'0,"0"0"0"0,0 0 162 0,0 0 11 16,0 0-30-16,0 0-24 0,0 0-11 0,0 0-18 15,0 0-49-15,0 0-59 0,0 0-45 0,0 0-34 16,0 0-6-16,0 0 30 0,26 13 18 15,-15-1 33-15,2 0 24 0,0 4 7 0,1 2-5 16,1 1-13-16,-3-1 1 0,2 2-14 0,0 0-2 16,-3 0 15-16,3 1 6 0,-2-2 27 0,1 1 3 15,-3 0-8-15,-1-3 0 0,2 0-8 0,-4-1 4 16,2-3 10-16,-3 0 14 0,4-2 12 16,-5 0 14-16,1-3 7 0,-1-1-5 0,0-1-7 15,0-2-6-15,0-3-34 0,-1 1-143 0,1-2-196 16,-4 0-152-16</inkml:trace>
  <inkml:trace contextRef="#ctx0" brushRef="#br0" timeOffset="207289.2266">28032 7658 1298 0,'0'0'245'16,"0"0"-99"-16,0 0-67 0,0 0-24 15,0 0-14-15,0 0-9 0,0 0-5 0,0 0 6 16,0 0-10-16,0 0-26 0,0 0-41 0,0 0-46 16,0 0-18-16,-14-22 2 0,16 22 32 0,1 0 31 15,0-1 18-15,3 1 12 0,0-2 0 0,4 1 5 16,-2 0 12-16,5-1 15 0,2 1 5 0,-3-2 1 16,6 2-9-16,-3 1-8 0,3 0-10 15,0 0-43-15,-3 0-198 0,-4 0-241 0,-3 1-290 0</inkml:trace>
  <inkml:trace contextRef="#ctx0" brushRef="#br0" timeOffset="207472.0909">28033 7860 1199 0,'0'0'113'0,"0"0"-156"0,0 0-36 0,0 0-13 15,0 0 26-15,0 0 24 0,0 0 20 0,0 0 20 16,0 0 7-16,0 0 7 0,0 0 13 0,0 0 9 15,0 0 6-15,0 0 3 0,86 1 6 16,-64-2-7-16,-4-2-266 0,-3 2-768 0</inkml:trace>
  <inkml:trace contextRef="#ctx0" brushRef="#br0" timeOffset="208203.1771">30241 7531 0 0,'0'0'0'0,"0"0"0"0,0 0 0 0,0 0 0 15,0 0 0-15,0 0 0 0,0 0 0 0,0 0 0 16,0 0 155-16,0 0 99 0,0 0-16 0,0 0-24 16,0 0-26-16,-18-7-31 0,18 7-31 15,0 0-31-15,0 0-24 0,0 0-16 0,1 0-6 16,0-2-12-16,0 2-19 0,1 0-25 0,-1-1-12 15,0 1 0-15,3-1 7 0,-2 0 21 16,2-3 11-16,5 0 14 0,2-1 12 0,6-4 4 16,4 0 14-16,5-4 5 0,8-3 8 0,8-1 5 15,8-1-11-15,8-5 0 0,6-2-9 0,7 0-9 16,3-2-2-16,8-1-12 0,4-1-6 0,5 0-5 16,3-2-4-16,9-2 1 0,6 0-4 15,6-1-2-15,4-1-3 0,3-1-8 0,2 2-1 0,-1-4-2 16,7-1-3-16,-3-1 0 0,1 1-5 15,-17 6-4-15,-14 2 17 0,-17 8-8 16,-12 2-4-16,6-1-1 0,-2-1-18 0,4 0 2 0,-5 0 8 16,-1 0 2-16,-7 2 4 0,-8 2 10 15,-11 3 9-15,-9 2 15 0,-8 1 21 16,-8 4 16-16,-7 2 12 0,-3 2 2 0,-4 0-13 16,-4 0-10-16,0 2-17 0,1 0-13 0,-2-1-13 15,0 3-17-15,0-2-15 0,0 2-17 0,-2 0-19 16,0 1-25-16,0 0-42 0,0 0-63 0,-2 0-114 15,1 0-170-15,-3 5-120 0,0-1-179 0,3 0 335 16</inkml:trace>
  <inkml:trace contextRef="#ctx0" brushRef="#br0" timeOffset="208901.7829">29687 7052 884 0,'0'0'231'16,"0"0"-117"-16,0 0-87 0,0 0-32 15,0 0-27-15,0 0-9 0,0 0-13 0,0 0-30 16,0 0-58-16,0 0-102 0,0 0-97 0,0 0 57 0,0 0 255 15,0 0 29-15,-7 52 0 0,5-29 17 16,-5 2 43-16,4 2-21 0,-4 2-9 0,4-3 3 16,-4 2-4-16,4-2-4 0,-4 0 1 0,5-2-3 15,1 0 7-15,-1-5 2 0,2 0 8 16,0-4-3-16,0-1-9 0,0-4-31 16,2-2-99-16,0-2-131 0,4-3 122 0,-4-2 111 0</inkml:trace>
  <inkml:trace contextRef="#ctx0" brushRef="#br0" timeOffset="209166.3792">29700 7018 0 0,'0'0'0'0,"0"0"0"0,0 0 232 16,0 0 73-16,0 0-58 0,0 0-41 0,0 0-79 16,0 0-73-16,0 0-85 0,0 0-87 0,0 0-28 15,0 0 9-15,0 0 36 0,11-25 60 0,-9 38 33 16,5 2 16-16,-1 5 5 0,-1 3 9 15,4-1 2-15,-1 5-5 0,-1 0 0 0,0 0-7 16,3 2-4-16,-1-1-3 0,1 1 0 16,0-2 3-16,-2 1 7 0,-1-2 6 0,0-3 5 15,2 0-2-15,-2-3 4 0,-3 0 5 0,-1-4 5 16,1-1 6-16,-2-3 0 0,-2 0-13 0,0 1-15 16,0-4-73-16,0 1-211 0,0-3-193 15,0-1 195-15</inkml:trace>
  <inkml:trace contextRef="#ctx0" brushRef="#br0" timeOffset="209326.203">29560 7403 1171 0,'0'0'271'0,"0"0"-165"0,0 0-114 16,0 0-93-16,0 0-13 0,0 0 15 0,0 0 47 16,0 0 54-16,0 0-2 0,0 0-3 0,140-72 3 15,-103 62 4-15,-2-2-1 0,3 0 1 0,0 1-23 16,-3 2-83-16,2-1-142 0,-3 0-147 15,-8 4-37-15,-11 1 428 0</inkml:trace>
  <inkml:trace contextRef="#ctx0" brushRef="#br0" timeOffset="209737.0243">30153 7085 0 0,'0'0'0'0,"0"0"0"0,0 0 0 16,0 0 0-16,0 0 12 0,0 0 70 15,0 0 6-15,0 0-18 0,0 0-13 0,0 0-20 0,-124-46-24 16,117 54-6-16,-2 3-9 0,-1 2-1 15,2 2 1-15,0 2 0 0,4 2 2 0,-1 1 1 16,1 3 7-16,4-2 4 0,-1 2 4 0,1-3-6 16,0 2-4-16,3-5-5 0,4 1-10 0,2-1 1 15,0-4 4-15,4-1 4 0,0-2 14 0,2-3 12 16,0-1 0-16,3-3 15 0,-1-1 14 16,0-2 12-16,2 0 14 0,2-7-1 0,0-1-12 15,2-2-2-15,-2-3-6 0,0-2-3 0,-2-2-1 16,-4 1-11-16,-3-3-6 0,-1-1-12 15,-3-2-12-15,-2 1-5 0,-3-2-19 0,-2-2-9 16,0-1-4-16,-1 0 11 0,0 3 15 0,1 1 15 16,-1 4 5-16,-1 3-3 0,1 3-3 0,-1 3 8 15,1 3 10-15,0 2 4 0,0 4 1 16,0 0-17-16,0 0-40 0,-1 0-59 0,1 0-87 16,0 3-82-16,0 1 16 0,0 3 54 0,0 6 83 15,0 1 95-15,0 2 16 0,-1 6 0 16,1 0 1-16,2 2-1 0,-1-1 1 0,3 1-3 0,-1-1-4 15,0 0-2-15,2 0 5 0,-2-1-1 16,-1 0 6-16,3-1 7 0,-2-2 4 0,-1-1 7 16,3-2-12-16,-2-2-47 0,0-4-176 0,2-2-162 15,-3-3 167-15</inkml:trace>
  <inkml:trace contextRef="#ctx0" brushRef="#br0" timeOffset="210170.243">30584 6917 597 0,'0'0'141'0,"0"0"-111"15,0 0-34-15,0 0 2 0,0 0 10 16,0 0 10-16,0 0-12 0,0 0-36 0,0 0-39 16,0 0-3-16,0 0 23 0,0 0 43 0,0 0 31 15,0 0 6-15,-28 73-8 0,21-57-4 0,-2 2 8 16,-6-2 3-16,3 2 4 0,-2-1 13 15,-2-1 7-15,-3 0 6 0,4-2 2 0,-3 0-5 16,1-2-6-16,3-2-7 0,1-2-6 0,2-2-6 16,3-3-8-16,1 0-2 0,4-1-3 0,1-2 5 15,2 0 14-15,0 0 9 0,0 0-5 0,0 0-26 16,1 0-53-16,1 0-63 0,0 0-30 16,0 0 11-16,4-1 33 0,1 0 50 0,3-1 32 15,1 1 5-15,3-1 9 0,3 0-1 0,-1 0 2 16,3 1 4-16,1 1-6 0,1 0 2 0,0 0-3 15,4 5-1-15,-2 2 4 0,-2 0-5 0,5 1 2 16,-3 2 0-16,0 0-7 0,-3 2 1 16,0 0-2-16,-1-2-2 0,-6 1 6 0,2-2-2 15,-4 1 0-15,-2-2 2 0,-3-1-5 0,2-3 3 16,-5 1 0-16,2-3 5 0,-3 1 5 16,-1-2 0-16,-1 0-1 0,1 0-3 0,-1-1-6 15,1 0-24-15,-1 0-112 0,0-1-130 0,0 0-156 16,0-1 156-16</inkml:trace>
  <inkml:trace contextRef="#ctx0" brushRef="#br0" timeOffset="210406.5567">30929 6927 997 0,'0'0'241'0,"0"0"-119"16,0 0-48-16,0 0-9 0,0 0 9 0,0 0 11 15,0 0 8-15,0 0 0 0,0 0-18 0,0 0-17 16,0 0-19-16,0 0-12 0,0 0-9 16,59-30-4-16,-45 24-3 0,2-1 0 0,-2 0 2 15,3 1-1-15,-3 2-3 0,1 1-1 0,-1-1-5 16,-3 2-5-16,-1 1-9 0,1 1-27 0,-2 0-52 16,0 1-151-16,-3 5-244 0,-1-2-225 15,-4 0 145-15</inkml:trace>
  <inkml:trace contextRef="#ctx0" brushRef="#br0" timeOffset="210674.289">30864 7151 680 0,'0'0'292'0,"0"0"-188"0,0 0-41 0,0 0-15 15,0 0-1-15,0 0 20 0,0 0 16 16,0 0 21-16,0 0 13 0,0 0-26 0,0 0-2 15,0 0-5-15,0 0-12 0,0 0-3 16,134-54-13-16,-106 43-13 0,2 0-8 0,1 1-11 0,-1 1-2 16,-2-1 0-16,2 0-2 0,-1 3 0 15,-2 0-5-15,-3 2-2 0,-3 0-6 0,-3 2-3 16,-4 0-1-16,0 1-3 0,-4 1 2 0,-2 0 2 16,-3 1-4-16,-3 0-2 0,2 0-24 15,-4 1-48-15,0 5-145 0,0-2-444 0,0 0-653 0</inkml:trace>
  <inkml:trace contextRef="#ctx0" brushRef="#br0" timeOffset="212764.2191">32820 5028 0 0,'0'0'0'0,"0"0"0"16,6 134 0-16,-5-68 0 0,2 11 0 15,-1 4 0-15,1 8 0 0,-2 2 0 0,0 0 0 16,1 5 0-16,-2-2 0 0,1 4 0 15,-1 1 0-15,0 1 55 0,0 1 6 0,0 3-10 16,-3 3 1-16,-1-3 20 0,1 4-17 0,-1 0-1 16,0 0 3-16,0 3-18 0,1 0 3 0,-1 1 0 15,1 1-3-15,2-1-15 0,-1 2 0 0,1-1-3 16,-1 1 1-16,1 0 11 0,-1-1-3 0,0 0 10 16,1-2-8-16,-1-1-7 0,-3-3 6 0,4 1-4 15,-5-4 4-15,3-4 6 0,-1-2-3 16,-2-6 3-16,1-3-4 0,-1-5 3 0,2-3 4 15,-4-6-1-15,1-3 0 0,3-8 0 0,-3-4-5 16,3-5-3-16,-2-6 1 0,1-4-3 16,0-5 2-16,1-5 6 0,-2-6 0 0,2-4 5 15,-3-4-3-15,5-5-8 0,-1-3-12 0,-2-4-35 16,4-3-128-16,-1-2-294 0,1-2-587 0</inkml:trace>
  <inkml:trace contextRef="#ctx0" brushRef="#br0" timeOffset="213428.6076">25522 4375 476 0,'0'0'-153'0,"0"0"-7"16,0 0 139-16,0 163 10 0,1-99 10 0,2 7 5 16,2 5 10-16,-3 7 4 0,4 10 5 15,-3 5-2-15,-2 9 8 0,5 7 9 0,-2 6 1 16,0 8 4-16,1 3-7 0,3 8-14 15,1 3 0-15,-1 4 1 0,4 6 0 0,0 2 3 16,-1 1-1-16,1 4-14 0,4 1-15 0,-3 0-9 16,2 1-1-16,1-3 2 0,-2 0 6 0,0-3 3 15,-1-2-5-15,-4-3-8 0,0-4 3 0,-1-6-6 16,-3-4 0-16,-1-7 12 0,-1-6 4 0,-3-4 9 16,-1-8 8-16,1-2 6 0,-3-7 6 15,0-2 4-15,-4-5 1 0,4-5 6 0,1-4-10 16,1-4-21-16,1-25-264 0,-1-19-91 0</inkml:trace>
  <inkml:trace contextRef="#ctx0" brushRef="#br0" timeOffset="220865.2337">28297 7346 0 0,'0'0'0'16,"0"0"0"-16,0 0 0 0,0 0 0 0,0 0 0 15,0 0 0-15,0 0 138 0,0 0 40 0,0 0 5 16,0 0-6-16,0 0-7 0,0 0-4 15,0-25-22-15,0 24-12 0,0 1-20 0,0 0-24 16,0-2-15-16,0 2-18 0,0 0-10 0,0 0-5 16,0 0-6-16,0-1-4 0,0 1-7 0,0 0-9 15,0 0-8-15,0 0-4 0,0 0-4 16,0 0-2-16,0 0-1 0,0 0-3 0,0 0-4 16,0 0 3-16,0 0 0 0,0 0 8 0,0 0 8 15,0 0 7-15,0 0 11 0,0 0 9 0,0 0 8 16,0 0 8-16,0 0 1 0,0 0-1 0,0 0-5 15,0 0-5-15,0 0-1 0,0 3-4 16,0-2-4-16,0 0-8 0,0 1-19 0,0-1-24 16,0-1-30-16,0 1-43 0,0 1-45 0,0 3-44 15,0 3 10-15,1 7 39 0,3 5 66 16,2 10 71-16,-1 4 35 0,1 8 16 0,-2 3 7 16,1 4 2-16,-2-1-5 0,2 2 0 0,-3 0-11 15,-1-7-8-15,2-3-7 0,1-7-17 16,-2-4-4-16,1-5-2 0,0-6-2 0,2-1 5 15,-3-2 2-15,1-1 0 0,1-4 4 0,-3 0 7 16,0-2 0-16,2-1 6 0,-2-3 1 0,1 1-6 16,-1 0-2-16,-1-3-18 0,0 1-56 15,0-1-134-15,0-1-263 0,0 0-265 0,0-1-42 0</inkml:trace>
  <inkml:trace contextRef="#ctx0" brushRef="#br0" timeOffset="221839.9782">28574 7524 0 0,'0'0'153'16,"0"0"75"-16,0 0-22 0,0 0 10 0,0 0 6 0,0 0-41 16,0 0-47-16,0 0-40 0,0 0-27 15,0 0-17-15,0 0-7 0,0 0 5 0,0 0 11 16,0 0 11-16,-4-20 6 0,4 23-9 0,-2-1-25 15,1 0-36-15,1 1-39 0,-2-2-34 16,2 4-36-16,-2 2 12 0,1 4 20 0,1 7 34 16,-2 7 45-16,-2 5 5 0,0 4 7 0,2 3-5 15,-2 1-4-15,0-1 3 0,1-2-5 0,1 0-3 16,2-2 3-16,0-3-9 16,0-3 0-16,5-4-1 0,0-4-11 0,1-4-1 0,2-4-6 15,1-2 1-15,-1-3 8 0,0-3 7 0,0-2 14 16,1-1 13-16,1 0 13 0,-1 0 19 15,0-3 14-15,-1-4 12 0,1-1 11 0,2-4 7 16,-1-4 0-16,2-3 1 0,1-8-12 0,-2-4-17 16,0-6-14-16,2-3-15 0,-5 0-9 15,-1-2 1-15,-5 3-1 0,-2 2 2 0,0 6 8 16,-3 6 4-16,-5 4 5 0,-1 3 0 0,-1 2-3 16,-1 1-3-16,0 2-7 0,-2 0-6 0,-2 2-5 0,1 0-9 15,0 2-2-15,-1 0-9 0,2 1-6 16,0 2-6-16,-1 2-13 0,3-1-4 0,0 3-7 15,1 1-9-15,1 0-4 0,-2 1-12 16,1 0-26-16,0 5-50 0,0 6-175 0,2-1-466 16,4-2-757-16</inkml:trace>
  <inkml:trace contextRef="#ctx0" brushRef="#br0" timeOffset="267330.7447">31394 6754 1619 0,'0'0'148'16,"0"0"-55"-16,0 0-36 0,0 0-29 0,0 0-15 15,0 0-5-15,0 0-1 0,0 0 3 0,0 0 6 16,0 0 0-16,0 0-2 0,0 0-6 15,3-16-9-15,-3 16-9 0,2 0-8 0,0 0-2 16,-2 0 2-16,2 0 0 0,-2 0 2 0,0 0 3 16,0 0-4-16,0 1 3 0,0 0 0 0,0 0-6 15,0 1 3-15,0-1 2 0,0 0 2 0,0 0 14 16,-2 0 5-16,0 1 5 0,0 0 3 16,1-1-7-16,-2 1-9 0,-2 1-7 0,2 2 13 0,-4 4 16 15,-2 6 17-15,-3 6 10 0,-2 3-8 16,-3 2-13-16,-1 0-9 15,3-3-3-15,3-5-2 0,3-4-3 0,2-7-4 0,6-3-3 16,1-4-6-16,0 0-14 0,0 0-23 0,1 0-22 16,0 0-30-16,4 0-11 0,0-2 16 15,5 0 33-15,5 0 50 0,5-3 49 0,4 0 26 16,6-5 12-16,2-1-4 0,7-3-14 0,0-2-5 16,1-1-13-16,0 2-5 0,-3-1-5 0,0 0-7 15,-5 4-5-15,-3 2-3 0,-7 2-9 0,-4 2-2 16,-7 2-4-16,-6 3 0 0,-2 1 17 0,-2 0 2 15,-1 0 2-15,0 0-18 0,-1 0-71 16,-4 0-145-16,3 1-255 0,-1 2-541 0</inkml:trace>
  <inkml:trace contextRef="#ctx0" brushRef="#br0" timeOffset="267723.7471">32025 6562 901 0,'0'0'54'0,"0"0"-53"15,0 0-4-15,0 0 31 0,0 0 29 0,0 0 24 16,0 0 13-16,0 0 0 0,0 0-15 0,0 0-32 16,0 0-51-16,0 0-55 0,0 0-36 15,0 0-19-15,-52 31 12 0,45-16 31 0,2 2 22 16,-1 3 21-16,4-1 0 0,-1 2-13 0,0 0 0 15,3 0-12-15,8-2-2 0,-1-3 5 16,3-1-7-16,2-3-1 0,0-3 2 0,3-1 7 16,1-5 32-16,6-1 39 0,1-2 50 0,2 0 44 15,4-5 20-15,0-5 4 0,-1-3-15 0,-1-2-9 16,-5 1 0-16,-4-1 16 0,-6 1 27 0,-4 0 32 16,-4 2 8-16,-4-3-15 0,0-2-23 15,-3-2-38-15,-7 1-23 0,-2-1-18 0,-6 3-35 16,-3 2-33-16,-2 1-40 0,-5 4-32 0,0 0-17 15,-4 5-13-15,0 0-1 0,-1 4 5 16,-1 3 6-16,3 5-7 0,4 6-26 0,1 2-94 0,10 1-192 16,1-1-236-16,10-4-79 0</inkml:trace>
  <inkml:trace contextRef="#ctx0" brushRef="#br0" timeOffset="267953.2625">32545 6273 1980 0,'0'0'205'16,"0"0"-79"-16,0 0-22 0,0 0-5 16,0 0-12-16,0 0-12 0,0 0-7 0,0 0-13 15,0 0-13-15,0 0-22 0,0 0-23 0,0 0-17 16,0 0-23-16,0 0-26 0,-14-7-37 16,14 15-9-16,-1 6 26 0,2 9 30 0,3 9 47 0,2 6 23 15,-3 4 0-15,1 2 4 0,1 3 3 0,-2-2 3 16,3 0 10-16,-5 3 1 0,-1-1-3 15,0-1-17-15,-3 2-132 0,-3-13-347 16,3-12-1013-16</inkml:trace>
  <inkml:trace contextRef="#ctx0" brushRef="#br0" timeOffset="268425.243">31222 6736 1973 0,'0'0'-154'0,"0"0"-141"0,0 0-10 16,0 0 84-16,0 0 152 0,0 0 121 16,0 0 49-16,0 0 13 0,0 0 4 0,0 0-22 15,0 0-36-15,0 0-26 0,0 0-9 0,0 0-1 16,95-47-7-16,-86 48-4 0,0 2-8 16,0 3-5-16,0 1 1 0,-1 1 8 0,-3 3 5 15,3 2 9-15,-5 3 7 0,-1 1-2 0,-2 4 3 16,0 2-3-16,-2 1-2 0,-9 2 5 0,1 4 2 15,0-3 0-15,-1-4-5 0,1-2-8 0,2-8-8 16,5-6-4-16,2-2-4 0,0-4-4 0,1-1-11 16,0 0-16-16,1 0-22 0,2 0-5 15,2 0 11-15,2 0 23 0,8 0 38 0,4-2 38 16,5-3 28-16,7-1 19 0,8-3 0 0,4-4-18 16,-1-3-24-16,6 2-17 0,-3-1-17 15,2 0-21-15,-6 6-76 0,-10 3-349 0,-10 3-1012 16</inkml:trace>
  <inkml:trace contextRef="#ctx0" brushRef="#br0" timeOffset="273420.3273">33049 6815 1505 0,'0'0'111'0,"0"0"-322"0,0 0-142 0,0 0-67 16,0 0-3-16,0 0 214 0,0 0 209 0,0 0 0 16,0 0 0-16,0 0 0 0,0 0 0 15,0 0 0-15,3 31 0 0,-3-13 0 0,-1 0 0 16,0-5 0-16</inkml:trace>
  <inkml:trace contextRef="#ctx0" brushRef="#br0" timeOffset="279603.4607">26764 9492 49 0,'0'0'-22'0,"0"0"-5"0,0 0 27 16,0 0 0-16,0 0 0 0,123-39 0 16,-99 37 0-16,-4 0 0 0,0 2 0 15,-4-2 0-15,-4 2 0 0,1 0 0 0,-1 0 0 0,-2 2 0 16,3 0 0-16,-3 0 0 0,1 2 0 16,2 0 38-16,1 1 23 0,1 1-13 0,1 0-13 15,2 2 3-15,2 2-6 0,2 0 1 0,3 3-2 16,4 0-14-16,1 0-1 0,2 2 5 0,0-3-5 15,3 5 5-15,4 1 4 0,2-1-6 0,3 2 8 16,-1 1 6-16,7-2 1 0,0 1 7 16,1 0 5-16,3 1-1 0,4-1 3 0,2 4-5 15,-1-3-6-15,4 2 7 0,0-2-5 0,3 1-3 16,1 1-5-16,3-2-8 0,3-1 3 16,1 1 11-16,2-3 12 0,1 2 17 0,3-2 4 15,-2 0-1-15,2 1-1 0,0 2-18 0,-2 0 0 16,5 3-12-16,-5-1-12 0,2 2 3 15,1 1-6-15,0 1-4 0,1 1 3 0,-1-1-9 16,-1 1 1-16,1 0 2 0,-2 1-5 0,2-1 1 16,-1-1-4-16,-2 1-4 0,0 0 6 0,2 0 4 15,0-1 3-15,-2-1 3 0,-1 3-1 16,2-1-1-16,1-1 3 0,-4 2 1 0,3 0-1 16,-6-2-2-16,-1 1-3 0,-2-1-3 0,-1-2-2 15,-1-1 0-15,-2 1 1 0,0-1-2 0,-2 0 1 16,3-1 1-16,0 2-1 0,2-2-1 0,0 0 1 15,-3 0-4-15,2 0 0 0,-5-1-3 0,3-1-2 16,-5 0 0-16,-4-3-6 0,0 0 2 16,-4 0 1-16,-4-2-2 0,-3-1 2 0,-1-1-1 15,-5-1-1-15,-1-1 1 0,-4-2-3 0,-4 0-2 16,0 1 2-16,-1-2 1 0,-2-2 0 16,1 3 5-16,-2-3 1 0,0-1 6 0,4 1 4 15,-1-2 1-15,-1 2-3 0,-6-1 13 0,-1-1-23 16,-5-1 13-16,-5 0 0 0,2 0-18 15,0-1 20-15,-2 1-16 0,4 0 0 0,-4-2 1 16,-2 1-3-16,0 1-6 0,-2-2-31 0,-3 0-96 16,0-1-195-16,-3 2-274 0,-1-2-360 0</inkml:trace>
  <inkml:trace contextRef="#ctx0" brushRef="#br0" timeOffset="280099.7767">32738 10854 1687 0,'0'0'10'0,"0"0"-126"0,0 0-99 16,0 0 27-16,0 0 47 0,0 0 84 0,0 0 81 16,0 0-4-16,0 0-3 0,0 0 11 15,0 0-1-15,0 0-15 0,0 0 2 0,0 0 0 16,24 6 0-16,-21-2 9 0,0 1-9 0,3 1-4 15,-1 3 0-15,5 1 4 0,2 4 28 0,3 4 9 16,2 2 13-16,3 3-1 0,5 4-19 16,-2 1-15-16,6 1-20 0,0 4-13 0,1-2-14 15,0 0 5-15,-1 0 2 0,-1-2-2 0,0 2 5 16,-1-5-6-16,-1 1-2 0,-1-3 4 16,-2-3-5-16,-2 1 8 0,-1-5 0 0,-4 0-2 15,-3-3 5-15,-1-4-3 0,-4-2 4 0,-3-1 6 16,0-2 2-16,-1-3 24 0,-4 0 27 0,0-1 21 15,0-1 22-15,0 1-2 0,0-1-12 0,-5 0-16 16,-2 0-19-16,-3 0-13 0,-3 0-6 16,-5 1-5-16,-6 2 3 0,-5-1 0 0,-9 2-1 0,-2-1 5 15,-5 2-4-15,-4-1 1 0,-3 1-1 16,-3 0-1-16,-12 1-2 0,-11 0 2 0,0 3-20 16,0-3-1-16,19 0-5 0,15 0-5 0,9-1 12 15,7 1 0-15,4 1-4 0,4-1 4 16,3-1-1-16,5-4-4 0,5 2 5 0,2-2-7 15,5 0 0-15,0-1-2 0,0 0-24 0,0 0-47 16,0 3-51-16,3-1-179 0,2 1-471 16,-3 0-224-16</inkml:trace>
  <inkml:trace contextRef="#ctx0" brushRef="#br0" timeOffset="280940.3677">27982 9294 0 0,'0'0'0'0,"0"0"0"0,0 0 0 16,0 0 0-16,0 0 0 0,0 0 0 0,0 0 0 15,0 0 36-15,0 0 72 0,1-117-10 0,-1 101-3 16,-5 1-12-16,1 1 2 0,0-1 1 0,-4 1-9 16,-1 3-4-16,-2-3-9 0,-3 1-15 0,-2 3-11 15,0 0 2-15,-3 3-9 0,-1 0 4 0,-1 2 0 16,-1 1-15-16,-1 1-8 0,2 3-9 15,0 0-12-15,0 0-7 0,2 6-4 0,0 0-5 16,3 1 0-16,0 0-3 0,5 2-6 0,-1 2-11 16,3 0-18-16,1 1-13 0,3 0-7 15,1 1-7-15,3 0 14 0,0 3 10 0,1 0 13 16,5 2 15-16,1 0 1 0,3 2 17 0,1 1 11 16,3 0 8-16,1-1 19 0,2 1-7 0,2 1 9 15,-1 1 8-15,-1-1 9 0,2 2 12 16,-4 0-3-16,1-1 2 0,-4 0-3 0,-3-2-6 15,-3-2-4-15,1-4-4 0,-5 0-10 16,-1-6 7-16,0-3 22 0,-7 0 30 0,-3-2 22 16,-2 0-1-16,-8-1-11 0,-1 0-12 0,-5-3-3 0,-3 0 14 15,1-2 21-15,-2-6 5 0,1-5-3 16,0 1-8-16,5-4-26 0,-2 0-19 0,3-1-13 16,2-2-18-16,1 1-10 0,6 2-14 0,1 0-17 15,4 1-18-15,4 4-20 0,0 3-28 16,3 3-62-16,2 1-135 0,0 3-99 0,7 1-107 0,-1 0-89 15,-1 0 541-15</inkml:trace>
  <inkml:trace contextRef="#ctx0" brushRef="#br0" timeOffset="281366.577">28368 9347 651 0,'0'0'180'0,"0"0"-228"0,0 0-29 0,0 0 28 16,0 0 30-16,0 0 9 0,0 0-1 0,0 0 1 16,0 0 24-16,0 0 26 0,0 0 20 0,0 0 3 15,0 0-9-15,0 0-11 0,-111-80-18 0,91 80-13 16,0 2-14-16,1 4-5 0,2 1 3 16,-1 1-7-16,1 2-6 0,2 1-5 0,0 2-8 15,4 0-5-15,0 0-11 0,6 0-30 0,1-1-5 16,3 1-17-16,1 0 5 0,2 3 32 0,6 0 2 15,3 0 31-15,4 0 26 0,2-1 15 16,3-1 23-16,5-1 11 0,2-3 5 0,2-5 15 16,2 1 13-16,0-6 1 0,0 0-4 15,2 0-18-15,-3-3-16 0,-2-4 7 0,0 0-4 16,-7 0 8-16,-1-1 15 0,-7 1 16 0,-4 3 62 16,-3-2 77-16,-4 1 40 0,-2-2 1 0,0 0-54 15,-1-6-77-15,-5 1-54 0,-1-2-37 0,-2-1-30 16,-3 1-26-16,-1 1-19 0,-1 0 1 15,-5 0 1-15,4 4-7 0,-2 1 1 0,0 1-8 16,3 3-8-16,-2 3-10 0,2 1-21 0,-4 0-22 16,2 2-43-16,0 7-71 0,-3 2-137 15,8-1-184-15,2-3-158 0</inkml:trace>
  <inkml:trace contextRef="#ctx0" brushRef="#br0" timeOffset="281589.5352">28319 9440 953 0,'0'0'10'0,"0"0"-218"16,0 0-34-16,0 0 60 0,0 0 102 16,0 0 80-16,0 0-5 0,0 0-6 15,0 0 0-15,0 0 2 0,0 0 9 0,0 0 5 0,0 0-1 16,0 0 2-16,59 63-3 0,-55-53-5 16,1 1 3-16,-2 0 2 0,2 2 7 0,-1-1 14 15,-2 2 8-15,4 0 7 0,-4 1 2 0,4-1-6 16,-2 0-5-16,-1 0 0 0,2-2 2 0,-2-1 12 15,2 0 4-15,0-1-5 0,0 1 1 16,0-1-34-16,3 1-133 0,-4-4-214 0,0-3 100 0</inkml:trace>
  <inkml:trace contextRef="#ctx0" brushRef="#br0" timeOffset="281815.8672">28837 9572 2243 0,'0'0'30'0,"0"0"-187"0,0 0-146 16,0 0-48-16,0 0 59 0,0 0 127 0,0 0 149 15,0 0 96-15,0 0-4 0,0 0-24 0,0 0-31 16,0 0-27-16,0 0 5 0,0 0 5 0,31 7 5 16,-21-4 10-16,1 2 0 0,5 1 12 15,-3 0 15-15,1 1 6 0,2-1 5 0,-1 2-20 16,1 0-51-16,-5 1-158 0,-1-2-242 15,-3-2-391-15</inkml:trace>
  <inkml:trace contextRef="#ctx0" brushRef="#br0" timeOffset="281967.675">28836 9811 2337 0,'0'0'101'0,"0"0"-129"0,0 0-28 0,0 0-6 0,0 0 3 16,0 0 25-16,0 0 11 0,0 0 0 15,0 0-12-15,0 0-13 0,0 0 5 0,0 0 21 16,0 0 23-16,0 0 16 0,51 11-71 0,-39-9-571 16,-2 0-719-16</inkml:trace>
  <inkml:trace contextRef="#ctx0" brushRef="#br0" timeOffset="282709.8535">31048 10096 1213 0,'0'0'138'0,"0"0"-119"0,0 0-5 0,0 0 5 16,0 0 34-16,0 0 31 0,0 0 3 16,0 0-1-16,0 0-32 0,0 0-46 0,0 0-45 0,0 0-53 15,-14 7-22-15,7 1 7 0,-9 6 31 16,-7 5 46-16,-7 8 27 0,-4 3 10 0,-3 4 1 16,-1 0 0-16,-2 0 1 0,6-2 1 0,1-1 2 15,2-1-3-15,2-3-2 0,2-3-4 0,5 0-7 16,1-5-3-16,3-2-15 0,5-2-21 15,4-6-59-15,0 0-107 0,7-3-112 0,1-4-89 16,1-2 91-16,0 0 317 0,2 0 0 0</inkml:trace>
  <inkml:trace contextRef="#ctx0" brushRef="#br0" timeOffset="282929.0792">31078 10098 0 0,'0'0'0'0,"0"0"0"16,0 0 0-16,0 0 0 0,0 0 0 0,0 0 0 16,0 0 0-16,0 0 0 0,0 0 0 0,0 0 0 15,16 133 0-15,-21-109 0 0,-2 2 0 0,-1 1 0 16,2 4 0-16,-2-2 87 0,-1 3 2 16,4-4-19-16,-2-1-14 0,0-3-19 0,1-1 12 15,-1-2 3-15,-1-2-9 0,3 0-10 0,-2-2-41 16,-2-1-156-16,6-6-180 0,-2-3 344 0</inkml:trace>
  <inkml:trace contextRef="#ctx0" brushRef="#br0" timeOffset="283316.9985">30783 10412 1823 0,'0'0'-88'0,"0"0"-228"0,0 0-21 16,0 0 53-16,0 0 175 0,0 0 126 15,117-2 0-15,-80 2-12 0,-2-2-4 0,5 2 6 16,4 0 7-16,2 0 0 0,4-1-1 0,0-1-3 16,3 0-7-16,-4 0 3 0,1 1-3 0,-5-2 1 15,-1 0 2-15,-7-2-1 0,-1 1 6 16,-7-1 4-16,-5-1 11 0,-6 1 11 0,-6 2 24 16,-6-1 47-16,-4 0 9 0,-2 1-26 0,-6-2-50 15,0 1-67-15,-9-2-39 0,2 1 6 0,-6 1 15 16,-2 3 8-16,-5 1 15 0,0 0 5 0,-3 4 6 15,-2 2 9-15,1 1 2 0,1 1 3 16,4-1 2-16,0 5-3 0,2 1-3 16,1 2-1-16,0 1-3 0,3 2 3 0,1 2 7 0,5-2 2 15,2 2-4-15,5-1-6 0,4 1-6 16,2 1-2-16,2 0-2 0,6-2 3 0,3-1 5 16,1 1 2-16,1-2 13 0,5-2 8 0,0-2 3 15,1-2 2-15,1-1 4 0,2-4 2 0,0-1 11 16,5-1 9-16,-1-3-22 0,4-1-98 15,0 0-189-15,-4-3-228 0,-12 0 28 0</inkml:trace>
  <inkml:trace contextRef="#ctx0" brushRef="#br0" timeOffset="283542.1464">31783 10428 855 0,'0'0'165'15,"0"0"-215"-15,0 0-143 0,0 0-86 0,0 0-20 16,0 0 100-16,0 0 199 0,0 0 0 0,0 0 125 15,0 0 26-15,0 0-31 0,0 0-60 16,0 0-41-16,0 0-1 0,-51 134 4 0,41-109 6 16,-3 3 9-16,-3-2 2 0,3 1-5 15,-4-3 2-15,4 0-6 0,-5-1-2 0,4 0 6 0,-4-1-2 16,4 0 2-16,-4-2-4 0,6 0-15 16,1-4-18-16,4-2-50 0,5-3-129 0,2-4-177 15,0-2 64-15</inkml:trace>
  <inkml:trace contextRef="#ctx0" brushRef="#br0" timeOffset="283905.6706">31929 10593 1117 0,'0'0'156'0,"0"0"-120"0,0 0-63 16,0 0-17-16,0 0 22 0,0 0 52 15,0 0 28-15,0 0-6 0,0 0-36 0,0 0-48 16,0 0-22-16,0 0 2 0,0 0 17 0,0 0 14 15,-125 23 10-15,95-13 8 0,0 1 4 0,0-1 0 16,1-1 4-16,0 2-3 0,0-3 0 16,0 1 1-16,1-1-2 0,7-3-2 0,6 0 0 15,4-2 0-15,5-1-2 0,4-2-25 0,2 0-47 16,0 0-47-16,4 0 2 0,5 0 30 16,2 0 49-16,5 0 49 0,4-2 2 0,5 0-4 15,2 0-7-15,2 0-5 0,-2 0-2 0,1 2-4 16,0 0 3-16,-5 0-8 0,-2 2-8 0,-1 3-4 15,-4 2 2-15,-1 0 11 0,-5 3 12 16,0-1 8-16,1 3 10 0,-4 0 5 0,-1 1 13 16,-1 0 9-16,-2 1 0 0,3 1-4 0,-4 0-4 15,-1 0-6-15,1-1 0 0,1 0-3 16,-2-2-5-16,-1 0-1 0,2 0-6 0,-1-3-18 0,0 0-108 16,4-1-214-16,-4-5-139 0</inkml:trace>
  <inkml:trace contextRef="#ctx0" brushRef="#br0" timeOffset="284126.2778">32180 10773 1537 0,'0'0'-38'0,"0"0"-176"0,0 0-84 15,0 0 27-15,0 0 86 0,0 0 160 0,0 0 129 16,0 0 13-16,0 0-26 0,0 0-48 0,0 0-40 15,0 0-8-15,0 0 11 0,0 0 6 16,31 17 4-16,-22-11 5 0,3 1 11 0,0 1 4 16,1 0 2-16,0 2-4 0,-1-1-18 0,5 3-138 15,-6-4-264-15,-4-2-176 0</inkml:trace>
  <inkml:trace contextRef="#ctx0" brushRef="#br0" timeOffset="284303.5525">32101 10920 593 0,'0'0'186'15,"0"0"-177"-15,0 0-94 0,0 0-14 0,0 0 6 16,0 0 33-16,0 0 44 0,0 0 46 0,0 0 66 16,0 0 41-16,0 0 18 0,0 0-23 15,0 0-38-15,0 0-20 0,116 29-18 0,-84-25-7 16,0 1-36-16,-8-1-254 0,-8-1-789 0</inkml:trace>
  <inkml:trace contextRef="#ctx0" brushRef="#br0" timeOffset="285401.707">28750 9801 0 0,'0'0'0'0,"0"0"0"16,0 0 0-16,0 0 0 0,0 0 0 0,0 0 0 15,0 0 0-15,0 0 0 0,0 0 0 0,0 0 0 16,0 0 0-16,0 0 0 0,46 12 137 16,-36-7-13-16,1 1-22 0,2 0-26 0,4-1-17 15,-2 0 4-15,2 2 0 0,1-1 1 0,1 1-10 16,-3-2-6-16,1 3-10 0,1-2 0 0,-4 4-3 16,1 0-7-16,-5 1-20 0,-5-2-251 0,0-2-451 15</inkml:trace>
  <inkml:trace contextRef="#ctx0" brushRef="#br0" timeOffset="301830.4164">29335 9562 649 0,'0'0'286'0,"0"0"-103"15,0 0-115-15,0 0-61 0,0 0-42 0,0 0-9 16,0 0 12-16,0 0 22 0,0 0 25 16,0 0 15-16,0 0-4 0,0 0-4 0,27-33-3 15,-14 28-14-15,1 0-7 0,0 0-3 0,-2 2-1 16,-2 2 8-16,2-1 0 0,-3 2-8 15,0 0-4-15,-1 2-11 0,-4 2 2 0,0 1 1 16,1 2-3-16,-4-1-2 0,2 2-10 16,-2 1 0-16,-1 2 19 0,0 1 16 0,-4 4 27 0,-4 4 12 15,-5 1-5-15,-1 4 6 0,-6 1 2 0,-2 1 1 16,-2-2 3-16,1-2-3 0,0-3-11 16,2-3-2-16,0-4-9 0,7-2-7 0,1-3 1 0,4 0-9 15,1-3-1-15,4-3-2 0,1-1-2 16,1-1 2-16,2 0 1 0,0 0-4 15,0 0-14-15,2 0-28 0,1 0-44 0,0 0-48 16,-2 0-53-16,3 0 4 0,0 0 33 0,1 0 43 16,1 0 62-16,1 4 14 0,-1 1 6 0,2 1 9 15,-1 1 1-15,0 1 6 0,0 1 7 0,2 2-2 16,-1 0 6-16,0 1 7 0,-1 3-5 16,1-1 3-16,1-1-3 0,0 0-4 0,0 0 3 15,-2-2 0-15,0-2 7 0,1 0 8 0,-2-2 8 16,0 1-1-16,2-1-1 0,-3 0-27 0,2 0-154 15,1-2-166-15,-5-3 183 0</inkml:trace>
  <inkml:trace contextRef="#ctx0" brushRef="#br0" timeOffset="302220.7351">29727 9800 0 0,'0'0'0'0,"0"0"0"0,0 0 111 16,0 0 35-16,0 0-1 0,0 0-13 0,0 0-36 16,0 0-33-16,0 0-31 0,0 0-25 15,0 0-16-15,0 0-12 0,0 0-15 0,-119-12-4 16,107 21 3-16,-4 4 2 0,4 1 15 16,1 2 1-16,-2 6 6 0,1 1 10 0,0 2-3 15,3 3 4-15,2-2-5 0,0-1-8 0,6-3 1 16,0-4-21-16,1-1-17 0,2-5-9 0,6 0-10 15,2-3 11-15,1-1 11 0,0-2 12 16,4-2 16-16,1-3 22 0,5-1 37 0,3 0 54 16,2-6 33-16,5-4 21 0,1-3 7 0,3-3-35 15,-4-1-18-15,-4-3 3 0,-1-2-2 0,-5 1 14 16,-4-3 27-16,-5-1 2 0,-3 0-4 16,-6 1-10-16,-3 2-24 0,0 1-16 0,-1 4-8 15,-6 1-11-15,-1 3-17 0,-5 2-36 0,2 1-36 0,-1 2-22 16,-3 1-24-16,1 1-5 0,-1 2-9 15,0 4-16-15,0 0-16 0,0 0-36 0,3 9-33 16,1 4-29-16,0 3-114 0,3-2-137 16,4-4 108-16</inkml:trace>
  <inkml:trace contextRef="#ctx0" brushRef="#br0" timeOffset="302423.6447">30086 9724 1275 0,'0'0'250'15,"0"0"-195"-15,0 0-28 0,0 0 44 0,0 0 64 16,0 0 70-16,0 0 11 0,0 0-34 16,0 0-59-16,0 0-69 0,0 0-48 0,0 0-28 15,0 0-29-15,0 0-27 0,2-29-43 0,-4 40-11 16,-5 9 23-16,-4 17 44 0,-3 18 71 16,-13 22 41-16,-6 17 19 0,-6 13 5 0,-5 7-9 0,0 5-18 15,5 6-21-15,1-1-102 0,9-27-432 16,15-34-936-16</inkml:trace>
  <inkml:trace contextRef="#ctx0" brushRef="#br0" timeOffset="320966.9124">32674 10473 942 0,'0'0'228'0,"0"0"-16"0,0 0-30 0,0 0-22 0,0 0 7 16,0 0-16-16,0 0-16 0,0 0-21 0,0 0-45 15,0 0-34-15,0 0-63 0,0 0-71 16,-21-44-72-16,20 48-10 0,-1 6 53 0,-1 5 82 16,-7 16 84-16,-3 16 22 0,-5 18-12 0,-5 7-39 15,1-3 11-15,0-6-20 0,3-8-5 16,0-1 21-16,0-4-19 0,1 1 8 15,4-4 3-15,2-3-9 0,5-4-8 0,5-7-4 0,1-1-45 16,3-4-96-16,1-9-230 0,3-8-909 0</inkml:trace>
  <inkml:trace contextRef="#ctx0" brushRef="#br0" timeOffset="321169.4076">33151 10393 1437 0,'0'0'257'0,"0"0"-26"0,0 0-50 16,0 0-49-16,0 0-18 0,0 0-23 0,0 0-19 16,0 0-15-16,0 0-39 0,0 0-35 0,0 0-22 15,0 0-8-15,0 0 33 0,0 0 30 16,-39 86 21-16,14-37 6 0,-3 8-11 0,-5 11-11 16,-3 10-2-16,-2 6-8 0,3 5-3 15,-1 3-2-15,5 3-21 0,8 3-127 0,5-23-684 16,11-23-671-16</inkml:trace>
  <inkml:trace contextRef="#ctx0" brushRef="#br0" timeOffset="324135.834">30779 11026 0 0,'0'0'0'0,"0"0"0"16,0 0 0-16,0 0 0 0,0 0 84 0,0 0 93 16,0 0 46-16,0 0 3 0,0 0-29 15,0 0-41-15,0 0-49 0,0 0-48 0,11-25-21 0,-11 25-23 16,-1 0-26-16,0 2-21 0,-1 0-23 15,-6 0 6-15,2 5 16 0,-9 3 14 0,-5 5 19 16,-4 4-1-16,-12 6 1 0,1 3 5 16,-6 2 4-16,-4 1 0 0,3-1-3 0,-1-1-1 15,2 0 0-15,2-3 2 0,0-1-1 0,4-3 7 16,4-1-2-16,4-4-3 0,4-3 1 0,4-3-8 16,7-4 9-16,3-2 12 0,7-4 15 15,1-1 22-15,1 0 12 0,0 0 0 0,3 0-12 16,0 0-34-16,3 0-30 0,-1-4-8 0,8 0 4 15,3-1 18-15,6-4 20 0,5 0 2 16,4-1 0-16,6 1 2 0,3-1-4 0,-2 1-3 0,7 2-6 16,-3 2-7-16,-1 1-3 0,1 3-3 15,-1 0-2-15,-3 1-3 0,-5 0 0 0,-2 0 0 16,-1 2-2-16,-3 2 6 0,-3 1-3 0,-3-1-3 16,-2 0 5-16,-2 1-4 0,-5-1 1 15,-2 1-6-15,-6-1-9 0,1-2-15 0,-4-1-8 16,-1-1-4-16,0 0-3 0,-1 0-23 0,-5 0-46 15,-3-5-66-15,2-2-40 0,-7 0-4 16,2-2 17-16,-1-1 74 0,-3-4 62 0,4-2 52 16,1-2 52-16,-1-1 16 0,2-1-1 0,1 0-1 15,1-1-4-15,3 1 12 0,0 2 14 0,4 6 15 16,-1 0 19-16,2 4 2 0,0 5 0 16,0 0-15-16,0 3-25 0,0 0-34 0,-1 0-46 0,1 0-58 15,0 3-68-15,0 0-23 0,-1 6 21 16,1 5 41-16,-5 4 75 0,3 9 37 0,-5 4 8 15,2 5 12-15,-4 2-2 0,-1 4 2 0,-2 0 3 16,-3-1-5-16,2-3 1 0,-3-2-5 0,3-2-6 16,0-5 2-16,2-1-3 0,1-3-3 15,1-1 2-15,2-2 0 0,3-3-1 0,-2-1-17 16,5-3-97-16,0-5-518 0,1-4 258 0</inkml:trace>
  <inkml:trace contextRef="#ctx0" brushRef="#br0" timeOffset="324643.8043">31186 11255 0 0,'0'0'0'16,"0"0"19"-16,0 0 156 0,0 0 62 0,0 0 32 16,0 0-52-16,0 0-51 0,0 0-47 15,0 0-36-15,0 0-19 0,-2-116-18 0,-4 111-17 16,0 2-22-16,-1 1-18 0,2 1 2 0,-5 1-8 16,1 0-4-16,-4 0-5 0,-4 6-11 0,-1 4 3 15,-4 4 3-15,-2 6 9 0,-2 3 3 16,4 2 2-16,-1 4 3 0,-1 1 4 0,3 2-3 15,5 1 2-15,0 2 6 0,5-4-5 0,2-3 4 16,5-2-8-16,2-4-6 0,2-4 3 16,4-2 2-16,5-3 11 0,4 0 13 0,4-5 17 15,5-3 19-15,1-3 15 0,6-2 4 0,4-5 6 16,6-5-6-16,0-5 1 0,-2-1 5 0,-2-4-6 16,-4-1 5-16,-2 0 5 0,-7-2 3 15,-3-1 10-15,-3-1 4 0,-9-2 3 0,0-2 3 0,-5 0-3 16,-2 0-13-16,-10-1-13 0,-2 4-24 0,-7 2-27 15,-1 2-15-15,-2 4-24 16,-5 2-14-16,1 5-12 0,-3 5-10 0,0 4-2 0,-1 1-2 16,4 1-1-16,0 4 4 0,-1 5-16 0,4 7 0 15,3 0-1-15,6 5-18 16,3 3-24-16,5 0-72 0,6 3-163 0,0-7-321 0,1-6 257 16</inkml:trace>
  <inkml:trace contextRef="#ctx0" brushRef="#br0" timeOffset="324928.895">31679 11244 1230 0,'0'0'333'0,"0"0"-125"16,0 0-94-16,0 0-50 0,0 0-21 15,0 0-14-15,0 0-5 0,0 0-7 0,0 0-10 0,0 0-16 16,0 0-19-16,0 0-13 0,0 0-1 16,0 0-1-16,-101 42 12 0,93-21 6 0,4 2 1 15,0 4 7-15,4 0-1 0,0 1 4 0,8-2 7 16,2-2 2-16,9-3 11 0,1-6 15 0,2-2 11 15,7-5 17-15,0-4 11 0,3-4 10 16,-1 0 8-16,1-9 3 0,-2-3 5 0,-1-3-1 16,-6-1 2-16,-4-2 2 0,-2-3-3 15,-6-1-3-15,-7-1-4 0,1-2-10 0,-5-3-12 16,-6-2-15-16,-5 1-20 0,-4 0-28 16,-9 0-24-16,-2 3-39 0,-5 2-39 0,-5 5-42 15,-3 8-88-15,-3 8-92 0,1 5-83 0,8 5-125 16,11 1-469-16</inkml:trace>
  <inkml:trace contextRef="#ctx0" brushRef="#br0" timeOffset="325836.9517">29777 10806 1418 0,'0'0'206'0,"0"0"-46"16,0 0-71-16,0 0-60 0,0 0-34 16,0 0-14-16,0 0-6 0,0 0 0 0,0 0 2 15,0 0 3-15,0 0-31 0,0 0-54 0,0 0-12 16,0 0-11-16,-43 10 28 0,30 16 58 15,1 5 20-15,-3 4 12 0,0 3 11 0,1 0 1 16,1 1 4-16,2-2-2 0,5 0 0 0,0-5 2 16,2-3-3-16,0-2-1 0,3-8-1 15,1-3-3-15,0-6 3 0,0-3-3 0,0-2 5 16,0-4 16-16,1 0 27 0,1-1 40 0,-2 0 40 16,2 0 29-16,-2 0 13 0,0 0-10 0,0-1-18 15,0-2-35-15,-6-4-44 0,0-4-31 16,-3-3-35-16,-4-1-18 0,-1-3-8 0,-4-2-10 15,-3 2-4-15,-2 1-5 0,-5 3-2 0,2 2 0 16,-1 5-5-16,-1 6-5 0,-1 1-5 0,3 7 2 16,-2 5 7-16,-1 4 8 0,2 5 12 0,1 3 8 15,0 1 3-15,3-2 2 0,3 2-2 16,6-3-2-16,2-3-8 0,7-2 0 0,3-3-3 16,1-1 1-16,2-3 12 0,5-1 14 0,5 1 13 15,2-3 13-15,2-2 8 0,3 0 4 0,0 0 3 16,1-4 6-16,2-1 11 0,0 0 5 0,2 0-8 15,1-5-84-15,-5 1-302 0,-5 1-834 0</inkml:trace>
  <inkml:trace contextRef="#ctx0" brushRef="#br0" timeOffset="326651.9265">29877 11214 0 0,'0'0'190'0,"0"0"4"16,0 0-28-16,0 0 18 0,0 0 14 15,0 0-2-15,0 0-12 0,0 0-13 0,0 0-24 0,0 0-33 16,0 0-39-16,0 0-32 0,0 0-15 0,-17-61-8 16,13 56-7-16,0-1 0 0,2 1-13 15,-2 2-9-15,0 0-13 0,2 2-27 0,-4 1-27 16,3 0-23-16,-6 0-12 0,0 5 14 0,-2 2 23 15,0 2 22-15,-2 2 21 0,-2 3 5 16,4 2 3-16,0-1 5 0,0-1-1 0,1 2 9 16,1 0 2-16,5-5-2 0,-3-2-10 0,6-3-12 15,1-3-10-15,0-2-1 0,0-1 13 16,2 0 17-16,5 0 20 0,-3 0 18 0,3 0 19 16,0-3 17-16,-1-3 5 0,3 0-2 0,0-1-11 15,-1-1-16-15,-3-2-8 0,4 2-4 0,-3-1-7 16,-3 3-4-16,3 0-11 0,-2 3-13 15,-2 0-12-15,4 3-23 0,-4 0-15 0,-1 0-11 16,0 0-19-16,2 3 10 0,0 3 8 0,-1 2 11 16,0 1 31-16,1 0 8 0,0 3 15 0,0 0 11 15,-2 0 1-15,5 1 8 0,-2-2-1 0,1-2-2 16,-1 0 3-16,4-5-2 0,2-1 1 16,0-3 1-16,1 0-4 0,2-4-9 0,3-6-26 0,2-5-41 15,-1-2-32-15,2-1-8 0,0-5 18 16,-6 1 38-16,2-1 38 0,-2-2 25 0,-4 0 14 15,0-2 7-15,-3 0 1 0,2-4-3 16,-2 1-8-16,-2-1-7 0,1 0-3 0,-4-1-2 16,-1 5 8-16,0 3 20 0,0 5 17 15,-4 6 37-15,2 5 22 0,2 4-13 0,-1 4-22 0,0 0-54 16,0 0-71-16,0 0-88 0,0 5-29 16,-3 3 17-16,2 6 42 0,-5 6 87 0,1 5 39 15,-2 3 6-15,-1 3 0 0,-2 4-3 0,-1 3-4 16,1-2-1-16,-2 2 2 0,1 0 1 0,2-2-5 15,-1-4-2-15,5-4-8 0,0-4-4 16,3-5-3-16,-1-2-4 0,4-5 1 0,0-2-4 16,0-3 2-16,4-2 1 0,-1-3 4 0,-1-1 11 15,5-1 18-15,0 0 17 0,1 0 17 16,3-4 10-16,4-4-10 0,-2-5-11 0,4 1-19 0,-1-5-20 16,-1 1-6-16,-3-1-7 0,-2 1-4 0,0-1 1 15,-3 5-5-15,-3 3 3 0,2 2-2 16,-4 3-1-16,-1 4 1 0,-1 0-8 0,0 0-19 15,0 0-41-15,0 3-43 0,-1 2 8 0,-2 2 26 16,-1 2 46-16,1 3 49 0,0 1 3 16,-3 0-5-16,2 0-3 0,-2 0-1 0,5-3-4 15,-1 1-2-15,1-4-1 0,1-3-6 16,0 0 4-16,0-3-1 0,0 0 3 0,2-1 2 0,-1 0-2 16,0 0-18-16,0 0-129 0,0-2-573 15</inkml:trace>
  <inkml:trace contextRef="#ctx0" brushRef="#br0" timeOffset="326805.3775">30037 11068 1410 0,'0'0'96'0,"0"0"-229"0,0 0-47 0,0 0 19 16,0 0 55-16,0 0 86 0,0 0 38 15,0 0 4-15,0 0 13 0,0 0 5 0,0 0-2 16,126 18-47-16,-106-17-316 0,-7-1-400 0</inkml:trace>
  <inkml:trace contextRef="#ctx0" brushRef="#br0" timeOffset="326935.7687">30318 11036 1149 0,'0'0'113'15,"0"0"-152"-15,0 0-51 0,0 0-45 0,0 0-22 16,0 0 23-16,0 0-10 0,0 0-403 0,0 0 531 0</inkml:trace>
  <inkml:trace contextRef="#ctx0" brushRef="#br0" timeOffset="327081.9799">30401 11076 2658 0,'0'0'86'15,"0"0"-89"-15,0 0-47 0,0 0-25 0,0 0-5 16,0 0 4-16,0 0-37 0,0 0-3 15,0 0 29-15,0 0 33 0,0 0 8 16,0 0-785-16,0 0-382 0</inkml:trace>
  <inkml:trace contextRef="#ctx0" brushRef="#br0" timeOffset="331493.8578">31519 11839 0 0,'0'0'0'15,"0"0"0"-15,0 0 0 0,0 0 0 0,0 0 0 16,0 0 0-16,0 0 0 0,0 0 0 16,0 0 0-16,0 0 73 0,0 0 141 0,0 0-12 15,48-23-33-15,-48 23-15 0,0 0-29 0,0 0-25 16,0 0-17-16,0 0-23 0,0 0-24 0,-1 0-18 16,0 0-7-16,1 0-5 0,-3 0-15 0,3 0-7 15,-1 0-10-15,0 1-4 0,-1 2 7 0,-7 0 13 16,0 2 13-16,-3 2 11 0,-7-1 8 15,-2 2-2-15,-1 0 1 0,-1-3 3 16,-3 0 1-16,2 0 5 0,-3-2 4 0,-2 1-4 0,-1 0 5 16,-1 0-4-16,-2 0 2 15,-1-2 6-15,-2-1 0 0,1 1 4 0,-4-2-3 0,-2 0-2 16,0 0-7-16,-4 1-1 0,1-1 0 0,-4 0 1 16,-3 0 2-16,1 0 0 0,-2-3 1 15,0 2 3-15,-6-3 2 0,2 2-1 0,-4 0-3 16,0-1-4-16,-1-3-5 0,2 3-2 0,-2 1-5 15,-1-1-4-15,-2 1-4 0,-2 0-4 0,0 0 0 16,-4 0-2-16,-8 1 0 0,2-1 1 16,-6-1 0-16,-4 1-1 0,2-1 1 0,-4 2 1 15,1 0-3-15,-6 0 3 0,-1 1-3 0,0 0-1 16,-5 0-1-16,5-2 2 0,-4 2 0 0,3 3-2 16,-2-1 3-16,1 2-3 0,-3 1 0 0,-1-2 3 15,-4 3-5-15,2 0 5 0,0 0 0 16,0 2-2-16,1-1 3 0,-1 3-4 0,0 0 1 15,2-2 1-15,1 2 0 0,2-1 3 0,3 0 0 16,1-1-2-16,4-1 3 0,1 1-3 16,2-1 2-16,3 2-3 0,4-1 0 0,5-1-1 15,4-1 0-15,6-1 3 0,3-1-1 0,9-1 3 16,5 1 4-16,6-2 1 0,3-1 8 16,7-1 4-16,5 0 3 0,5 0 3 0,2 0-4 15,6 0 0-15,5 0-2 0,4 0-4 0,2 0 2 16,2 0-6-16,0 0-2 0,0 0-1 0,0 0-6 15,0 0 4-15,0 0-2 0,0 0-2 0,1 0 3 16,0-1-6-16,1 1 0 0,-2-2 2 16,3 2-6-16,-2 0 5 0,2 0 1 0,-2-1 2 15,0-1 6-15,0 1 1 0,2-1 1 0,2-3 1 16,5-2-4-16,4-4-4 0,5-3-4 0,2-2-2 16,4-3-3-16,5-4 3 0,2-3-1 15,4-1-1-15,6-1 5 0,-1 0-7 0,2 1-1 0,1 2 4 16,-2 0-5-16,-1 3 4 0,-3 1 1 0,-3 3-6 15,-4 2 5-15,-2 3-4 16,-6 2-1-16,-4 3 3 0,-4 1-7 0,-5 3-6 16,-5 2-23-16,-2 2-61 0,-3 0-72 0,0 0-61 0,-2 5-78 15,-1-1-174-15,1 0-797 0</inkml:trace>
  <inkml:trace contextRef="#ctx0" brushRef="#br0" timeOffset="331850.712">26073 12107 1507 0,'0'0'109'16,"0"0"-144"-16,0 0-48 0,0 0 20 15,0 0 51-15,0 0 49 0,0 0 8 0,0 0 0 0,136 41-3 16,-106-28-8-16,-1 2-5 0,1 2 0 16,4 1 2-16,-1 4 6 0,4 0 6 0,1 1 1 15,1 2 1-15,1 0-4 0,-1-1-10 16,1-3 2-16,-1 2-4 0,-3-4-4 0,-1-2 2 15,-3-1-8-15,-2-3 1 0,-4-3 0 0,-1-1-3 16,-3-2 5-16,-4-2-5 0,-3-1-3 0,-1-3-25 16,-2-1-141-16,-4 0-635 0,-2 0-462 0</inkml:trace>
  <inkml:trace contextRef="#ctx0" brushRef="#br0" timeOffset="332768.6484">27194 12099 955 0,'0'0'166'16,"0"0"-101"-16,0 0-14 0,0 0 18 15,0 0 14-15,0 0 9 0,0 0-9 0,0 0-10 0,0 0-10 16,0 0-18-16,0 0-6 0,0 0-19 16,-39-70-16-16,33 67-7 0,-4 3-16 15,-1 0-4-15,-3 0-1 0,-1 0 0 0,0 4 12 16,-1 1 4-16,-2 2 6 0,3 1 3 0,-2 2-4 16,4-1 0-16,-1-1-3 0,4 0-3 0,1-2 1 15,1 1-2-15,1 0 0 0,3 0-2 0,0 2-5 16,2-2-3-16,1 1-5 0,1 0 2 15,0 1 0-15,0-1 5 0,2 2 5 0,3-1 4 16,2 1 4-16,0 1 6 0,2 2 4 0,-1 1 1 16,3-1 1-16,1 3 1 0,-2 0-2 0,5 2 2 15,-2 0 3-15,1 1 3 0,0-1 4 0,1 1-1 16,-3 0-1-16,-1-2-4 0,0-1-3 16,-2-1 1-16,-2-1-2 0,-4-2 0 0,0-2 1 15,-3-2 5-15,0-2 6 0,-4-2 13 16,-3 1 10-16,-4-2 4 0,-3 0-1 0,-5-2-5 0,-2-1-5 15,-4 0 2-15,-4-2 1 0,-1-5 5 16,-3 0 5-16,-1-4-4 0,2 1-9 0,-1-3-11 16,3 2-11-16,4-2-6 0,3 3 0 0,6 1-3 15,4 1 0-15,4 2-1 0,4 2-5 16,3 2-25-16,2 0-67 0,0 2-104 0,2 0-58 16,6 0-109-16,-2 0-213 0,1 0-163 0</inkml:trace>
  <inkml:trace contextRef="#ctx0" brushRef="#br0" timeOffset="333157.8851">27408 12198 684 0,'0'0'104'0,"0"0"-62"16,0 0 4-16,0 0 11 0,0 0 10 15,0 0 24-15,0 0 6 0,0 0 6 0,0 0 1 16,0 0-23-16,0 0-23 0,0 0-23 0,0 0-23 15,0 0-14-15,-51-33-13 0,47 38-9 16,0 1 0-16,-1 1 2 0,0 3 12 0,-3 2 1 16,0 2 8-16,3 3 0 0,0 1-4 0,1 1 3 15,0 2 0-15,2-1 1 0,2-1 2 16,0 0 0-16,1-4-4 0,6 0-1 0,-1-5-7 16,1-1-1-16,3-1 4 0,1-3 7 0,3-2 13 15,1-2 10-15,1-1 9 0,2 0 10 0,0-1 10 16,0-4 5-16,0-2 5 0,-3-2 2 0,2-2 3 15,-6 2 8-15,-1-2 7 0,-1 1 5 0,-5-1 1 16,0-1-5-16,-2 1-12 0,-1-1-8 16,-1 3-14-16,0-2-9 0,-5 1-13 0,0 2-15 15,-4 1-11-15,2 2-22 0,-5-1-22 0,-1 2-18 16,-1 2-18-16,-2 2 0 0,-3 0 4 0,-2 1-6 16,0 7-34-16,2 2-113 0,6-3-198 15,5-2-604-15</inkml:trace>
  <inkml:trace contextRef="#ctx0" brushRef="#br0" timeOffset="333396.942">27342 12307 1114 0,'0'0'281'0,"0"0"-186"0,0 0-67 16,0 0-32-16,0 0-14 0,0 0 6 16,0 0 1-16,0 0 4 0,0 0 3 0,0 0-4 15,0 0-1-15,0 0 1 0,0 0 1 0,68 11 7 16,-55-2 2-16,0-1 2 0,1 1 2 15,1 0-2-15,-4 0-1 0,3 4 0 0,-2-3 0 0,-2 2 3 16,2 0 0-16,-4-2 2 0,0 1 1 16,-2 0 0-16,3-1 0 0,-4 0 4 0,1-2 0 15,-2 0 3-15,-1-1 2 0,0-1 1 0,-1-2 1 16,2 0-2-16,-1-2-9 0,-1 1-32 0,-1-2-85 16,2 0-192-16,-1 0-438 0,1-1 279 0</inkml:trace>
  <inkml:trace contextRef="#ctx0" brushRef="#br0" timeOffset="333615.9322">27785 12275 1260 0,'0'0'242'0,"0"0"-93"15,0 0-55-15,0 0-27 0,0 0-2 0,0 0-9 16,0 0-9-16,0 0-13 0,0 0-16 0,0 0-8 15,0 0-13-15,0 0-4 0,0 0 1 0,50-14 2 16,-33 12 3-16,4 0 3 0,2 1-3 16,1 1 0-16,-2 0-10 0,0 0-26 0,-1 0-63 15,-2 0-164-15,-5 1-314 0,-7 1-453 0</inkml:trace>
  <inkml:trace contextRef="#ctx0" brushRef="#br0" timeOffset="333781.1">27721 12385 994 0,'0'0'319'0,"0"0"-194"16,0 0-117-16,0 0-38 0,0 0-17 15,0 0 5-15,0 0 19 0,0 0 31 0,0 0 26 16,0 0 25-16,0 0 10 0,0 0 6 0,0 0 4 16,122 18-9-16,-83-18-23 0,3 0-93 15,-8 0-376-15,-11 0-855 0</inkml:trace>
  <inkml:trace contextRef="#ctx0" brushRef="#br0" timeOffset="334638.9383">30208 12062 381 0,'0'0'333'0,"0"0"-134"0,0 0-4 16,0 0-3-16,0 0 9 0,0 0-6 0,0 0-28 16,0 0-29-16,0 0-38 0,0 0-33 0,0 0-34 15,0 0-25-15,0 0-27 0,0 0-35 16,-1 2-33-16,0-1-27 0,0 1-13 0,-4 3 20 15,1 3 31-15,-4 6 36 0,-2 3 32 0,-4 6 14 16,-3 4 8-16,-2 0 0 0,3 1-1 0,-3-1-4 16,2 0 2-16,-1 0 2 15,4-3 2-15,1-1 0 0,3-5-2 0,2 0-5 0,0-4-2 16,5-5-2-16,2-5-3 0,0 0 1 0,1-4 6 16,0 0 7-16,0 0 17 0,0 0 18 0,0 0 19 15,0 0 14-15,0 0 3 0,1-1 0 0,1-2-6 16,-1-1-16-16,1-3-18 0,6-6-23 0,-1-3-20 15,1-1-12-15,4-6 2 0,2-2 2 16,-2 0 3-16,3-1 2 0,-3 2 0 16,1-1 0-16,-3 3 1 0,0 3-2 0,0 0 1 15,-3 6-2-15,-4 3 1 0,1 5-1 0,-1 1-1 16,-2 3-1-16,-1 1-1 0,2 0-5 0,-2 0-6 16,0 0-10-16,0 0-17 0,0 0-20 0,0 0-29 15,-1 2-28-15,1 2 4 0,1 0 6 0,0 4 26 16,3 0 31-16,1 5 12 0,-2 0 18 15,4 2 10-15,0 2 8 0,-3 0 7 0,3 1-1 16,-2-3 2-16,3 2 2 0,-2-2-2 0,-2-1 5 16,3-2 1-16,-2-1 9 0,1 1 6 0,-2-1-1 15,2-2-5-15,-2 0-32 0,2 0-112 0,-3-4-274 16,1-1-685-16</inkml:trace>
  <inkml:trace contextRef="#ctx0" brushRef="#br0" timeOffset="335174.7051">30076 12308 1145 0,'0'0'138'0,"0"0"-239"0,0 0-64 0,0 0 11 16,0 0 57-16,0 0 100 0,0 0 16 0,0 0 2 16,0 0 0-16,140-17 1 0,-111 12 7 0,2 1 9 15,2-2 4-15,0-1-1 0,3 0-4 0,-4-1-9 16,-1 1-2-16,-4 0-1 0,-5 0-4 0,-4 2 5 15,-6 0 1-15,-4 1 14 0,-4 2 26 16,-3 0 33-16,-1 1 33 0,0-1 4 0,0 0-16 16,0 0-23-16,0 1-31 0,0-1-19 0,-2 2-15 15,-1 0-34-15,-1 0-25 0,2 0-32 16,0 0-34-16,-4 0-20 0,2 4-10 0,-6 3 15 0,-2 2 30 16,-4 4 30-16,2 2 30 0,-3 1 8 0,6 2 3 15,2-2-2-15,1-1-15 16,5-1-8-16,3-2-9 0,0 1-3 0,1-1 6 0,5-2 9 15,0 1 12-15,3-1 14 0,1-3 15 16,5 0 12-16,-3-2 11 0,2 1 7 0,-2-3 11 16,5-1 4-16,-4-2 5 0,4 0 2 15,-4-2 0-15,4-4-2 0,-5-2-11 0,0-1-6 16,3-3-21-16,-4 1-10 0,1-4-8 0,-1 0-16 16,-1-1 2-16,3-2-3 0,0 1 1 0,-3 1 5 15,-3 0 1-15,1 0 0 0,1 2 5 0,-2 3-4 16,-2 1 5-16,-3 4 2 0,2 3-3 0,-3 2 3 15,0 1-5-15,-1 0-5 0,0 0-12 16,0 0-22-16,0 0-34 0,0 0-43 0,0 2-26 16,0 3 10-16,0 2 24 0,0 1 42 0,0 3 35 15,0 2 17-15,0 3 11 0,0 3 11 0,-2 0 9 16,1 2 1-16,-3 0 6 0,3-2 7 16,0 2 1-16,-2 0 7 0,-2-2 4 0,3-2 3 15,2 1-3-15,-1-4-10 0,0-1-33 0,0-2-128 16,0-3-282-16,1-4-375 0</inkml:trace>
  <inkml:trace contextRef="#ctx0" brushRef="#br0" timeOffset="335570.0972">30945 12197 1475 0,'0'0'135'0,"0"0"-162"0,0 0-80 0,0 0-21 0,0 0 11 15,0 0 46-15,0 0 30 0,0 0 17 0,0 0 22 16,0 0 7-16,0 0 9 0,0 0 19 16,0 0 1-16,0 0 2 0,-69 82 5 0,50-64 0 15,-2 0-6-15,1-1 0 0,0-3-7 0,0-1-5 16,2-2-3-16,3 1-5 0,-1-3 0 16,3 0-1-16,4-3 0 0,0 0 4 0,7-6 7 15,1 2 6-15,1-2-5 0,0 0-11 0,0 0-23 16,2 0-23-16,0-2-13 0,4 2 2 15,-1-2 10-15,4-1 14 0,3 1 15 0,-2 0 3 16,4-1 1-16,-4 1 1 0,0 0-3 0,0 2-2 16,-5 0-4-16,3 0-4 0,-4 0-2 0,3 2-1 15,0 1 1-15,-3 2 3 0,3 1 1 16,-2-1 3-16,3 2-1 0,0 1 1 0,-3-1 3 16,3 1 1-16,0 0 2 0,0 1 2 0,-2-2 2 15,2 0-1-15,-1 0 5 0,-2-1 8 0,4 0 10 16,-1 1 13-16,1-1-1 0,2-2-19 0,1-1-119 15,-3 0-520-15,-2-2-146 0</inkml:trace>
  <inkml:trace contextRef="#ctx0" brushRef="#br0" timeOffset="335807.0003">31281 12275 1956 0,'0'0'140'16,"0"0"-129"-16,0 0-51 0,0 0-27 0,0 0-8 16,0 0 17-16,0 0 19 0,0 0 9 0,0 0-10 15,0 0-16-15,0 0 6 0,0 0 13 0,0 0 27 16,0 0 22-16,43 5 4 0,-30-2 1 16,-2-1 4-16,6 0 12 0,1 1 10 0,3-1 9 15,1 0-7-15,0 1-39 0,-2-2-208 0,-10 1-763 0</inkml:trace>
  <inkml:trace contextRef="#ctx0" brushRef="#br0" timeOffset="335971.9688">31246 12435 2128 0,'0'0'391'0,"0"0"-375"15,0 0-60-15,0 0-25 0,0 0-11 0,0 0 7 16,0 0 18-16,0 0 11 0,0 0-2 0,0 0 14 15,0 0 16-15,0 0 24 0,0 0 36 16,0 0 3-16,157 1-22 0,-123-1-203 0,-13 0-1216 16</inkml:trace>
  <inkml:trace contextRef="#ctx0" brushRef="#br0" timeOffset="346053.3453">28350 12051 0 0,'0'0'10'16,"0"0"188"-16,0 0 4 0,0 0 44 0,0 0 25 16,0 0 15-16,0 0-42 0,0 0-49 0,0 0-49 15,0 0-56-15,0 0-41 0,0 0-32 16,8-58-26-16,-7 58-22 0,-1 3-19 0,0 0-34 15,0 3 0-15,1 4 34 0,2 7 37 0,-3 7 55 16,0 8 27-16,0 9-1 0,0 9-6 16,-6 6-9-16,-3 2-5 0,1 2-5 0,1 1-1 15,0-2-5-15,-2-3-5 0,1-6-12 0,6-6-5 16,-1-6-5-16,2-6-3 0,1-6 1 16,0-5 1-16,0-5-6 0,0-4-8 0,0-3-53 0,0-4-122 15,0-4-180-15,0 0-308 0,0-1-262 16</inkml:trace>
  <inkml:trace contextRef="#ctx0" brushRef="#br0" timeOffset="346231.906">28684 12060 2547 0,'0'0'133'0,"0"0"-54"0,0 0-55 0,0 0-22 15,0 0 1-15,0 0 20 0,0 0 11 0,0 0 1 16,0 0 0-16,0 0-17 0,0 0-14 0,0 0-10 15,0 0-10-15,0 0-3 0,5 90 7 0,-5-42 5 16,-4 16 11-16,2 17 10 0,-5 13 4 0,3 16-29 16,-4-22-276-16,5-26-1304 0</inkml:trace>
  <inkml:trace contextRef="#ctx0" brushRef="#br0" timeOffset="360833.2887">31905 12128 1954 0,'0'0'26'0,"0"0"-37"0,0 0-22 0,0 0-3 16,0 0 11-16,0 0 22 0,0 0 19 0,0 0 5 16,0 0-2-16,0 0-8 0,0 0-10 15,0 0-11-15,-39 12-3 0,37-6 0 0,-1-1 6 16,-3 3 9-16,2 0 6 0,-3 3 0 0,-3 2 1 15,-1 5-4-15,0 2-2 0,-5 1 1 0,2 5 1 16,-6 2-1-16,6 5-1 0,-4 0 0 16,2 1 0-16,3-1-1 0,2-1-1 0,2-1-4 15,5-3-2-15,-1-2-1 0,5 0-4 16,1-5-3-16,7 0-5 0,1-2-4 0,1-2-2 16,3-3 4-16,2-3 6 0,1-1 5 0,3-5 7 15,2-2 6-15,4-1 2 0,-3-2 3 0,-1 0 0 16,0-5 1-16,-1-2 4 0,-5-1 5 0,0-1 10 15,-5 1 10-15,-2-1 18 0,-4-1 24 0,1-1 11 16,-2 0 10-16,-2-2-2 0,-1-1-13 0,0 2 1 16,0 1-5-16,-7 2-4 0,5 1-4 15,-4 2-10-15,2 1-11 0,-2 2-13 0,0 0-18 16,-3 0-15-16,-1 0-15 0,0 0-16 0,-3 1-7 16,0 0-10-16,-2 2 5 15,1 0 2-15,-2 0 6 0,5 2 5 0,1 1-8 0,1 2-4 16,4 0-10-16,0-1-10 0,4 2 0 0,0 2-7 15,1 0-8-15,2 3-28 0,7-2-70 16,4-1-176-16,-1-2-442 0,-1-3-245 0</inkml:trace>
  <inkml:trace contextRef="#ctx0" brushRef="#br0" timeOffset="361215.1356">32450 12376 1225 0,'0'0'124'0,"0"0"-16"0,0 0 3 0,0 0 27 15,0 0 19-15,0 0 4 0,0 0-28 0,0 0-37 16,0 0-27-16,0 0-28 0,0 0-17 0,0 0-15 16,0 0-14-16,0 0-6 0,-88-6-5 15,79 19-1-15,-2 4 7 0,1 5 8 0,-1 4 4 16,1 5 5-16,0 2-2 0,-1-1-4 16,2 3-1-16,2-3 0 0,2-1-1 0,3-1 1 15,2-2-4-15,0-5-9 0,5-2-7 0,4-5-7 16,5-2-2-16,0-3 2 0,2-3-1 0,2-1 0 15,4-5 4-15,2-2 5 0,-2 0 9 0,0-5 8 16,4-4 7-16,-3-2 11 0,-1-4 4 16,1-1 18-16,0-5 29 0,-8 0 5 0,1 0 15 15,-6 0-6-15,-5 0-26 0,4-4-2 0,-3-1-10 16,-1-11 12-16,-2-6 8 0,-3-2-1 16,-3 3 6-16,-4 11-14 0,-4 10-7 0,2 7-5 15,-1 1-14-15,-4 6-28 0,3 0-11 0,-5 1-13 16,0 3-8-16,-2 1 14 0,5 2-8 0,-1 0-8 15,1 4-6-15,4 6-11 0,3 5-4 16,-2 7-16-16,0 5-57 0,7 3-149 0,0-5-443 0,1-8-766 0</inkml:trace>
  <inkml:trace contextRef="#ctx0" brushRef="#br0" timeOffset="361480.2292">32929 12362 1488 0,'0'0'240'0,"0"0"-30"0,0 0-28 0,0 0-29 16,0 0-10-16,0 0-12 0,0 0-32 0,0 0-30 16,0 0-27-16,0 0-35 0,0 0-20 15,0 0-28-15,0 0-12 0,-11-23 12 0,11 34 16 16,0 1 21-16,0 9 12 0,0 1-2 0,0 6-14 16,-1 4 8-16,-2 3-2 0,-1 2 8 15,-2 3 14-15,-2-2 5 0,0 4 4 0,0-3 0 0,-2-2-8 16,0-3-7-16,1-3-3 0,0-3-7 15,3-4 1-15,0-4 0 0,3-7-2 0,-1-1 3 16,1-4 0-16,2-2 0 0,1-1-2 0,0-3-5 16,0-1-42-16,0-1-188 15,0 0-1289-15</inkml:trace>
  <inkml:trace contextRef="#ctx0" brushRef="#br0" timeOffset="361922.5785">33201 12951 1044 0,'0'0'355'0,"0"0"-128"15,0 0-45-15,0 0 11 0,0 0 8 16,0 0-25-16,0 0-42 0,0 0-38 0,0 0-36 16,0 0-27-16,0 0-16 0,0 0-16 0,0 0-1 15,0 0-5-15,2 2-5 0,-2 0 2 16,-4 2-1-16,-1 6 8 0,-4 1 8 0,-3 4 5 16,-4 4 4-16,-6 4 2 0,1 2 3 0,-7 4-2 15,1 1-2-15,-1 0-8 0,-2-2-102 0,8-4-332 16,7-11-1109-16</inkml:trace>
  <inkml:trace contextRef="#ctx0" brushRef="#br0" timeOffset="363741.9282">32659 13357 0 0,'0'0'0'0,"0"0"1"0,0 0 369 0,0 0 23 16,0 0-23-16,0 0-38 0,0 0-77 0,0 0-64 15,0 0-46-15,0 0-39 0,0 0-21 0,0 0-14 16,8-36-18-16,-8 36-11 0,0 0-15 15,0 0-17-15,0 0-11 0,0 0-14 0,0 1-18 16,0 2-18-16,-2 1-2 0,-2 4 14 0,-2 8 17 16,-4 10 25-16,-3 7 8 0,-3 7-2 0,0 1-19 15,2-2-2-15,2-2 0 0,0-2 0 16,2-3 16-16,2-3 0 0,-1-4-4 0,7-4-1 16,0-3 0-16,-1-6-2 0,3-2 1 0,0-3 0 15,0-3-2-15,0-2 4 0,0-1 2 16,0-1 5-16,0 0 14 0,0 0 12 0,0 0 21 15,0-2 8-15,0-4-9 0,-1-3-14 0,-3-4-25 16,-3-3-11-16,1-2 1 0,-4-4-1 16,0 0 6-16,-3-1-5 0,0 0-6 0,2 1 0 15,-3 4-11-15,-1 3-7 0,2 6-7 0,-5 3-9 16,4 4-6-16,-3 2-4 0,-2 1 0 0,4 7 0 16,-2 3-3-16,3 3 4 0,-1 1-1 0,5 1-1 15,4 1 2-15,1 1 0 0,1 0 6 0,4 0 6 16,0-2 7-16,1 1 8 0,7-3-1 15,-3-3 4-15,5 1-2 0,1-4 0 0,-1 2 6 16,4-3 7-16,0-1 11 0,1-2 10 0,3 0 7 16,1-3 6-16,2-1-2 0,4 0-6 15,1-7-27-15,-6 2-196 0,-4 1-955 0</inkml:trace>
  <inkml:trace contextRef="#ctx0" brushRef="#br0" timeOffset="363949.1053">32823 13648 2228 0,'0'0'94'0,"0"0"-57"0,0 0-36 0,0 0-9 16,0 0-12-16,0 0 10 0,0 0 3 0,0 0-9 16,0 0-15-16,0 0-34 0,0 0 4 0,0 0 13 15,0 0 22-15,2 0 35 0,5 3 3 0,4 2-2 16,3-2 1-16,-1 2-20 0,7-1-165 0,-7-2-530 15,-3-1-519-15</inkml:trace>
  <inkml:trace contextRef="#ctx0" brushRef="#br0" timeOffset="364099.1064">32728 13836 2129 0,'0'0'51'0,"0"0"-46"16,0 0-35-16,0 0-16 0,0 0-1 0,0 0 1 15,0 0 25-15,0 0 16 0,0 0 1 0,0 0 11 16,0 0-7-16,0 0 7 0,0 0 2 0,0 0-66 16,94 26-436-16,-77-26-854 0</inkml:trace>
  <inkml:trace contextRef="#ctx0" brushRef="#br0" timeOffset="364757.9628">33277 13545 0 0,'0'0'0'0,"0"0"0"0,0 0 88 16,0 0 259-16,0 0 22 0,0 0-28 0,0 0-36 16,0 0-38-16,0 0-57 0,0 0-45 0,0 0-36 15,0 0-39-15,0 0-26 0,0 0-17 0,6-58-24 16,-6 58-11-16,0 0-24 0,0 1-26 16,-1 1-33-16,-2 4 0 0,-1 3 19 0,-3 5 29 15,1 6 40-15,-6 2 6 0,1 8-1 0,-2 2-7 16,-2 4-3-16,1 1 2 0,-3 1-2 15,0-1 2-15,1-3 5 0,3 0-7 0,0-3 2 16,1-3-4-16,3-3-8 0,-1-3 3 0,3-4-4 16,3-3 1-16,-1-1 1 0,5-4-1 15,0 0-6-15,0-4-30 0,0-3-93 0,0 1-153 16,3-4-165-16,1 0-444 0,-2 0 279 0</inkml:trace>
  <inkml:trace contextRef="#ctx0" brushRef="#br0" timeOffset="365735.8169">33384 13600 0 0,'0'0'0'0,"0"0"27"0,0 0 298 15,0 0 1-15,0 0-53 0,0 0-10 0,0 0-22 16,0 0-37-16,0 0-10 0,0 0-36 0,0 0-40 16,0 0-25-16,0 0-32 0,0 0-28 0,-18-26-14 15,17 26-19-15,-1 0-1 0,-3 0-13 16,1 6 16-16,-4 4-7 0,-2 3 1 0,-2 4 13 15,-2 2-13-15,0 4 19 0,-3-1-2 0,1 4-3 16,-3-1 3-16,3 1-7 0,-1-3 1 16,3-2 1-16,0 1-3 0,3-3 2 0,2-4-3 15,3-3-5-15,1-2 2 0,2-3-10 0,1-2 7 16,1-2 0-16,1-1 1 0,0-2 10 16,0 0-5-16,0 0-1 0,0 0 0 0,3 0-7 15,-1 0 11-15,2 0 5 0,2-2-1 0,-2 2 8 16,6 0-12-16,1-1-4 0,1 1 0 0,3 0-9 15,3 0 4-15,-5 0 1 0,-3 0-5 16,4 0 1-16,-7 1 4 0,7 2-4 0,0 0-1 16,-1 2 1-16,0 0-9 0,1 0 2 0,-1 2 2 15,1 3-1-15,-3-2 3 0,1 2 3 0,1 0-2 16,-3 4 11-16,0-2 4 0,-1 1 6 0,-3 2 17 16,-2 0 7-16,-2 6 9 0,-3 1 8 15,-9 8-3-15,-10-3-15 0,-8 4-6 0,-5-5-6 16,-6-2-1-16,-3-4 8 0,2-7 1 0,3-3-2 15,2-6-1-15,4-1 0 0,2-3-2 0,3 0-6 16,5-7-14-16,5-3-22 0,1-1-38 0,6-5-51 16,5-4-85-16,3-4-136 0,2 5-251 15,-1 5-894-15</inkml:trace>
  <inkml:trace contextRef="#ctx0" brushRef="#br0" timeOffset="365917.177">33438 13680 1180 0,'0'0'290'0,"0"0"-27"0,0 0-29 16,0 0-1-16,0 0-16 0,0 0-43 16,0 0-27-16,0 0-34 0,0 0-29 0,0 0-27 15,0 0-32-15,0 0-16 0,0 0-6 0,0 0-7 0,-10-34-2 16,10 28-6-16,0 0-3 0,4-2-5 16,5 0-2-16,6-5-5 0,1 1-10 0,3 2-18 15,5-2-45-15,-2 1-136 0,1 2-290 0,-12 5-787 0</inkml:trace>
  <inkml:trace contextRef="#ctx0" brushRef="#br0" timeOffset="366386.3031">33711 13823 989 0,'0'0'408'15,"0"0"-207"-15,0 0-47 0,0 0-17 0,0 0-17 16,0 0-22-16,0 0-16 0,0 0-20 0,0 0-28 16,0 0-34-16,0 0-10 0,0 0-2 0,0 0 14 15,0 0 16-15,-1 3-2 0,-5 5-8 16,-3 6-7-16,1 3-5 0,3 0 0 0,-1-2 4 0,2 3-1 15,0 0 0-15,0 2-5 0,0 6-1 16,2-4-3-16,-1 1-2 0,3-1 2 16,0-5-4-16,0 2 2 0,3 0-1 0,3-1 2 0,0-1 4 15,-2-10 5-15,8 8 8 0,-3-7 6 16,8 1 3-16,-2 0-5 0,1-9-2 0,-2 2-7 16,3-2-3-16,0-4 7 0,0-7 4 0,1 3 7 15,-1-8 12-15,-1 2 5 0,-4-4 19 16,-12-6 13-16,0 2 6 0,0-7 14 0,0 5-7 15,0 1 6-15,0 0-4 0,0 6-16 0,0-6-4 16,0 8-16-16,0-4-7 0,0 0 1 0,-6 4-8 16,-17-1-1-16,-1 4-4 0,-3 2-8 15,10 5-1-15,-6 4-9 0,7-1-9 0,-6 2-10 16,0 2-40-16,2 3-113 0,0 2-259 0,10-4-1033 0</inkml:trace>
  <inkml:trace contextRef="#ctx0" brushRef="#br0" timeOffset="366692.0819">33396 13507 1806 0,'0'0'99'16,"0"0"-53"-16,0 0-30 0,0 0-8 0,0 0 12 15,0 0 14-15,0 0 23 0,0 0 10 0,0 0 5 0,0 0-6 16,0 0-20-16,0 0-13 0,0 0-19 16,0 0-18-16,55-11-14 0,-25 6-17 0,9-1-29 15,4 1-41-15,2-2-22 0,6 2-102 0,-12-1-369 16,-12 3-606-16</inkml:trace>
  <inkml:trace contextRef="#ctx0" brushRef="#br0" timeOffset="415866.9572">22158 15737 534 0,'0'0'220'0,"0"0"-129"16,0 0-55-16,0 0-14 0,0 0 6 0,0 0 13 15,0 0 26-15,0 0 7 0,-41-124 15 0,23 109-3 16,-2 0-29-16,-4 1-5 0,-4 2-19 0,-1 1-6 16,-1 3 8-16,-1 3-10 0,-1 2-4 15,2 3-6-15,-2 0-13 0,1 1-9 0,1 7-13 16,1 3-13-16,2 2-5 0,4 5-5 0,2 1 2 15,6 1 6-15,0 4 3 0,7-2-5 0,5 4-4 16,3 1 2-16,2 1-3 0,9 4 12 16,8 2 6-16,4 2 8 0,4 2 13 0,4-2 6 0,2 0 7 15,1-1 7-15,-5-2 0 0,-3-2 5 16,-2-2-2-16,-6-1-9 0,-6-5-1 16,-6-3-12-16,-6-2 6 0,-1-4 12 0,-11-2 9 15,-8 1 20-15,-8-3 0 0,-8-1-6 0,-8-2 2 16,-7-2-13-16,-4-3 2 0,-6-2 3 0,-3-1 5 15,-1-2 9-15,4-5 8 0,0-3 2 0,1-2-7 16,7-2-6-16,4 1-13 0,8-2-5 0,5-2-15 16,11 3-8-16,5 4-19 0,7 0-52 15,7 5-134-15,5 2-195 0,1 3-578 0</inkml:trace>
  <inkml:trace contextRef="#ctx0" brushRef="#br0" timeOffset="416259.5403">22441 15908 1119 0,'0'0'315'0,"0"0"-277"16,0 0-40-16,0 0-2 0,0 0 7 0,0 0-1 0,0 0 8 15,0 0 0-15,-120-99 1 0,102 97 8 16,4 2-7-16,-5 0-5 0,-1 4-5 0,1 5-9 15,-2 4-4-15,-1 4 0 0,1 3-1 0,-6 5 3 16,5 2 2-16,-2 2 3 0,-1 2 2 0,4 2 2 16,0 1 0-16,2-1-5 0,6-2 1 0,4 0-8 15,6-3-2-15,3-4 0 0,0-2-4 16,8-2 5-16,7-4 0 0,3-2 0 0,3-3 8 16,3-2-3-16,6-3 14 0,1-3 14 0,5-2 4 15,-2-1 19-15,5-7 3 0,-3-4 1 16,0-1 11-16,-3-4 1 0,-4 0 8 0,0-4 11 15,-8-2 2-15,0 0 9 0,-7-1-4 0,-2-1-10 16,-8 1-1-16,-4 4-15 0,0 1-11 0,-10 1-25 16,-2 0-40-16,-7 4-35 0,-1 1-37 15,-8 5-15-15,-4 2-4 0,-2 4-10 0,-7 1-39 16,-5 7-90-16,14-2-206 0,9 0-442 0</inkml:trace>
  <inkml:trace contextRef="#ctx0" brushRef="#br0" timeOffset="416493.0293">22160 16093 0 0,'0'0'480'0,"0"0"-350"0,0 0-98 15,0 0-10-15,0 0-2 0,0 0-5 16,0 0 4-16,0 0-10 0,0 0-2 0,0 0-3 16,118 27 0-16,-107-15 7 0,-2-1-2 0,-3 4 6 15,2 3 1-15,2 1-3 0,-3 4-2 16,0-1-4-16,-1 2 2 0,3 0 1 0,-2 3 4 15,-1-2 0-15,2 2-8 0,0-2 0 0,-1 0 0 16,-1-2 3-16,1-1 16 0,-1 0 9 0,2-1 8 16,-1-3 9-16,-2-1-13 0,3-5-22 15,2-1-87-15,-1-4-267 0,-4-2-357 0</inkml:trace>
  <inkml:trace contextRef="#ctx0" brushRef="#br0" timeOffset="416716.4445">22841 16170 2041 0,'0'0'110'15,"0"0"-61"-15,0 0-64 0,0 0-40 0,0 0-30 16,0 0 0-16,0 0 17 0,0 0 26 16,0 0 25-16,0 0 8 0,0 0 5 0,0 0 6 15,0 0 1-15,0 0 9 0,60 20 7 0,-40-9-4 16,3 0 13-16,3-1-13 0,-2 0-3 15,1-2 2-15,-1 1-41 0,-3-1-166 0,-4-2-412 16,-6-1-510-16</inkml:trace>
  <inkml:trace contextRef="#ctx0" brushRef="#br0" timeOffset="416850.4428">22714 16434 2103 0,'0'0'7'0,"0"0"-105"0,0 0-18 15,0 0 17-15,0 0 50 0,0 0 57 0,0 0 12 16,116 39 0-16,-75-35 3 0,1-1 7 0,8 0-22 16,2-2-157-16,-8 1-515 0,-17-1-380 0</inkml:trace>
  <inkml:trace contextRef="#ctx0" brushRef="#br0" timeOffset="417269.2105">23998 15970 2378 0,'0'0'46'0,"0"0"-46"0,0 0-22 0,0 0-4 16,0 0-10-16,0 0-2 0,0 0 3 0,0 0 7 16,0 0 13-16,0 0 3 0,0 0-3 0,0 0 0 15,0 0-1-15,-126 47 5 0,100-23 5 0,4 3 5 16,-5 2 1-16,3 5 2 0,-3-1-4 15,4 3 2-15,0 1-2 0,-1-2-4 0,7 2 8 16,1-2-8-16,4-2 6 0,4-2 0 0,6-2-6 16,2-4 2-16,1-3-4 0,6 1-6 0,5-5 0 15,0-2 2-15,7-2 4 0,0-3 13 16,4-2 10-16,3-2 7 0,1-5 1 0,2-2 3 16,2-1-1-16,0-7 4 0,-1-4 6 0,0-2-6 15,-4-1 7-15,-4 0 0 0,-4-3 7 16,-7 1 10-16,-6 2 5 0,-1-2 2 0,-3 1-11 0,-4-2-20 15,-5 0-17-15,-7 1-31 0,-5 1-17 16,-3 1-10-16,-7 3-13 0,-6 4 12 16,-3 3 5-16,-5 4 8 0,2 1 14 0,2 0-2 15,4 6 3-15,-1 3 0 0,7 4-7 0,6 2 0 16,3 0-42-16,4 2-132 0,8 0-204 0,6-6-480 16,3-3 200-16</inkml:trace>
  <inkml:trace contextRef="#ctx0" brushRef="#br0" timeOffset="417598.9575">24476 16320 1617 0,'0'0'211'0,"0"0"-107"0,0 0-81 0,0 0-19 16,0 0-18-16,0 0-1 0,0 0-1 0,0 0-1 16,-133-33 13-16,103 43-1 0,-1 2-1 0,-1 4 4 15,0 3-7-15,0 2 7 0,0 5 1 16,4 1-2-16,3 0 3 0,5 0-9 0,5-1 0 15,7-2-2-15,5 0-8 0,3-2 4 16,4 0-5-16,7-3-1 0,5-3 9 0,5-3 9 16,3-3 8-16,7-4 12 0,7-3 4 15,2-3 8-15,3-2 5 0,5-6 1 0,-5-4-1 16,0-4-6-16,-3-2 3 0,-5-1 5 0,-7-3 12 16,-5-1 8-16,-8-2 3 0,-2-3 7 0,-6 0-8 15,-6-2-2-15,-1 2-7 0,-4 0-24 0,-7 3-11 16,-6 0-29-16,-4 6-20 0,-2 4-3 0,-4 4-11 15,-3 5 8-15,-2 4 7 0,1 2-6 16,1 2 9-16,0 7-10 0,4 4-25 0,3 0-98 16,10 0-207-16,4-5-585 0</inkml:trace>
  <inkml:trace contextRef="#ctx0" brushRef="#br0" timeOffset="417817.4579">25074 16359 2311 0,'0'0'163'0,"0"0"-105"16,0 0-41-16,0 0-18 0,0 0-24 0,0 0-6 16,0 0-14-16,0 0-9 0,0 0 15 0,0 0 5 15,0 0 18-15,0 0 18 0,-62 119-4 0,44-79 12 16,-2 3-2-16,0 2-8 0,1-2 11 0,3 2-8 16,-1-6 3-16,1-4 6 0,4-1-8 15,3-5 9-15,3-2 3 0,-1-2-3 0,5-4 7 16,-1-2-5-16,1-5-5 0,0-1-51 0,1-5-262 15,1-2-1160-15</inkml:trace>
  <inkml:trace contextRef="#ctx0" brushRef="#br0" timeOffset="419253.6953">31550 12823 951 0,'0'0'322'0,"0"0"-133"0,0 0-86 0,0 0-46 0,0 0-63 16,0 0-47-16,0 0-47 0,0 0-49 16,0 0-33-16,0 0-24 0,0 0 14 15,0 0 44-15,7 11 57 0,1 2 56 0,0 1 36 16,5 2 14-16,1 2 4 0,5 1 5 0,2 0 8 0,2 2 19 16,6 1 37-16,2-2 19 15,5 1 27-15,5-1 23 0,3-1 4 0,7 0 7 0,4-2-10 16,7-1-20-16,4-3-13 0,4-4-16 0,1-1-25 15,3-2-19-15,-6-4-27 0,-10 0-11 16,-8-2 10-16,-5 0 5 0,3 2 3 0,4-5 0 16,2-3-12-16,5-2-4 0,2-1-4 15,1-3-4-15,-1 0-6 0,-1-4-1 0,-6 0 4 16,0-2 1-16,-19 5 14 0,-3-2 16 0,-4 0 8 16,-10 4 19-16,3-7 3 0,-8 6-18 0,-4-4 2 15,3-7-26-15,-4-2 1 0,-3-10-12 0,-5 0-17 16,0-3 1-16,-10 0-25 0,-5-3 5 0,-6 4-3 15,-4-1 3-15,-6-1 3 0,-4-1 5 0,-8 1 6 16,-5-1-4-16,-5-1 2 0,-23-8-2 16,-15-2-3-16,-13 0 4 0,-2 1-12 0,7 12 4 15,15 9-2-15,6 5-1 0,4 5 10 0,-1 5-9 16,2 2-1-16,1 4-9 0,0 5-1 16,1 1 5-16,-3 7-1 0,-3 7 4 0,3 3 2 0,-5 4 2 15,6 4 4-15,1 1 0 0,4 3-4 16,7 4-9-16,8 0-2 0,4 3 0 15,6 2 3-15,5 1 6 0,5-1 1 0,5-2 0 16,6-4-2-16,4-3-2 0,8-1-2 16,0-4-2-16,8-3 2 0,0-4 2 0,2 0 6 0,0-1 4 15,2-1 5-15,7-1-3 0,2 1-31 16,-2-3-167-16,-1-4-1297 0</inkml:trace>
  <inkml:trace contextRef="#ctx0" brushRef="#br0" timeOffset="419848.3458">25491 17095 2861 0,'0'0'111'16,"0"0"-66"-16,0 0-41 0,0 0-11 0,0 0-43 16,0 0-18-16,0 0-19 0,0 0-14 0,0 0-1 15,0 0-12-15,0 0 18 0,0 0 19 0,-53 37 37 16,21 3 36-16,-10 12 17 0,-10 8 16 0,-11 8-2 15,-8 4 14-15,-6 5-19 0,-7-2-94 0,21-18-374 16,21-20-1024-16</inkml:trace>
  <inkml:trace contextRef="#ctx0" brushRef="#br0" timeOffset="420521.6361">21273 17059 1624 0,'0'0'44'0,"0"0"-99"15,0 0-45-15,0 0 11 0,0 0 43 0,0 0 31 16,0 0 13-16,-121 153-3 0,83-114-9 0,-3 2 6 16,1 2-7-16,-2 2 3 0,0-1 4 0,1 1-9 15,0-2 8-15,2-4-4 0,4-4-1 0,4-5 6 16,5-6-2-16,7-5 2 0,4-6 9 0,7-6-1 15,3-4 17-15,4-3 21 0,1 0-1 16,0-5-20-16,9-9-24 0,4-5-26 0,6-6-10 16,9-6 28-16,2-4 12 0,1-7 16 0,4-4 16 15,2-6 0-15,3-3 9 0,1-4-2 0,0 0-8 16,5-3 9-16,-2 2-8 0,-2 1 6 0,0 6 6 16,-3 8-9-16,-1 6 9 0,-7 10-10 15,-5 8-7-15,-3 8 3 0,-10 6-18 0,-2 5-5 16,-6 2-11-16,0 4-19 0,-1 5-9 0,0 5-4 15,-2 7-2-15,-3 8 15 0,1 8 17 16,-4 7 15-16,-4 6 16 0,-4 3-2 0,-3 4 2 16,2-1-2-16,-5 0-10 0,5 0 9 0,-4-4-10 15,2-2-4-15,0-3 4 0,4-4-6 0,0-4 8 16,1-3 4-16,1-3-4 0,3-3-20 16,2-6-116-16,0-6-257 0,1-8-813 0</inkml:trace>
  <inkml:trace contextRef="#ctx0" brushRef="#br0" timeOffset="421024.4401">21034 17366 1596 0,'0'0'622'0,"0"0"-572"0,0 0-89 16,0 0-30-16,0 0-5 0,0 0 36 16,132-54 27-16,-81 43 11 0,5 2 3 0,-3-2-7 15,5 3 5-15,-3-3 4 0,3 1-1 0,-3-1 7 0,2 0-1 16,-6 0 0-16,-4 0-4 15,-4 1 3-15,-10 0 3 0,-5 0 5 0,-12-1 13 0,-5 2 10 16,-5-1 12-16,-6 2 9 0,0 1-13 16,-1 0-15-16,-7 4-32 0,-1-2-35 0,-4 3-16 15,-5 2-20-15,-4 0 8 0,-2 2 16 0,-4 9 6 16,-2 3 22-16,0 7 6 0,0 3-10 0,1 5 13 16,5 0-15-16,0 2 2 0,2 3 15 15,9 0-10-15,0-2 13 0,6-1 0 0,5-4-12 16,2-2 12-16,0-2-4 0,7 0 2 0,5-4 13 15,1-1 5-15,6-3 11 0,0-4 11 16,4-1 2-16,3-3 7 0,1-5-2 0,4-2-6 16,2 2-3-16,2-7-16 0,-1-6-18 0,3-4-20 15,-4-2-21-15,0-5-20 0,-1 0-11 0,-5-2 3 16,0-3 7-16,-4-4 26 0,-2-2 18 0,-2-1 16 16,-1 2 19-16,-7 2 2 0,-1 5 11 0,-3 3 6 15,-4 7 6-15,-2 4 12 0,-1 5 5 16,0 3 0-16,0 0-17 0,0 3-50 0,-2 0-51 15,-3 3-31-15,-1 7-14 0,-3 5 39 16,-5 7 26-16,-3 6 24 0,-1 6 19 0,-2 1-13 16,-1 3 11-16,1-1-3 0,2 1-9 0,4-1 8 15,-4-1 2-15,5-1 8 0,-3 0 12 0,4-2 3 16,-1 1-2-16,3-3-20 0,1-3-90 0,0-8-282 16,6-8-926-16</inkml:trace>
  <inkml:trace contextRef="#ctx0" brushRef="#br0" timeOffset="421340.4015">22307 17356 2275 0,'0'0'91'16,"0"0"-58"-16,0 0-40 0,0 0-43 0,0 0-26 16,0 0-4-16,0 0 11 0,0 0 30 15,0 0 27-15,0 0 17 0,0 0 4 0,0 0-6 16,-131 55-2-16,102-42 7 0,0 0-4 0,-2 2 3 15,2-1 0-15,0 1-7 0,4-1-1 16,2-1 2-16,5-4-3 0,3-1-3 0,5-3 3 16,8-1-10-16,1-3 1 0,1-1-2 0,0 0-16 15,2 1 14-15,7 0 0 0,1 2 2 0,7-1 23 16,3 3-14-16,2-2 5 0,1 3 8 0,3 1-13 16,-2 2 8-16,1 2-8 0,0 1-10 0,-3 1 8 15,-1-1-6-15,0 3 3 0,-1 0 9 16,-2-1-6-16,0-1 7 0,-4-2 4 0,3 0-4 15,-4-1 9-15,0-1-12 0,2-1-41 0,-3-1-159 16,-2-3-305-16,-3-1-714 0</inkml:trace>
  <inkml:trace contextRef="#ctx0" brushRef="#br0" timeOffset="421503.3891">22760 17416 1709 0,'0'0'409'0,"0"0"-370"0,0 0-93 0,0 0-18 16,0 0 0-16,0 0 10 0,0 0 45 16,0 0 15-16,0 0 6 0,0 0 9 0,0 0-8 15,142 43 9-15,-113-35-3 0,1 2-8 0,2 3-11 16,-1-2-119-16,-6-3-256 0,-10-2-844 0</inkml:trace>
  <inkml:trace contextRef="#ctx0" brushRef="#br0" timeOffset="421655.3647">22686 17662 2156 0,'0'0'51'0,"0"0"-130"0,0 0-21 16,0 0 16-16,0 0 22 0,0 0 73 0,0 0 24 16,0 0-9-16,153 31 6 0,-110-27-19 0,-6 0-219 15,-13-2-1139-15</inkml:trace>
  <inkml:trace contextRef="#ctx0" brushRef="#br0" timeOffset="423055.2844">24009 17185 456 0,'0'0'414'15,"0"0"-91"-15,0 0-52 0,0 0-44 0,0 0-42 16,0 0-12-16,-7-122-28 0,5 117-11 0,1 3-12 16,0 1-19-16,1 1-27 0,-1 0-34 15,0 0-17-15,0 0-35 0,0 0-16 0,-3 0-12 16,2 3-30-16,-1 2 3 0,-7 4 11 0,-7 9 2 15,-7 5 31-15,-7 10 3 0,-6 5-1 0,-3 5 16 16,-4 7-10-16,-1 2 9 0,2 5 3 16,2-1-14-16,6 0 7 0,0 1-10 0,11-4-3 15,4-5 10-15,9-5-9 0,5-2 5 0,6-11 4 16,0-4-8-16,9-6 1 0,1-6 8 0,3-1-2 16,5 0 12-16,8-4 8 0,0 0-6 0,10-4 15 15,5-4-3-15,12-2 6 0,16-13-2 16,3-6-7-16,-2-6 4 0,-16-1-1 15,-14 2 3-15,-13 1 12 0,-7 3 15 0,-8-2 4 16,-8 3 19-16,-1 2-3 0,-3-1-18 0,-6 0-1 16,-4 5-30-16,-3 0-8 0,-3 1 0 0,-4 5-18 15,0 0 5-15,-4 4-1 0,-5 3-12 0,-2 1 7 16,-1 0-6-16,-4 4-5 0,5 5 7 0,0 3-6 16,2 3 6-16,5 0 6 0,3 3-9 15,4 1-1-15,6-2-30 0,7 3-92 0,4 0-169 16,1-6-370-16,2-5-570 0</inkml:trace>
  <inkml:trace contextRef="#ctx0" brushRef="#br0" timeOffset="423458.6979">24480 17434 2305 0,'0'0'147'15,"0"0"-46"-15,0 0-38 0,0 0-45 0,0 0-21 16,0 0-9-16,0 0-14 0,0 0 15 15,0 0 2-15,0 0-2 0,0 0 3 0,0 0-6 0,145-49 2 16,-118 62 5-16,3 3-5 0,0 3 3 16,-2 1-4-16,-6 4-5 0,-3 2 9 0,-4 1-9 15,-7 2 0-15,-3 0 1 0,-5 3-6 0,-1 2 8 16,-10 0 2-16,-5 1 6 0,-4-5 2 16,0-4 1-16,0-3 12 0,-1-5-8 0,-3 2 1 0,-5 1-5 15,-1-1-4-15,-2 0 12 0,0-1-5 16,-1-2 17-16,5-2-20 0,2-4 3 15,6-2 19-15,6-3-31 0,5-1 31 0,2-3-15 0,6-2-45 16,1 1 27-16,2-1-34 0,7 0 15 16,7 1 56-16,4 0-21 0,7 1 25 0,10 0-5 15,6 0-20-15,13 3 22 0,5-1-11 0,4-1 2 16,6 1 5-16,3 1-25 0,0 0 16 0,-6 1-7 16,-3-1-23-16,-10 1 27 0,-5-3-21 15,-9 0 8-15,-11 1 28 0,-6-2-8 0,-8 0 40 16,-7-1 1-16,-4-1 2 0,-3 0 7 0,-2 0-42 15,-6 0-36-15,-3-4-97 0,-4-2-186 16,1 2-346-16,2 1-863 0</inkml:trace>
  <inkml:trace contextRef="#ctx0" brushRef="#br0" timeOffset="423854.772">23378 17764 351 0,'0'0'290'0,"0"0"-88"0,0 0-67 0,0 0-31 16,0 0-7-16,0 0 5 0,0 0-6 0,144-106 2 16,-112 96-3-16,5 3-19 0,1 1-16 0,5 4-14 15,0 2-22-15,7 0-11 0,0 7-2 0,2 3-10 16,0 2 0-16,-1 3-2 0,0 3-7 15,-3 3 4-15,-7 1-9 0,-2 2 7 16,-7-1 4-16,-6-4-9 0,-10-1 10 0,-3-4 0 16,-6-2-15-16,-1-1-8 0,-3-1-170 0,-3-3-882 15</inkml:trace>
  <inkml:trace contextRef="#ctx0" brushRef="#br0" timeOffset="427711.8771">25876 18149 1238 0,'0'0'168'0,"0"0"0"0,0 0-32 0,0 0-10 0,0 0 6 16,0 0-36-16,0 0 28 0,0 0-27 16,0 0-29-16,0 0 18 0,0 0-43 15,0 0-6-15,0-8 3 0,0 8-29 0,0 0 8 16,0 1-9-16,0 0-14 0,0 2-2 0,-5 2-4 16,0 3-1-16,-6 6 8 0,-5 4-8 0,-6 5-2 15,-5 6 8-15,-7 4-19 0,-6 4 14 0,5-2 18 16,-1-4-26-16,4-2 15 0,3-6 10 0,0 4-48 15,-1 2-52-15,-2 1-231 0,9-9-713 16,8-4 36-16</inkml:trace>
  <inkml:trace contextRef="#ctx0" brushRef="#br0" timeOffset="431955.9069">26461 18088 157 0,'0'0'81'0,"0"0"-77"0,0 0-44 0,0 0-30 16,0 0-37-16,0 0 82 0,0 0 25 0,0 0 0 15,0 0 0-15,0 0 0 0,150-89 0 0,-110 78 0 16,4 2 0-16,3-1 0 0,1 1 0 0,-2 1 0 16,3-1 0-16,-6 3 0 0,0-1 0 15,-7 1 0-15,-5 2 0 0,-8 0 0 0,-6 0 0 16,-7 1 0-16,-9 0 0 0,-2 2 0 0,-17 0 0 16,-4-2 0-16,-9 3 0 0,-8 0 0 15,-3 0 0-15,-9 3 0 0,-2-1 0 0,2 4 42 16,1 0 49-16,6-1 23 0,6-1-5 0,8 1 19 15,9-2-6-15,5-1-62 0,11-1-68 0,5 2-38 16,4-2-15-16,14 0 25 0,5-1 45 16,11 0 19-16,7 0-8 0,7-1 20 0,11-3-10 15,3-2 6-15,8-2 11 0,-4-1-26 0,-3 2 27 16,-3-2-31-16,-10 2-4 0,-7 0 30 0,-10 2 9 16,-8 2 64-16,-9 0 32 0,-8 1-18 0,-5 2-7 15,-3 0-60-15,0 0-31 0,0 0 13 0,0 0-48 16,0 0-17-16,0 2-32 0,13 7-42 15,14 3 43-15,20 8 3 0,34 6 16 0,-10-3-322 16,-14-8-568-16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11T04:05:09.3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21064 13025 645 0,'0'0'143'0,"0"0"-75"16,0 0-29-16,0 0-7 0,0 0-3 0,0 0 4 15,0 0 8-15,0 0 18 0,0 0 17 16,0 0 0-16,0 0-10 0,0 0-21 0,-6-20-18 15,10 20-8-15,0 0-6 0,2 0 4 0,1 0-1 16,2 3-1-16,0-1-1 0,1 0-6 0,4 2 1 16,-2 2 2-16,7-1 5 0,0-2 13 15,4 2 9-15,3 1 11 0,6-1 9 0,1 0-1 16,8-1-2-16,2 0-3 0,5-1-5 0,3 1-4 16,0 0-6-16,0-1-7 0,6 1-4 15,-2-2 0-15,5 3 0 0,1-2 3 0,-1 0-4 16,1 0-1-16,1 2-4 0,0-1-1 0,-1-1 7 15,4 2 1-15,1-1 1 0,1-2 1 0,-1 1-3 16,6-1 0-16,0-2 1 0,4 0 1 0,-2 0-5 16,-2-2 0-16,5-1-4 0,-3-1 0 0,0 0-1 15,3-1-2-15,-3 2 0 16,-1-2-3-16,4 0-2 0,-4-1 1 0,3 0 1 0,-2-1 0 16,-3 1 0-16,0-1-1 0,1 0 5 0,0-1-1 15,1-2 2-15,0 0 0 0,1-2-5 16,-5 1 0-16,-1-2-3 0,-5 1-2 0,-5-1 1 15,-6 1 1-15,-5-1-1 0,-8 4 3 0,-4-7-1 16,-1 1 0-16,0-2 4 0,-3-1 1 16,-2-1 7-16,-8 3 11 0,-7 1 10 0,-5 1 8 15,-7 0 0-15,0-3-7 0,-2 0-5 0,0-4-8 16,-5-1-4-16,-5-2 0 0,-1 0-11 0,-6-1-6 16,2-2-10-16,-5 2-10 0,-3-3-2 15,-3 1-2-15,-2-2 2 0,-3 0 1 0,-2-1 4 16,-5 3-3-16,-2 0 2 0,-1 2-4 0,-4 2-3 15,-5 1-2-15,-6 1 1 0,-1 3 0 0,-8 1 3 16,1 0 3-16,-5 4 2 0,-2-1 2 0,0 1 1 16,-1 0-3-16,-4 2 1 0,-3 0 1 15,-3 3-2-15,-1-1 2 0,-3 2 0 0,1 0 2 16,-5 5 0-16,-2 1 2 0,0 1-5 0,-1 0 0 16,-2 3-1-16,2 3 3 0,1 1 2 15,1 1 1-15,3 4 1 0,2-1-1 0,6 2 0 0,-2 2-1 16,5 2 1-16,2 0-2 0,1 3-1 15,-3 2 2-15,5 2-3 0,1 1 1 16,6 4 0-16,1 2-2 0,4 5 0 0,4 0-2 0,5 2 0 16,5 0-4-16,10 4-4 0,6 1 1 15,11 0-7-15,6 4 4 0,7 4-1 0,5 2 0 16,17 2 7-16,8 3 3 0,14 4 1 0,12 1-57 16,-9-14-331-16,-10-17-1153 0</inkml:trace>
  <inkml:trace contextRef="#ctx0" brushRef="#br0" timeOffset="1634.5151">9080 12928 980 0,'0'0'-48'0,"0"0"-122"0,0 0 5 0,0 0 84 15,0 0 156-15,0 0 39 0,138 29 8 16,-93-20-12-16,5 2-3 0,5 1-1 0,4 0 2 16,8 1-1-16,6 0-5 0,5-1-1 0,6-1-2 15,5 1-5-15,3-2-1 0,5-3-4 16,5-1-3-16,6-2-2 0,4-4 1 0,9 0-5 16,6 0-11-16,8-6-11 0,4-4-11 0,7-1-12 15,2-1-9-15,3-4-1 0,2-1-6 0,-3 0-1 16,-1-3 1-16,-2-2-5 0,-7-3 3 15,-3-1-3-15,-8-4 0 0,-7-1 3 0,-8-3-3 16,-8 2 1-16,-10 0 4 0,-11 0-2 0,-11 1 9 16,-13 4 8-16,-16 4 5 0,-13 4 17 15,-13 6 19-15,-9-1 16 0,-6-1 0 0,-4-7-17 16,0-8-25-16,-11-7-25 0,-11-5-22 0,-10-4-14 16,-14-1-18-16,-19-1-12 0,-16 3 4 0,-16 2 4 15,-20 6 9-15,-15 6 9 0,-17 7 2 0,-14 6 7 16,-12 10 1-16,-6 8 0 0,-9 2 1 0,-5 14-2 15,-5 6 0-15,3 7 1 0,-2 5-2 16,6 6-1-16,9 3 3 0,8 3-2 16,11 4 0-16,12 4 0 0,9 1-5 0,14 4-1 15,13 4-2-15,11 2-5 0,12 2-2 0,13 3-12 0,17 3-21 16,14 1-38-16,19 2-59 16,20 4-76-16,14 1-193 0,14-21-448 0,-3-17-178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11T04:05:58.5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10994 9535 381 0,'0'0'357'0,"0"0"-94"16,0 0-71-16,0 0-62 0,0 0-85 0,0 0-21 15,0 0-38-15,0 0-35 0,0 0-24 0,0 0-10 16,0 0-1-16,0 0-10 0,-47-59-29 0,50 62 4 15,2 1 28-15,1 5 32 0,2-1 41 16,6 5 32-16,3 2 15 0,7 0 23 0,5 0 7 16,7-1-2-16,4 1-2 0,7-2-3 0,7-1 12 15,2-4 0-15,6 0-3 0,5-5-3 16,0-3-3-16,2 0-8 0,1-6-4 0,-3-4-6 16,-1 0 0-16,0-3 2 0,-3-3 0 0,0 0 6 15,-4-4 3-15,-1-1 3 0,-6-2 12 0,-3-1 2 16,-10-1 13-16,-5 2 19 0,-10-2 8 0,-4 0 14 15,-9-3-5-15,-3-3-11 0,-7-1-10 16,-1-2-24-16,-9-5-26 0,-5 0-34 16,-10-1-32-16,-5 1-22 0,-9 4-16 0,-10 5-4 0,-8 9 4 15,-9 5 4-15,-6 7 12 0,-7 7 16 0,-4 1 2 16,-1 10 9-16,0 7 2 0,4 5-3 16,2 4 2-16,4 5-4 0,4 6-1 0,1 3 1 15,4 5-8-15,4 2 1 0,3 2 2 0,5 2 1 16,2 0 4-16,7 2-7 0,8-2-6 15,7-4 0-15,7 1 2 0,7-2 2 0,7-1-4 16,7 2-6-16,7 1 2 0,13-1 9 0,15 2-9 16,-4-11-123-16,-9-11-897 0</inkml:trace>
  <inkml:trace contextRef="#ctx0" brushRef="#br0" timeOffset="25253.0717">23219 11492 0 0,'0'0'0'0,"0"0"89"16,0 0 34-16,0 0-27 0,0 0 2 15,0 0-18-15,0 0-19 0,0 0-6 16,0 0 4-16,0 0 7 0,0 0 12 0,0 0 5 15,-64-77 4-15,63 73 1 0,0 0-4 0,0-2-4 16,0 1-12-16,-2-2-10 0,1 2-17 16,1-3-13-16,-2 1-4 0,-2 2-11 0,3-3 4 0,-1 3-1 15,-3 1-4-15,4-1 2 0,-1 2-12 16,-3 0-2-16,2 1-9 0,-1-1-4 0,2 1-6 16,0 1-5-16,-1 1 2 0,2 0-4 0,2 0-5 15,0 0-13-15,0 0-16 0,0 0-14 0,0 0-19 16,0 0-14-16,1 2-6 0,4 2 14 15,-2 2 51-15,4 3 64 0,4 4 59 0,3 1 38 16,6 2 3-16,8-1-11 0,5 0-5 0,9 1-7 16,8-4 3-16,6 0 3 0,5-2-3 0,5-3-10 15,4-1-11-15,4-2-9 0,6-3-9 0,1-1-8 16,3 1-5-16,1-7-10 0,0-1-6 0,2-1 1 16,-4-2-2-16,-2-3 1 0,-2 1 0 15,-5-4-2-15,-4 0 4 0,-7-2 4 16,-6-2 11-16,-11-1 20 0,-6 2 21 0,-10-1 23 0,-9 0 17 15,-5-1 0-15,-7-7-17 0,-3-1-25 16,-6-5-29-16,0 0-8 0,-10-2-5 0,-4 0-20 16,-10-1-15-16,-7 3-31 0,-9 0-27 0,-9 3-1 15,-12 4-4-15,-15 3 1 0,-10 9 12 16,-19 5 6-16,-9 7 12 0,-13 3 12 0,-11 6 4 16,-2 6 6-16,-2 4 0 0,4 4-2 0,2 4 4 15,11 3-5-15,9 2 0 0,11 2-3 0,17-1-8 16,11 3-1-16,15 1-3 0,12 0-9 0,12 0-1 15,14 3-9-15,12 0-9 0,7 3-2 16,14 1-4-16,18 2 6 0,15-2 3 0,19-1-32 16,-8-11-184-16,-13-10-773 0</inkml:trace>
  <inkml:trace contextRef="#ctx0" brushRef="#br0" timeOffset="40634.8539">13841 13268 0 0,'0'0'0'0,"0"0"0"15,0 0 0-15,0 0 0 0,0 0 0 0,0 0 0 16,0 0 159-16,0 0 162 0,0 0-7 0,0 0-50 15,0 0-71-15,0 0-71 0,6 4-43 0,-6-4-39 16,0 1-31-16,0 1-19 0,0-1-24 16,0 0-18-16,0-1-15 0,0 1-12 0,0-1 0 15,0 1-1-15,0-1 3 0,0 1 3 0,0 1 10 16,2 0 21-16,1 0 16 0,0 2 20 0,-1 1 4 16,3 0-3-16,-1 0 2 0,1 2-3 15,1 1 7-15,1 0 0 0,-2 1 3 0,3 0 3 16,1 2-4-16,0 0 0 0,-1 1 4 15,3-1-3-15,0 0 3 0,-1 2-1 0,1 0-5 16,1-1 0-16,-2-1-2 0,1-1 1 0,-1 0-1 16,0-2-2-16,1 0 0 0,-1 2 4 0,0-1 6 15,2 1 8-15,-1 0 5 0,3-1 2 0,-1 1 0 16,-1-2 0-16,2 2-5 0,0 0-2 0,-1 0-2 16,2 1-4-16,-2-1 4 0,1 1 1 0,2-3 2 15,-2 2 3-15,1-2 3 0,-1-1 1 16,2 0 2-16,-2 0 4 0,3-3 2 0,-2 2 6 15,3-2 10-15,2 0 6 0,1 0 3 0,0 0-5 16,3-1-7-16,0 1-11 0,-1-1-4 16,-1 0-4-16,3-1-2 0,-2 2 0 0,0-3-3 15,2 1-2-15,-2 1-4 0,-1-2-3 0,4 0 2 16,-2 2 6-16,-2-3 3 0,4 1-1 0,-3 1 3 16,0-1 1-16,2 0 1 0,-3-1 1 15,1 1-6-15,2 0-5 0,-1 1-4 0,-2 0-2 16,4-1 4-16,-1 1 1 0,3-1 1 0,0 0 2 15,2-1-7-15,1 0 1 0,1 1 1 16,1-1-4-16,3 0 3 0,-3 0 1 0,0 0-4 16,1 0 4-16,-2 0-7 0,-1 0-1 0,-1 0 3 0,1 0-2 15,-1 0 2-15,0 0 0 0,0 0-2 16,-3 0 1-16,2 0 4 0,1-1 0 0,0 0 1 16,0 0 1-16,-2-2-3 0,-1 3-2 0,1-4 0 15,1 2-1-15,0-3 6 0,1 1 1 0,1-1 3 16,1-2 3-16,0 0-1 15,-1-3 1-15,0 1 1 0,-1-1-1 0,-1 0 3 0,-6-1 3 16,4-1 6-16,-5-1 9 0,0 0 4 16,1-3 3-16,0 0 2 0,-1-1-6 0,-1-2-4 15,1-2-8-15,2 0-8 0,-2-1-3 0,-1-1-5 16,1-2-2-16,-1 0 1 0,-1 0-4 0,0 1 5 16,-2-1 0-16,-3 0-4 0,4 0 3 15,-2-1-7-15,-2 1 2 0,1-2 2 0,-3 0 0 16,-2 2 3-16,-1 1 4 0,-1 0 3 0,-3 0 2 15,-4 1 9-15,-2 0 4 0,0 1 4 0,-2-1 2 16,-5 0-2-16,-3 2-1 0,1-3-10 16,-2 0-6-16,-3-2-10 0,-1 0-8 0,1-1 1 15,-2 3-3-15,1 2-3 0,-2 1-3 0,-3-1-8 0,1 1-4 16,-1 1-2-16,-2 0-5 0,0 0 1 16,-1 2 0-16,-3-2 1 0,-2 1 4 15,2 4-2-15,-4-2 0 0,-2 2 0 0,-4 2-4 0,2-2 2 16,-6 3 2-16,0-3 2 0,-1 2 3 15,-3-1 5-15,-2 0-1 0,3 2 2 16,-4 1 3-16,5 0 0 0,-1-1 4 0,2 1 0 16,0 2-2-16,0 0 2 0,0 0-4 0,1 0 3 0,-1-1-1 15,2 2-2-15,0 0 4 0,-2 1-2 16,2 0 0-16,3 1 1 0,-3 1-1 0,-2 1-2 16,2 0 0-16,0 2-3 0,-1 1-2 0,0 1-1 15,1 0-1-15,-2 2 2 0,-2 3 1 16,2 0-1-16,-2 3 3 0,-1 1-1 0,0 2 0 15,0 0 3-15,0 2-4 0,-1 1 2 0,2 2-2 16,-3 1 0-16,4 1-1 0,1 3-4 0,-1 2-2 16,3 4-2-16,-1 4-1 0,-2 2 4 15,1 3 1-15,-1 2 6 0,0 1 2 0,1-1 3 0,1-1 6 16,1 0-5-16,-1 0 1 0,4 1-2 16,0-3-3-16,-1 1 3 0,5-4-2 0,1-1 0 15,2-1 0-15,6-2 0 0,1-1-2 0,3 1-3 16,0-3-1-16,7 0-4 0,1-3-1 15,3 1 2-15,1-3-3 0,4-3 2 16,3-1 2-16,0 0-2 0,0-2-11 0,5 0-20 16,3-1-67-16,0-3-236 0,0-3-668 0</inkml:trace>
  <inkml:trace contextRef="#ctx0" brushRef="#br0" timeOffset="46185.7629">16881 13610 63 0,'0'0'266'0,"0"0"-102"0,0 0-58 16,0 0-30-16,0 0-19 0,0 0-9 0,0 0-6 15,0 0 2-15,0 0-3 0,0 0-14 0,0 0-25 16,0 0-24-16,2-1-32 0,-1 2-22 16,-1-1-11-16,1 1-4 0,0 2 23 0,4-2 22 15,-1 2 22-15,4 0 29 0,1 2 8 0,4-1 11 16,-1 1 14-16,6 0 0 0,0 1 8 0,4 0 6 16,3 0-5-16,3 1 3 0,5-1 4 15,2-1-2-15,4 1 8 0,2 0 5 0,3-1-1 0,3-1 4 16,4 0-4-16,3-1 1 0,3 0-4 0,-1-1-3 15,5 0-8-15,2-2-11 0,3 0 0 16,-2 0 2-16,4 2 0 0,-2-4 1 0,2-1-1 16,-3-2 0-16,0 0-2 0,-3 0 2 0,-3-3 1 15,-5 3-4-15,-3-3 1 0,-7 1 1 16,-5-1 1-16,-2 1 3 0,-7-1 3 0,-5-1 2 16,-1-1 3-16,-7 2 8 0,-4 0 13 0,-5-1 20 15,-2 2 15-15,-3-1 3 0,-3-2-18 16,1-3-18-16,-1-4-27 0,0-1-17 0,0-5-19 15,-4 1-26-15,-3 0-15 0,0 0-6 0,-2-2-6 16,-4 7 7-16,1-1 2 0,0 1-3 0,-1 3 7 16,2 1 0-16,-1 5-3 0,1 1 0 15,3 1-3-15,-2 3-1 0,0 2-4 0,1 0-4 16,-1 1-9-16,0 0-7 0,0 4-8 0,-1 3-18 0,-1 3-29 16,0 1-81-16,2 3-121 0,3-2-170 15,2-4-553-15</inkml:trace>
  <inkml:trace contextRef="#ctx0" brushRef="#br0" timeOffset="46812.1043">19114 10354 638 0,'0'0'798'0,"0"0"-528"0,0 0-103 15,0 0-84-15,0 0-49 0,0 0-19 16,0 0 14-16,0 0 13 0,0 0 20 0,0 0 5 16,0 0-18-16,0 0-6 0,-2-14-14 0,2 14-4 15,0 0 9-15,0 2-2 0,0-2 4 0,-1 0-2 16,1 1-13-16,0-1-4 0,-3 0-23 0,3 0-29 16,0 3-47-16,0 2-20 0,0 4-50 15,0-1-307-15,-1-1-920 0</inkml:trace>
  <inkml:trace contextRef="#ctx0" brushRef="#br0" timeOffset="68893.9591">13904 15920 0 0,'0'0'0'0,"0"0"0"0,0 0 0 0,0 0 0 16,0 0 0-16,0 0 0 0,0 0 0 0,0 0 0 16,0 0 0-16,0 0 0 0,0 0 0 15,0 0 0-15,110 7 0 0,-101-1 0 0,2 0 0 16,1 2 0-16,0-1 0 0,3 0 0 0,4 0 0 15,1 1 0-15,4 0 0 0,2-1 0 0,3 2 0 16,3-3 0-16,3 1 0 0,5 2 0 16,6-4 0-16,3 1 0 0,4 0 0 0,2-2 0 15,2 0 0-15,4-2 0 0,0-2 0 16,6 0 68-16,-1 0 26 0,5-2 12 0,5-4 2 0,-1-1 0 16,4 0-10-16,-4-2-9 0,3 0 1 15,-5-1-15-15,-1-2 2 0,-1 0 4 0,-5-1-8 16,-3 0 8-16,-4-2-2 0,-4 1-11 0,-4-1 7 15,-1-2-6-15,-2-2 3 0,-5-1 8 0,-4-4-2 16,-6-4 1-16,-2 0 10 0,-5-1 0 16,-3-2-89-16,-5-1-107 0</inkml:trace>
  <inkml:trace contextRef="#ctx0" brushRef="#br0" timeOffset="71017.3379">16933 16030 675 0,'0'0'403'0,"0"0"-267"16,0 0-85-16,0 0-51 0,0 0 0 15,0 0 10-15,0 0 12 0,0 0 13 16,0 0 12-16,0 0 3 0,0 0-6 0,0 0-8 0,2 3-14 16,-2-3-9-16,0 0 0 0,0 0-2 15,0 0 6-15,0 0 8 0,0 0 6 0,0 0 12 16,0 1 10-16,0-1-1 0,0 0 7 15,0 0-12-15,0 0-8 0,0 0-4 0,0 0-16 16,0 0-5-16,0 0-10 0,0 0-17 0,0 0-4 16,0 0-17-16,0 0-17 0,0 0-28 0,0 0-59 15,0 0-128-15,0 0-382 0,0 0-112 0</inkml:trace>
  <inkml:trace contextRef="#ctx0" brushRef="#br0" timeOffset="72939.3644">19175 12767 0 0,'0'0'0'0,"0"0"0"0,0 0 0 0,0 0 0 16,0 0 0-16,0 0 160 0,0 0 65 15,0 0-8-15,0 0-47 0,0 0-43 0,0 0-58 16,0 0-57-16,-1 1-30 0,1-1-12 0,0 0-4 16,0 1 10-16,0-1 12 0,0 0 14 0,0 0 10 15,0 0 2-15,0 0 1 0,0 0-7 16,0 0-4-16,0 0-5 0,0 0 0 0,0 0 1 16,0 0 1-16,0 0 5 0,0 0 3 0,0 0 8 15,0 0 3-15,0 0 4 0,0 0-3 16,0 0-4-16,0 0 0 0,0 0 4 0,0 0 4 15,0 0 3-15,0 0-4 0,0 0-13 0,0 0-4 16,0 0-7-16,0 0-2 0,0 0 4 16,0 0 0-16,0 0 4 0,0 0 3 0,0 0-2 0,0 0 1 15,0 0-3-15,0 0-5 0,0 0 0 0,0 0-5 16,0 0-8-16,0 0-2 0,0 0-4 16,0 0 1-16,0 0 8 0,0 0 7 0,0 0 11 15,0 0 12-15,0 0 11 0,0 0 23 0,0 0 15 16,0 0 16-16,0 0 16 0,0 0 1 15,0 0-20-15,1-2-27 0,1-1-29 0,0-1-24 16,-1 1-2-16,1 0 4 0,-1 0 5 0,-1 2 3 16,1 1-7-16,-1-2-6 0,0 2-17 0,0 0-12 15,0 0 1-15,0 0 3 0,0 0 11 16,0 0 17-16,0 0 5 0,0 0 6 0,0 0 4 16,0 0 0-16,0 0 6 0,0 0 2 0,0-1-2 15,0 0 0-15,1-2 0 0,-1 2 1 0,0 0 0 16,2 0-3-16,-2 0-5 0,0 1-9 0,0 0-5 15,0 0-7-15,1 0-3 0,-1 0-5 16,0 0-5-16,0 0 4 0,0 0-5 0,0 0 3 16,0 0 3-16,0 0-1 0,0 0 9 0,0 0 2 15,0 0 5-15,0 0 4 0,0 0-4 16,0 0-2-16,0 0-6 0,0 0-16 0,1 0-23 16,0 0-30-16,1 0-57 0,-1 0-207 15,2 0-631-15</inkml:trace>
  <inkml:trace contextRef="#ctx0" brushRef="#br0" timeOffset="73377.1751">18031 16310 2102 0,'0'0'83'16,"0"0"-108"-16,0 0-91 0,0 0-129 16,0 0-68-16,0 0-37 0,0 0-107 0,0 0-222 0</inkml:trace>
  <inkml:trace contextRef="#ctx0" brushRef="#br0" timeOffset="79134.9014">20234 8724 0 0,'0'0'0'0,"0"0"190"0,0 0 685 0,-121 13-1940 0</inkml:trace>
  <inkml:trace contextRef="#ctx0" brushRef="#br0" timeOffset="82050.2276">21458 17219 342 0,'0'0'307'0,"0"0"-303"0,0 0-107 0,0 0-21 16,0 0 39-16,0 0 132 0,157 10 32 16,-84-7 21-16,12 1 13 0,15-2-20 0,11 0 24 15,11-1-5-15,12-1-8 0,11 1-5 0,14-1-29 16,7 0 0-16,6 1-12 0,5 3-12 15,-1 1-1-15,-3 1-17 0,-7 3-10 0,-4-1-3 16,-11 1-5-16,-9 1-2 0,-15-3 0 0,-19 0-6 16,-17-1-9-16,-19-1 3 0,-19-1-9 15,-20-3-8-15,-19 2-22 0,-14-3-77 0,-13-3-49 16,-26-2-51-16,-24-1-63 0,5 1-74 0,15 3 11 16</inkml:trace>
  <inkml:trace contextRef="#ctx0" brushRef="#br0" timeOffset="82245.3739">21600 17251 0 0,'0'0'0'0,"0"0"0"15,204 4 0-15,-82-4 94 0,22-3 213 0,24-2-67 16,18 0-34-16,23 0 14 0,14 0-16 0,12 4-14 16,10 0-20-16,3 2-40 0,4-1-21 15,-6 2-20-15,-9 6-32 0,-19 0-11 16,-24 5-13-16,-23 0-23 0,-30-2 5 0,-26 1-9 0,-25-2-10 15,-26-4 11-15,-21 0-14 0,-19-3-3 16,-14 1-8-16,-10-3-74 0,-11 2-71 0,-7 0-238 16,5-1-958-16</inkml:trace>
  <inkml:trace contextRef="#ctx0" brushRef="#br0" timeOffset="92503.3554">11055 9649 1167 0,'0'0'24'0,"0"0"-187"0,0 0-185 0,0 0-3 0,0 0 95 0,0 0 183 16,0 0 73-16,0 0 0 0</inkml:trace>
  <inkml:trace contextRef="#ctx0" brushRef="#br0" timeOffset="93340.8683">10600 10092 585 0,'0'0'108'0,"0"0"-122"16,0 0-103-16,0 0-45 0,0 0 3 0,0 0-6 15,0 0 89-15,0 0 76 0,0 0 0 16,0 0 0-16,0 0 0 0,0 0 0 0,2 66 0 16,-4-34 0-16,-2 7 0 0,-1 11 0 0,-3 5 0 0,-2 7 0 15,0 2 0-15,-1-1 0 0,1-3 0 16,1-10 0-16,1-7 0 0,3-11 0 16,-3-7 46-16,5-5 10 0,-2-5 6 0,1-2 35 0,-1 0 4 15,1-2 22-15,2-4 5 16,-2-1-33-16,3-3 0 0,-1-3-26 0,2 0-38 0,0-4-163 15,0 2-639-15</inkml:trace>
  <inkml:trace contextRef="#ctx0" brushRef="#br0" timeOffset="93541.9177">10672 10090 1451 0,'0'0'216'15,"0"0"-146"-15,0 0-122 0,0 0-67 0,0 0-13 16,0 0 29-16,0 0 39 0,0 0 55 0,0 0 33 15,0 0-3-15,0 0-8 0,137-12-8 0,-105 12-4 16,5-3 7-16,4 1 12 0,6 0 7 0,3 0 12 16,-1 0-8-16,0 1-8 0,-2 1-5 0,-3 0-16 15,-4 1-2-15,-7 7-22 0,-4 2-29 16,-3 2-83-16,-9-2-282 0,-7-3-451 0</inkml:trace>
  <inkml:trace contextRef="#ctx0" brushRef="#br0" timeOffset="93710.094">10788 10503 1360 0,'0'0'329'0,"0"0"-208"15,0 0-162-15,0 0-115 0,0 0 16 0,0 0 46 16,0 0 58-16,0 0 61 0,0 0-6 0,137-35-8 16,-104 28 3-16,2 0-5 0,4 1 2 15,3-2 1-15,0 3 0 0,1 0-6 0,-1 3-23 16,-2-2-71-16,-10 3-279 0,-12 1-623 0</inkml:trace>
  <inkml:trace contextRef="#ctx0" brushRef="#br0" timeOffset="93927.0295">11552 10212 1581 0,'0'0'184'0,"0"0"-97"0,0 0-111 15,0 0-112-15,0 0-81 0,0 0-35 0,0 0 44 16,0 0 55-16,0 0 55 0,0 0 46 15,0 0-2-15,0 0 13 0,0 0 30 16,6 103 19-16,-6-64-1 0,0 3-5 0,0 2-6 0,0 3-2 16,-2-1 7-16,0-1 11 0,0-4 22 15,0 1 16-15,-1-4 8 0,-1-1 15 0,1-2-3 16,0-1-11-16,1-2-15 0,-1-3-66 0,2-8-184 16,1-8-524-16</inkml:trace>
  <inkml:trace contextRef="#ctx0" brushRef="#br0" timeOffset="94420.9124">11953 10492 435 0,'0'0'375'0,"0"0"-137"15,0 0-133-15,0 0-75 0,0 0-49 16,0 0-26-16,0 0 2 0,0 0 10 0,0 0 7 16,0 0-5-16,0 0-34 0,0 0-29 0,0 0 11 15,0 0 18-15,9 13 35 0,-10 7 33 0,-3 6-1 16,-1 6 14-16,-1 7 16 0,-3 3 3 15,-2-1 11-15,1 0-6 0,0-1-7 0,-3-4 7 16,3-1-7-16,2-5-2 0,-2-2 7 16,5-5-3-16,0-4 1 0,1-4-3 0,0-5-13 15,3-5-10-15,1-1-9 0,0-4 0 0,0 0 13 16,0-5-8-16,4-5-17 0,1-8-16 0,4-5-17 16,2-8 20-16,-1-5 16 0,3-4 11 0,1-3 15 15,-1 0 13-15,-2 1 23 0,-4 3 20 0,-1 3 22 16,-1 8 17-16,-1 7 15 0,1 6 7 15,-1 5-3-15,-3 5-31 0,0 2-36 0,0 2-28 16,-1 1-41-16,0 0-23 0,2 0-23 0,-2 0-31 16,2 0-19-16,2 0 20 0,4 5 15 15,3 1 26-15,4 3 26 0,2 4-11 0,2 3 4 16,2 3-1-16,1 3 10 0,1 1 7 0,1 1 7 16,-2-2 5-16,0-1 3 0,-3-6 1 0,-2-3 0 15,-5-5 5-15,-4-2 2 0,-3-4 27 16,-2-1 43-16,-2 0 49 0,0 0 48 0,-1 0 18 0,3-5-24 15,-2-3-34-15,3-6-50 0,1-9-39 16,1-5-17-16,1-8-13 0,1-7-2 0,-1-4-11 16,0-6-5-16,1 1-4 0,0 0-12 15,-3 2 3-15,0 5-8 0,-3 6-17 0,1 8-2 16,-1 8-26-16,-2 10-48 0,0 9-188 0,0 4-403 16,0 0-791-16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11T04:08:25.0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23306 15154 265 0,'0'0'240'0,"0"0"-102"0,0 0-49 0,0 0-36 16,0 0-31-16,0 0-40 0,0 0-51 15,0 0-45-15,0 0 2 0,0 0 22 0,0 0 54 0,0 0 53 16,58-3 20-16,-24 12 0 0,8 2-11 16,8 4-4-16,8 0 5 0,5 2-3 0,8 2 0 15,3 2-5-15,7 1-5 0,8 2-1 16,3-2-1-16,6 2-1 0,4 1-2 0,5-4 2 15,10-1-3-15,1-2 1 0,9-1 1 0,3-4 1 16,6-2-5-16,5-3 7 0,2-3 7 0,4-4 15 16,5-1 15-16,0-1 6 0,-1-3 14 0,2-4 2 15,-1-3 7-15,0-2 4 0,-1-3-5 0,1-5-5 16,2-4-3-16,-1-4-11 0,0-3-7 16,-5-6-11-16,-5-1-9 0,-5-2-3 0,-10-4-1 15,-9-3 6-15,-11-5 9 0,-5-4 7 0,-10-3 12 16,-7-2 1-16,-4-6 4 0,-12-3-1 0,-3-1-8 15,-8-5-2-15,-10-2-12 0,-8-4-7 16,-9-5-3-16,-13-2-14 0,-9-4-4 0,-10-2-11 16,-8-2-15-16,-17-2-5 0,-10 1-12 0,-16 0-9 15,-14 1-3-15,-9 0-2 0,-16 4 3 16,-12 1 2-16,-14 5 4 0,-11 5 6 0,-15 3 4 0,-10 7 5 16,-9 5 9-16,-10 7 1 0,-11 7 6 15,-9 6 0-15,-11 10-7 0,-9 8-2 16,-15 10-4-16,-7 9-2 0,-11 10 3 0,-7 4-2 0,-2 13 5 15,-5 11 4-15,0 9-2 0,-3 10 8 16,-1 13 0-16,2 9 0 0,2 12 4 0,10 8-6 16,7 12-2-16,13 11-2 0,10 8 1 0,16 9-4 15,16 9 2-15,17 1 3 0,23 4-9 0,23 3 3 16,22-1-10-16,22 1-2 0,25 2 7 0,22-2-5 16,23 3 12-16,14-4 1 0,32-3 3 15,21-9 7-15,22-5-2 0,21-11 3 0,19-10 6 16,20-9-4-16,14-11 4 0,15-7 0 0,11-9-6 15,8-9 7-15,6-4-3 0,8-4-1 0,1-3-1 16,6 1-5-16,-2-2-5 0,-1 3-44 16,-49-14-247-16,-54-12-1009 0</inkml:trace>
  <inkml:trace contextRef="#ctx0" brushRef="#br0" timeOffset="19071.642">26806 14763 1110 0,'0'0'-16'15,"0"0"-97"-15,0 0-23 0,0 0 17 0,0 0 34 16,0 0 63-16,0 0 41 0,0 0 27 0,0 0 23 16,0 0 1-16,0 0-14 0,0 0-13 15,13 5-26-15,-15-5-8 0,1 0 0 0,1 0 0 16,0 0 7-16,0 0 4 0,0 0-4 0,0 0-6 15,0 0-12-15,0 0-30 0,1 0-37 16,1 0-46-16,1 0-44 0,0 0 20 0,2 1 40 0,3 0 47 16,1 0 54-16,4-1 2 0,-1 1 1 15,1-1 0-15,-3 0-2 0,1 1-2 0,-5-1 0 16,-2 0-2-16,-2 0-1 0,-2 0-3 0,2 0-5 16,-2 0 1-16,0 0 2 0,0 0 1 0,0 0 5 15,0 0-7-15,0 2-5 0,0-2-12 16,0 0-11-16,0 0 7 0,1 1 3 15,1 0 10-15,1 0 13 0,-3 0-5 0,1 1 6 16,0-1 5-16,1-1-6 0,-1 1 5 0,1-1 0 16,1 1-2-16,-1 1 5 0,3-2-1 0,0 3-1 15,3-1 4-15,2 1-4 0,-2 1 1 0,2-1-6 16,-1 1-7-16,1-2-5 0,0 0-7 0,-2 1-14 16,0-1-3-16,0 0-16 0,-3 0 22 15,0-1 32-15,-3 1 0 0,1 1 0 0,-2-2 0 16,-1 0 0-16</inkml:trace>
  <inkml:trace contextRef="#ctx0" brushRef="#br0" timeOffset="23070.229">29406 11642 2396 0,'0'0'15'0,"0"0"-89"16,0 0-78-16,0 0-55 0,0 0 17 0,0 0 62 16,0 0 71-16,0 0 45 0,0 0 10 15,0 0 5-15,41 148 5 0,-30-110-3 0,2-2 4 16,2-6-2-16,2-3 8 0,2-9 10 0,4-9 15 15,2-9 31-15,12-6 31 0,8-17 29 0,16-14 12 16,15-20-5-16,16-19-16 0,16-15-26 16,15-20-20-16,10-14-12 0,9-10-12 0,3-9-1 15,5-6-8-15,2 0-11 0,2-2-8 0,2 3-13 16,6 7-8-16,1 9-6 0,-1 17-17 16,-3 18-16-16,-12 18-39 0,-8 18-56 0,-14 20-86 15,-12 17-194-15,-34 13-368 0,-29 9-409 0</inkml:trace>
  <inkml:trace contextRef="#ctx0" brushRef="#br0" timeOffset="23869.7569">19279 11524 1673 0,'0'0'124'0,"0"0"-26"16,-51-132-7-16,38 96-11 0,6 11-16 15,2 11-29-15,1 6-57 0,4 6-83 0,0 2-139 16,0 5-10-16,4 12 21 0,2 14 54 15,3 11 128-15,2 18 15 0,1 13 14 0,0 14 37 16,-2 13 11-16,2 8 0 0,-2 6-1 0,2-4-16 16,1-11-6-16,1-20 4 0,2-21 2 0,2-23 34 15,4-22 60-15,3-14 66 0,2-22 70 0,5-16 31 16,5-18-14-16,10-18-36 0,5-20-53 0,15-24-47 16,12-18-34-16,13-18-29 0,17-14-18 15,19-12-14-15,16-7-12 0,14-4-5 0,17-4-8 16,14 1-1-16,14 2-1 0,15 5-10 0,12 7-19 15,9 10-37-15,7 14-58 0,7 16-125 0,-62 40-216 16,-64 38-1043-16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11T04:09:04.4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24466 14686 0 0,'0'0'0'0,"60"-145"467"0,-42 62 853 15,-5 1-1250-15,3 7-50 0,-1 13-11 16,4 10-13-16,-8 13 6 0,0 12-9 0,-6 11-55 15,-3 8-277-15,-1 4-579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11T04:22:35.3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13887 14614 2501 0,'0'0'200'0,"0"0"-211"0,0 0-79 0,0 0-57 15,0 0-14-15,0 0 31 0,0 0 63 0,0 0 47 16,0 0 24-16,137-100 0 0,-120 95-7 16,-2 3-5-16,-2 2-15 0,-1 0-7 15,5 1-9-15,-4 5-7 0,5 1 7 0,-4 3-5 0,3 2 6 16,-5 3 6-16,1 0-8 0,-4 3 6 16,-1 1-3-16,-4 0-4 0,-3 0 12 15,-1 3 4-15,0 0 13 0,-5 1 13 0,-5 0 7 16,-1 0 7-16,1 0-1 0,-1-2-2 0,0-2 0 15,3-4-3-15,0-3 1 0,4-3-4 0,-1-4 1 16,4-2-3-16,1-2-2 0,0 0 3 0,0-1 1 16,0 0 5-16,0 0 2 0,0 0-6 0,1 0-10 15,3 0-8-15,-1 0-4 0,4 1 6 0,1 3 2 16,2 0 6-16,3 3-3 0,-1 1-5 16,2 5 4-16,2 3-3 0,-2 4 1 0,1 3 8 15,-3 5-3-15,-2 6 7 0,-3 0 1 16,-3 3-5-16,-4-2 6 0,0-3-7 0,-1 2 2 0,-8-3 7 15,-1-3-3-15,-6-1 6 0,-1-3 2 0,-6-2 0 16,-3-4 9-16,-3 0 1 0,-4-3 4 16,-6-2 4-16,-1-1-1 0,-2-4 7 0,-1-2 4 15,-3-4 1-15,5-2-2 0,1 0-6 0,6-1-5 16,-1-6-6-16,5 1-3 0,5-3-7 16,3-1-12-16,3 1-22 0,7-1-47 0,4-1-112 15,8 0-238-15,0 3-268 0,0 3-76 0</inkml:trace>
  <inkml:trace contextRef="#ctx0" brushRef="#br0" timeOffset="812.9555">15186 14954 1096 0,'0'0'168'0,"0"0"-69"0,0 0-65 0,0 0-35 0,0 0-4 16,0 0-15-16,0 0-17 0,0 0-17 16,0 0-22-16,0 0-3 0,0 0 3 0,0 0 6 15,0 0 19-15,-124-47 8 0,98 62 7 0,1 4 13 16,-1 5 0-16,-3 3 6 0,3 7 5 0,-2 0 0 16,-1 5 4-16,4 0-1 0,-1 4 4 15,5 1-1-15,1 1-1 0,7-2 2 0,3-2-7 16,4-4 1-16,6-4-9 0,5-6-4 0,7-2 3 15,2-6 4-15,7-4 20 0,7-3 15 16,4-5 15-16,6-4 18 0,4-3 6 0,7-2 2 16,3-10 3-16,0-2-8 0,6-4-2 0,-4-3 3 15,3-1 6-15,-6-5 12 0,-2-1 28 16,-7 1 30-16,-7-2 32 0,-4 1 21 0,-5 1 4 16,-6 2-15-16,-7 1-28 0,-2 0-17 0,-4-5-30 15,-6 2-16-15,-1-3-12 0,-8 0-21 0,-3 0-10 16,-6-1-20-16,-1 4-22 0,-6 3-11 0,2 3-15 15,-6 3-8-15,3 4 1 0,-4 3-8 16,5 4-5-16,-3 3-4 0,4 4-15 0,-2 3-37 16,3 7-70-16,1 7-140 0,8-3-244 0,4-2-719 0</inkml:trace>
  <inkml:trace contextRef="#ctx0" brushRef="#br0" timeOffset="970.1001">16017 15195 2753 0,'0'0'87'0,"0"0"-57"16,0 0-52-16,0 0-31 15,0 0-21-15,0 0-11 0,0 0 11 0,0 0-13 0,0 0-52 16,0 0-99-16,0 0-171 0,0 0-295 0,0 0-281 0</inkml:trace>
  <inkml:trace contextRef="#ctx0" brushRef="#br0" timeOffset="1424.2738">16960 15107 565 0,'0'0'111'16,"0"0"-56"-16,0 0-33 0,0 0-22 16,0 0-13-16,0 0-8 0,0 0-5 0,0 0 2 15,0 0 11-15,0 0 2 0,-118-70 2 0,100 80-8 16,4 5-16-16,-4 4 7 0,3 5 1 0,-1 4 5 16,3 1 15-16,-1 4-1 0,4 3 0 0,5-1 4 15,-1 0-1-15,6-2 1 0,3-3-2 16,8-4 1-16,4-5 1 0,5-3 9 0,3-4 3 15,6-7 8-15,1-2 10 0,4-4 2 0,2-1 10 16,2-2 12-16,2-7 11 0,-2-3 18 16,1-3 12-16,1-3 9 0,-4-1 7 0,-4-3-3 15,-5-1 7-15,-3 0-3 0,-5-1 2 0,-6-1-4 16,-2-1-15-16,-6-1-1 0,-5-1-14 0,-2 0-9 16,-11-2-11-16,0 1-24 0,-7-1-23 15,-5 2-14-15,-3 3-19 0,-5 4-12 0,-3 6-9 0,-1 4-11 16,4 6-1-16,0 5-13 0,2 4-11 15,2 8-12-15,1 6-24 0,3 7-41 16,5 6-129-16,4-8-212 0,8-7-100 0</inkml:trace>
  <inkml:trace contextRef="#ctx0" brushRef="#br0" timeOffset="1789.2309">17952 15129 751 0,'0'0'556'0,"0"0"-365"0,0 0-54 16,0 0-95-16,0 0-30 0,0 0-3 0,-3-124-13 16,-10 108-5-16,-5 4-7 0,-3 3-2 0,-3 2 8 15,1 4 4-15,-2 2 4 0,-1 1-2 0,4 6-12 16,-1 5-6-16,0 4-3 0,0 7-6 0,1 3 5 16,2 2 1-16,0 6 7 0,1 0 5 15,7 0 4-15,3 2 3 0,6-3-2 0,3-2-1 16,4-3 2-16,13-5 5 15,5-3 13-15,6-5 12 0,4-4 14 0,4-4 5 16,8-6 7-16,0 0 12 0,3-8 5 0,1-5 11 0,-1-4 4 16,-3-1-1-16,-2-3 3 0,-6-1 3 15,-7 0 7-15,-5 1 6 0,-6-4-8 0,-5 1-9 16,-3-4-16-16,-6-2-21 0,-4-2-15 16,-7-2-21-16,-7 3-22 0,-9 1-20 0,-4 4-14 0,-7 4-9 15,-3 7-7-15,-4 4 0 0,-4 8-4 16,2 3-1-16,2 4-5 0,-1 9-15 0,3 4-49 15,7 4-123-15,4 4-221 0,12-4-315 0,6-6 418 0</inkml:trace>
  <inkml:trace contextRef="#ctx0" brushRef="#br0" timeOffset="2214.1088">18975 15011 2216 0,'0'0'171'0,"0"0"-62"15,0 0-60-15,0 0-40 0,0 0-23 0,-10-119-28 16,-10 95-22-16,-9 0-5 0,-8 0 11 16,-5 4 26-16,-4 4 22 0,-1 1 0 15,2 5 3-15,0 6 0 0,4 3-3 0,5 1 3 16,2 3-9-16,4 5-11 0,5 4-6 0,3 3-7 16,2 2 5-16,4 1 6 0,5 3-2 0,4 1 0 15,4 0-7-15,3 2-2 0,5 0-1 0,6 4 6 16,3-1 6-16,3 3 9 0,5-1 12 15,2 1 8-15,2 0 15 0,3-2 9 0,-2-2 2 16,2 1 3-16,-3-4-7 0,-1-2-9 0,-6 1-1 16,-3-4-8-16,-4-2 0 0,-4-2 4 0,-4-4-4 15,-2 0 7-15,-2-5 2 0,-2 3 4 0,-6-2 10 16,-3-2 4-16,-7 0 4 0,-3-3 2 16,-4-1-3-16,-2 0 1 0,-3-7 3 0,1-4 5 15,3-2 6-15,2-2 5 0,3-2 1 0,6-2 3 16,4 1-2-16,3-3-6 0,8 1-6 0,0-1-16 15,7-3-15-15,7 0-17 0,7-3-11 16,8-2-7-16,8-1 1 0,5 2 3 0,8 0-2 16,2 4-2-16,3 4-12 0,5 4-13 15,-3 5-15-15,0 6-25 0,-3 4-46 0,-4 1-105 16,-6 5-172-16,-10 5-254 0,-15-5-199 0</inkml:trace>
  <inkml:trace contextRef="#ctx0" brushRef="#br0" timeOffset="2747.4062">13877 14314 14 0,'0'0'-14'15,"0"0"14"-15,0 0 0 0,0 0 0 0,0 0 0 16,147 27 0-16,-96-21 0 0,8-1 147 16,11 1 53-16,12 1-6 0,11-2-6 0,13 4-27 15,9-2-12-15,14 2-23 0,11 0-23 0,9 1-13 16,12-3-11-16,11 0-5 0,12-1 9 16,10-4 4-16,8-2 2 0,9 0 0 0,4-5-8 15,7-1-7-15,3-1-7 0,3 3-7 0,-1-2-9 16,1 1-9-16,-7 3-10 0,-2 1-3 0,-11 1-6 15,-6 1-4-15,-15-1 2 0,-11 2-3 16,-17 2-1-16,-16-1 1 0,-14 0-4 0,-17 0 0 16,-18-1-1-16,-14-1 0 0,-14 0 1 0,-17 0-2 15,-13-1-2-15,-14 2-2 0,-8-2 2 16,-9 0 14-16,-5 0 16 0,0 0 12 0,0 0-15 16,-8 0-64-16,-5 0-109 0,-7-1-201 0,1 2-295 15,3 2-762-15</inkml:trace>
  <inkml:trace contextRef="#ctx0" brushRef="#br0" timeOffset="4908.1558">15348 13439 994 0,'0'0'483'0,"0"0"-139"0,0 0-97 16,0 0-93-16,0 0-38 0,0 0-37 15,0 0-35-15,0 0-29 0,0 0-35 0,0 0-34 16,0 0-52-16,0 0-64 0,-46-78-9 0,42 92 15 16,-5 11 42-16,-4 10 77 0,-5 12 34 15,-3 11 21-15,-6 9 16 0,1 3-1 0,-2 4 0 16,-1 0-3-16,4-3-10 0,2-5 0 0,6-5-6 16,1-8-3-16,4-8 6 0,3-6-7 0,-1-6 2 15,1-4 6-15,4-4 3 0,-2-2 7 16,-1-2-1-16,2-3-8 0,-1 0-19 0,0-4-90 0,4-4-293 15,1-3-411-15,2-4 267 0</inkml:trace>
  <inkml:trace contextRef="#ctx0" brushRef="#br0" timeOffset="5661.6026">15894 13659 0 0,'0'0'0'0,"0"0"0"16,0 0 0-16,0 0 154 0,0 0 23 16,0 0-47-16,0 0-38 0,0 0-31 0,0 0-24 15,0 0-13-15,0 0-9 0,-122-63-7 0,109 61 0 16,2-1 4-16,5 2-4 0,-2 0 3 15,1 1-1-15,4 0-1 0,-4 0 9 0,6-1 8 16,0 1 15-16,1 0 13 0,0 0 2 16,0 0-5-16,0 0-11 0,0 0-11 0,1 0-3 0,-1 0-4 15,0 0 2-15,0 0 1 0,0 0-1 16,1 0 2-16,-1 0-5 0,0 0-1 0,0 0-3 16,0 0-3-16,0 0 1 0,0 0-1 0,0 0-3 15,0 0-4-15,0 0-2 0,0 0-6 0,0 0 0 16,0 0 3-16,0 0-4 0,0 0 2 0,0 0-2 15,0 0 0-15,0 0 2 0,1 0 0 16,-1 0 2-16,0 0 6 0,0 0 6 0,0 0 10 16,0 0 15-16,0 0 11 0,0 0 14 0,0 0 7 15,0 0-1-15,0 0-2 0,0 0-8 16,0 0-11-16,0 0-4 0,0 0-9 0,0 0-8 0,0 0-6 16,0 0-7-16,0 0-5 0,0 0-2 15,0-1-3-15,0 1 1 0,0 0-4 0,0 0 2 16,0 0 1-16,0 0-4 0,0 0 1 15,0 0-2-15,0 0-2 0,0 0-1 0,0 0-4 16,0 0-6-16,0 0-16 0,-2 2-27 0,0 3-8 16,-5 4 4-16,-1 4 11 0,-5 8 26 15,-1 6 11-15,-4 6 3 0,-3 7 4 0,0 5 4 16,1 3-1-16,2 1 2 0,6-1-1 0,4-3-2 16,7-5-2-16,1-7-4 0,9-3-4 0,3-7-7 15,7-2-3-15,2-6 8 0,2-1 13 0,6-4 17 16,1-3 20-16,3-3 6 0,5-4 7 0,1 0 4 15,2-5-3-15,0-6 3 0,-2-3 2 16,-5 0-2-16,-2-4 5 0,-4-2 4 0,-2 1 5 16,-4-4 12-16,-8-1 3 0,1-1 1 0,-9-3-6 15,0-1-8-15,-6-2-15 0,0 0-17 0,-8 0-19 16,-5-1-19-16,-4 2-12 0,-3 3-12 0,0 4-5 16,-2 4-5-16,0 4-2 15,0 3-4-15,1 4-5 0,1 3-5 0,0 4-11 16,2 1-14-16,0 3-12 0,4 7-18 0,-1 4-28 15,4 4-86-15,5 3-193 0,1-4-229 0,3-5-11 16</inkml:trace>
  <inkml:trace contextRef="#ctx0" brushRef="#br0" timeOffset="6551.4338">15531 13498 1865 0,'0'0'396'0,"0"0"-222"0,0 0-87 0,0 0-60 16,0 0-24-16,0 0-16 0,0 0-16 0,0 0-15 16,0 0-1-16,-103-118-2 0,77 112 6 15,2 3 8-15,-5 1 5 0,-1 2 6 0,-2 3 0 0,0 7-5 16,-4 3 0-16,1 4 0 0,-3 5 1 15,-1 1 6-15,4 2 0 0,1 0-4 0,9 0-6 16,4 0-10-16,3-2-7 0,7 2-10 0,2-3-2 16,6 1-2-16,3-4-18 15,0 0-5-15,9 0 14 0,2 3 13 0,4-3 30 0,4 4 23 16,4 0 1-16,5 1 0 0,2 1 6 0,1 0 5 16,2 0 7-16,1 4 16 0,-3-1 5 15,-2 0 1-15,-5 1 1 0,-4 0-14 0,-3-1 0 16,-6-1-2-16,-7 1-4 0,-4-2 3 0,0-1-5 15,-10 0 0-15,-3-5 6 0,-6-1 2 0,-2-3 9 16,-2-5 12-16,-3-2 4 0,-2-4 10 16,4-4 10-16,-3-1 10 0,5-5 14 0,1-5 19 15,7-1 8-15,0-2 10 0,8-2-8 0,0-1-20 16,5-3-6-16,1 0-16 0,0-6-13 0,2-3-4 16,7-4-28-16,2-5-17 0,7-2-8 15,2-4-15-15,7 0 2 0,0 0-3 0,8 3-6 16,-1 3-1-16,3 4-7 0,-2 4-5 0,1 6-12 15,-2 5-35-15,4 5-56 0,-3 4-111 0,4 5-215 16,-11 3-364-16,-9 0-523 0</inkml:trace>
  <inkml:trace contextRef="#ctx0" brushRef="#br0" timeOffset="6921.1166">16548 13992 375 0,'0'0'308'0,"0"0"-344"15,0 0-52-15,0 0-17 0,0 0 12 0,0 0 34 16,0 0 34-16,-125-35 22 0,98 37 18 0,-1 5 11 16,6 3-1-16,-2 3-8 0,4 1-9 15,3 4-11-15,3 4-8 0,5 3-6 0,2-2-8 0,7 1-8 16,0-1 11-16,10-2 14 0,7-4 26 15,6-3 31-15,7-4 22 0,8-4 16 0,4-4 4 16,2-2 3-16,7-5-4 0,4-5 0 16,0-3 0-16,-3-4 2 0,3-2 8 0,-8-3 12 0,-1 0 18 15,-6-1 21-15,-5-1 18 0,-8 1 6 16,-4 0-1-16,-5-1-13 0,-8-1-31 0,-7-1-26 16,-3-1-33-16,-4 0-37 0,-12 0-42 0,-7 2-42 15,-8 3-34-15,-8 3-19 0,-9 5 5 16,-1 7 15-16,-5 5 14 0,0 2 11 15,1 9-3-15,4 6-30 0,2 3-114 0,7 5-200 0,14-3-229 16,8-8 54-16</inkml:trace>
  <inkml:trace contextRef="#ctx0" brushRef="#br0" timeOffset="7268.0613">17660 13954 1514 0,'0'0'244'0,"0"0"-140"16,0 0-54-16,0 0-42 0,0 0-35 0,0 0-36 16,0 0-20-16,0 0-1 0,-118-67 22 15,81 67 33-15,2 4 17 0,-2 3 9 0,4 5-2 16,-2 2-6-16,2 5-5 0,2 3-10 0,6 4-11 16,-1 2-2-16,6 4 4 0,7 0 7 15,3 1-2-15,4-2-1 0,6-1-6 0,6-2-6 0,7-4 17 16,10-2 31-16,8-5 36 0,6-6 40 15,8-4 24-15,2-6 10 0,2-1 1 0,1-5-3 16,-1-6-7-16,-4-2-1 0,1-3-2 16,-7-3 2-16,-3 1 8 0,-6-1 5 0,-3-2 2 15,-8 0 2-15,-3-1-4 0,-5-2-14 0,-4-1-13 16,-6-4-22-16,-1-1-23 0,-8-2-21 0,-6 0-25 16,-8 0-27-16,-8 3-20 0,-6 3-21 0,-8 6-8 15,-10 6-9-15,-3 6-20 0,-5 6-47 16,-3 6-98-16,4 10-173 0,16-3-308 0,16 0-419 0</inkml:trace>
  <inkml:trace contextRef="#ctx0" brushRef="#br0" timeOffset="8038.1387">19649 15393 2148 0,'0'0'29'0,"0"0"-88"0,0 0-15 0,0 0 25 16,0 0 51-16,142-46 5 0,-101 26 10 0,-4 0 3 15,-3-3 1-15,-3 1 14 0,-5-3 2 0,-1-1 9 16,-2-4 16-16,-3-3 3 0,0-8 8 0,-1-3-1 16,-5-5-14-16,-3-4-13 0,-1-4-11 15,-6-4-7-15,-4-4 3 0,-2 0 3 0,-10-3 3 16,-4 1 3-16,-9-1-2 0,-4 2 1 15,-7 2-6-15,-3 2-6 0,-6-1-6 0,-4 6-9 16,-7 2-4-16,-5 4-6 0,-5 3-8 0,-6 5-1 16,-3 5-3-16,-2 5 2 0,1 6 3 15,2 7-2-15,5 3 0 0,4 7-4 0,4 5-3 16,2 5-5-16,7 0 0 0,1 8 0 0,5 4-1 0,2 3 5 16,7 0-2-16,2 2 1 0,6 2 1 15,6-1-9-15,3 2-3 0,7-2-16 0,2 3-21 16,4-2-32-16,3 1-74 0,4 0-113 0,1-3-177 15,4-5-207-15,0-3-183 0</inkml:trace>
  <inkml:trace contextRef="#ctx0" brushRef="#br0" timeOffset="8336.1512">19149 13722 1737 0,'0'0'155'15,"0"0"-100"-15,0 0-77 0,0 0-41 16,0 0-16-16,0 0 15 0,-131-1 27 0,92 15 19 16,-4 2 17-16,-6 3 2 0,-4-1-2 0,-4 2 5 15,1-1-5-15,-1 2 1 0,2 2 1 0,3 1 2 16,-2-1-3-16,6 2-1 0,4-4-2 0,5 1-3 16,8-6 0-16,6 0-9 0,6-2-14 0,9-1-29 15,4-3-29-15,6 1-13 0,0-1 4 16,6 0 21-16,7 4 32 0,4 1 25 0,5 0 22 15,5 5 30-15,5-1 20 0,8 3 20 0,3 0 9 16,4 2 3-16,4 2 5 0,4 1-2 16,2 1-4-16,-1-1-8 0,0 1-22 0,-6 0-25 15,-3 0-114-15,-13-7-397 0,-14-7-840 0</inkml:trace>
  <inkml:trace contextRef="#ctx0" brushRef="#br0" timeOffset="10165.3023">22055 13430 1640 0,'0'0'147'0,"0"0"-50"16,0 0-83-16,0 0-84 0,0 0-94 0,0 0-72 15,0 0-22-15,0 0 30 0,0 0 56 0,0 0 58 16,0 0 36-16,0 0 0 0,-16 4 19 16,15 15 37-16,-3 8 16 0,-3 5 41 0,3 6 17 15,-4 1-13-15,-1 2 2 0,-3 0-8 16,3-3 1-16,1-5-4 0,1-2-11 0,3-7-3 16,1-3-4-16,2-7 3 0,1-1 9 0,0-5 4 15,0 0 17-15,0-1 9 0,0-3 0 0,0 2-1 16,0-2-20-16,0 0-20 0,0 0-39 0,1-1-167 15,1 0-218-15,-1-3-2 0</inkml:trace>
  <inkml:trace contextRef="#ctx0" brushRef="#br0" timeOffset="10753.9433">21991 13907 0 0,'0'0'135'15,"0"0"47"-15,0 0-96 0,0 0-35 0,0 0-2 16,0 0 11-16,0 0 12 0,0 0 9 0,0 0 12 16,0 0-6-16,0 0-16 0,0 0-11 0,0 0-22 15,-15-6-18-15,16 6-14 0,-1 0-17 16,2 0-2-16,3 0 14 0,-2 1 18 0,7 1 42 15,1-1 60-15,7 2 31 0,4-1 12 0,6-1-18 16,1 1-49-16,1-2-34 0,-1 1-22 0,-1-1-18 16,-1 1-5-16,-5 0-4 0,-1 2-2 15,-2-1 1-15,-6-1-7 0,0 0-1 16,-2 0 0-16,-5 0-6 0,1-1 8 0,-2 1-3 0,-1-1 0 16,-2 1-1-16,0-1-11 0,-2 0-15 0,1 2-53 15,-1-2-136-15,0 0-227 0,0 0-275 16,2 0 141-16</inkml:trace>
  <inkml:trace contextRef="#ctx0" brushRef="#br0" timeOffset="11918.2326">21977 13756 0 0,'0'0'0'0,"0"0"0"16,0 0 0-16,0 0 0 0,0 0 0 0,0 0 0 16,0 0 0-16,0 0 0 0,0 0 0 15,0 0 0-15,0 0 94 0,132 88 86 0,-102-96-16 0,0-2-15 16,-1-1-8-16,-4-1-18 0,0 0-15 0,-6 3-9 16,-5-1-9-16,-4 1 25 0,-7-1 13 15,-3 3-27-15,-5-3-76 0,-13 3-93 0,-6 2-62 16,-12 4-12-16,-6 1 45 0,-9 6 45 0,-9 2 28 15,0 5 13-15,0 0 5 0,4 1 2 16,1-1 3-16,10 1 3 0,6-2-1 0,11-1-8 16,14-1-29-16,6-3-51 0,8 0-7 0,10 1 25 15,11-1 54-15,12-3 94 0,11-3 49 0,9-1 14 16,8-9-7-16,5-5-27 0,3 0-26 16,1-2-20-16,0-4-13 0,-6 2-5 0,-7 0-2 15,-8 1 0-15,-12 2 3 0,-10 4 9 0,-8 2 23 16,-12 2 34-16,-6-1-4 0,-4 0-64 15,-12 0-119-15,-5 0-142 0,-12 5-160 0,4 0-217 16,7 3-165-16</inkml:trace>
  <inkml:trace contextRef="#ctx0" brushRef="#br0" timeOffset="13642.3681">23327 13266 1312 0,'0'0'758'0,"0"0"-519"16,0 0-113-16,0 0-70 0,0 0-41 16,0 0-41-16,0 0-29 0,0 0-18 15,0 0-11-15,0 0-12 0,0 0-32 0,0 0-70 16,0 0-64-16,0 0 12 0,-22-8 61 0,14 34 97 15,0 12 103-15,-4 8 35 0,-7 7 9 0,3 6 5 16,-7 3-2-16,2 0-3 0,1-3-13 0,3-6-10 16,1-6-7-16,2-8-9 0,4-7-4 0,0-4-3 15,3-8-7-15,3-6 1 0,-2-5 1 16,6-3-2-16,-1-2 12 0,1-3 22 0,0-1 32 16,0 0 31-16,0 0 18 0,0 0-2 0,1 0-14 15,0 0-18-15,6-1-18 0,2-3-6 16,5 0 1-16,6-3-3 0,7-2-1 0,4-2-13 15,5 1-10-15,4 1-9 0,-1 0-7 0,1 3-2 16,0 0-5-16,-6 3-3 0,2-1-2 0,-6 1-1 16,-2 2 0-16,-5-1 1 0,-5 1-2 15,-4 0 2-15,-5 1-1 0,-6 0-1 0,1 0 8 16,-4 0 10-16,0 0 10 0,0 0 10 0,0 0 2 16,0 0-6-16,-3 0-8 0,1 0-22 15,1 0-34-15,-6 0-59 0,1 0-134 0,-9 1-296 0,4 3-521 16,0-2 106-16</inkml:trace>
  <inkml:trace contextRef="#ctx0" brushRef="#br0" timeOffset="14008.349">22322 14656 2363 0,'0'0'50'0,"0"0"-142"15,0 0-26-15,0 0-2 0,138-36 53 0,-52 21 82 16,16-1 1-16,16-3 8 0,7-3 17 0,14 3 12 15,7 0 11-15,6 0 0 0,10 3-9 0,0 4-5 16,0-1-5-16,-1 2-4 0,-5 0 1 16,-8 3-4-16,-10 2-4 0,-9 0-2 15,-15 1-5-15,-8 0-5 0,-19 1 0 0,-9 1-3 0,-18 1-4 16,-15 1-6-16,-12 1-5 16,-11 0-3-16,-12 0 3 0,-6 0 13 0,-4 0 14 0,0 0 6 15,-1 0-22-15,-8 0-59 0,-8 2-161 16,2 2-394-16,-2-1-947 0</inkml:trace>
  <inkml:trace contextRef="#ctx0" brushRef="#br0" timeOffset="14407.3914">23334 15162 2400 0,'0'0'105'0,"0"0"-93"15,0 0-53-15,0 0-10 0,0 0 24 16,167-31 28-16,-94 21 6 0,7 0 6 0,3 1-7 16,4 2 3-16,-4 1-3 0,0 4-5 0,2 1 2 15,-9 2-3-15,1-1 1 0,-10 2 0 0,-2 4-4 16,-10 1-22-16,-6 2-121 0,-8 2-288 15,-15-2-369-15,-11-3-232 0</inkml:trace>
  <inkml:trace contextRef="#ctx0" brushRef="#br0" timeOffset="14661.1978">23977 15209 2539 0,'0'0'132'0,"0"0"-82"16,0 0-57-16,0 0-65 0,0 0-37 15,0 0-3-15,0 0 22 0,0 0 35 0,0 0 35 16,0 0 8-16,0 0-5 0,0 0 8 0,0 0-2 16,32 106 9-16,-31-67 10 0,-1 7 4 0,0 9 7 15,-5 2 13-15,-5 3 0 0,0 0 0 0,-5-5-4 16,3-2-14-16,0-7-2 0,-1-9-1 16,-1-5-2-16,3-6 3 0,2-6-1 0,4-7-3 15,-2-2 5-15,5-5-4 0,-1-1-2 0,1-3 8 16,0-1-2-16,1-1 8 0,1 0 0 0,-1 0-30 15,-1-1-105-15,-2-1-355 0,1 0-1013 0</inkml:trace>
  <inkml:trace contextRef="#ctx0" brushRef="#br0" timeOffset="15293.2008">21232 14643 2703 0,'0'0'68'0,"0"0"-60"0,0 0-94 16,0 0-49-16,0 0 5 0,0 0 32 15,0 0 57-15,0 0 41 0,145-23 5 0,-115 22-8 16,1 1-5-16,-1 2-5 0,1 4-16 0,0 4-14 15,1 0-59-15,4 2-214 0,-12-1-349 16,-5-4-450-16</inkml:trace>
  <inkml:trace contextRef="#ctx0" brushRef="#br0" timeOffset="15442.0553">21300 15046 2727 0,'0'0'108'0,"0"0"-100"15,0 0-100-15,0 0-25 0,0 0 8 0,0 0 21 16,0 0 53-16,139-15-48 0,-89 7-178 16,-13 1-327-16,-13 4-843 0</inkml:trace>
  <inkml:trace contextRef="#ctx0" brushRef="#br0" timeOffset="16039.1594">18862 16123 2246 0,'0'0'113'0,"0"0"-61"16,0 0-55-16,0 0-51 0,0 0-54 0,0 0-44 16,0 0-6-16,0 0 26 0,0 0 35 15,0 0 36-15,0 0 16 0,0 0-8 0,0 0 8 16,0 0 11-16,25 60 10 0,-14-28 20 0,-1 5 12 16,0 8 9-16,2 7 25 0,-1 1 13 15,2 7 20-15,-1 1 8 0,1-2-25 0,-3-4-21 16,0-6-45-16,-3-11-107 0,0-4-214 15,-2-13-239-15,-3-7-228 0</inkml:trace>
  <inkml:trace contextRef="#ctx0" brushRef="#br0" timeOffset="16480.1712">18885 16356 762 0,'0'0'538'0,"0"0"-183"0,-36-116-117 15,30 76-89-15,6 7-56 0,2 2-54 0,10 1-40 16,8 1-29-16,5 1-4 0,8-1 9 0,6 3 3 15,5 0 15-15,3 3-4 0,0 6-4 16,-2 4 2-16,-2 5-7 0,0 6-3 0,-7 2-5 16,-5 4-11-16,-4 7-4 0,-6 2 0 0,-4 2 1 15,-7 3 12-15,-5 3 10 0,-5 3 10 16,-8 6 13-16,-9 4 6 0,-8 3 2 16,-9 5-2-16,-3-1-4 0,-8 0-8 0,1-2 6 15,-1-3-3-15,1-2 0 0,3-7 2 0,5-2-10 16,6-8 7-16,9-5 3 0,6-5 0 0,7-2 17 15,6-3 3-15,2-2-4 0,0 0-3 0,0 0-37 16,7 0-8-16,5-2 2 0,5-3-5 0,9-2 33 16,9 0 2-16,6 0-2 0,4-1 7 15,6 2-10-15,0 2 2 0,1 4 1 0,0 5-6 16,-2 7 1-16,-1 3-3 0,-8 5-6 0,-1 3 6 16,-9 2-4-16,-4 3-3 0,-7-1 4 0,-7 1 0 15,-6 0 7-15,-7-2 20 0,-7 0 9 0,-12 3 8 16,-12-4 12-16,-10 1-10 0,-9 0-5 15,-9 1-1-15,-4-5-10 0,-6-1 9 0,-1-4 12 16,-2-3 0-16,3-5 10 0,3-1-7 0,0-4-12 16,7-2 1-16,4-2-15 0,6 0-2 15,8 0 2-15,5-5-9 0,9-2 2 0,9-1-4 16,5-1-24-16,8 1-65 0,6-1-142 0,3-1-157 16,5 3-283-16,-1 2-155 0</inkml:trace>
  <inkml:trace contextRef="#ctx0" brushRef="#br0" timeOffset="17652.0439">19685 16584 1053 0,'0'0'296'0,"0"0"-81"0,0 0-70 16,0 0-31-16,0 0-19 0,0 0-21 0,0 0-14 0,-10-122-18 15,11 105-13-15,-1-1-2 0,0 2-2 0,0-1-1 16,0 2-2-16,-4 1-2 0,1 3-4 16,-1 2-3-16,-2 2-1 0,3 2-11 0,1 3-14 15,-1 2-14-15,2 0-25 0,0 0-18 0,-2 1-17 16,-2 7-6-16,-1 4 19 0,-5 6 18 15,0 5 27-15,-3 3 14 0,3 4-1 0,1 0 8 16,0 2-5-16,4-3 0 0,2 1 9 0,3-2-8 16,1-4 4-16,1-6-8 0,5-6-17 0,3-1 0 15,2-4-5-15,0-1 13 0,3-2 20 16,2-4 7-16,0 0 8 0,2-4-1 0,0-3 1 16,3-3 5-16,0-2-1 0,1-5 3 0,0-1-8 15,-1-2 1-15,1 0-7 0,-4-1-3 0,-1 0 2 16,-5 4-7-16,-2 2-1 0,-3 1-1 0,-3 5-6 15,0 4 7-15,-3 2-5 0,1 1-2 16,-2 2-5-16,0 0-29 0,0 0-31 0,0 0-45 16,0 1-2-16,0 5 23 0,2 0 29 0,-1 3 52 15,1 2 16-15,2 0-1 0,1 0 12 16,3-3-2-16,2 0-8 0,0-3 10 0,1 0-5 16,2-3 6-16,1-2 11 0,0 0-2 0,1-3 12 15,0-4 3-15,-3 0 3 0,1-2 12 16,-2 1 23-16,-1-1 27 0,-5-1 29 0,0 1 16 15,-1-2-5-15,-3 1-8 0,-1-3-8 0,0 2-5 16,0 1-6-16,-4-1-18 0,-1 4-24 0,2-4-23 16,-3 4-18-16,3 2-7 0,-1-1 0 0,0 3-4 15,3 2-1-15,0 1-5 0,1 0-18 0,0 0-18 16,0 0-38-16,0 0-44 0,0 3-10 16,0 4 13-16,0 2 33 0,1 5 41 0,0 3 18 15,2 0 6-15,0 3 1 0,1-1 2 0,1 1 11 16,-1-1-1-16,1-1 10 0,1-5 1 15,0 0-5-15,-1-5 5 0,-1-2-5 0,0-2-1 0,-3-3 8 16,1-1 3-16,1 0 11 0,-2 0 19 0,2-2 7 16,-2-4 5-16,3-2-12 0,1-5-16 15,1-6-17-15,1-1-13 0,2-2-5 0,0-1-5 16,-4 3 1-16,0 5-4 0,0 1 1 16,-1 6-2-16,-2 4-12 0,-2 2-16 0,1 2-30 15,-1 0-29-15,1 0-1 0,2 2 2 0,0 3 21 16,-1 3 29-16,3 5 7 0,0 1 21 0,1 2 3 15,3 2 7-15,1 1 7 0,2-1-3 0,4 1 8 16,4-2 2-16,3-1-3 0,3-2 7 16,1-4-3-16,2 0 1 0,4-6 4 0,0-4-4 15,5 0 3-15,0-4-5 0,0-6-5 0,0-1-2 16,-2-4 0-16,-3-1 2 0,-3-2 5 0,-5 0 6 16,-2 0 9-16,-7 0 11 0,-3 1 8 15,-5 1 6-15,-1-1-4 0,-6-2-12 16,-1 1-20-16,-5-1-16 0,-6 2-23 0,-2 3-17 0,-3 2-5 15,-4 4-9-15,0 3 11 0,-4 4 6 0,1 1 9 16,-1 3 6-16,-1 7-9 0,4 0 3 16,-1 3 0-16,2 2-1 0,3 1 10 0,4-1 2 15,4 1-9-15,1-1 8 0,7-1-10 0,1-2 1 16,4 0 0-16,6-3-16 0,6-3-13 16,4-4-36-16,5-1-55 0,4-6-34 0,2-5-18 15,0-5 22-15,3-2 59 0,-2-3 55 0,3-2 44 16,-4-5 27-16,-3 0 25 0,-1-5 20 0,-5 1 23 15,-1-2 13-15,-2-1 8 0,-3-2 9 16,-2-4 6-16,-3 0 2 0,-3 0-5 0,-5-2-18 16,1 4-14-16,-4 4 0 0,0 4 21 0,-1 10 32 15,-3 7 22-15,2 6 0 0,-1 4-43 0,0 3-66 16,2 0-95-16,0 6-61 0,-4 7-10 0,-1 10 27 16,-2 12 56-16,-3 12 47 0,0 8 20 15,0 9 4-15,1 10 12 0,0 7 14 0,2 8 4 16,4 4 14-16,-2 2-7 0,5 4-75 0,1-2-121 15,0-27-255-15,0-24-857 0</inkml:trace>
  <inkml:trace contextRef="#ctx0" brushRef="#br0" timeOffset="17933.4669">18763 17491 2070 0,'0'0'114'0,"0"0"-42"16,0 0-36-16,0 0-53 0,0 0-57 0,0 0-22 16,0 0 4-16,0 0 43 0,60-123 43 0,-14 95 17 15,4 3-3-15,5 1 4 0,2 2 7 16,5 1-7-16,4 0 7 0,3 2-4 0,2-2-11 15,-3 4 8-15,1 3-20 0,-2 1-16 0,-5 5-52 16,-6-1-179-16,-6 2-218 0,-15 3-227 0,-14 1 166 16</inkml:trace>
  <inkml:trace contextRef="#ctx0" brushRef="#br0" timeOffset="18117.9656">19401 17200 34 0,'0'0'280'0,"0"0"-116"0,0 0-107 0,0 0-55 15,0 0-18-15,0 0 8 0,-96 120-5 16,95-82 17-16,1 3-2 0,1 2-4 0,6 2 7 0,1 3-5 16,2 2 4-16,-1 2 8 0,-2-6-12 0,1-3 22 15,-1-6 2-15,-2-7-13 16,1 4 16-16,1 0-35 0,-1 0-1 0,2 1 15 0,-3 0-39 16,3-2 11-16,-3-2-88 0,0-5-181 0,1-5 149 15,-4-10 142-15</inkml:trace>
  <inkml:trace contextRef="#ctx0" brushRef="#br0" timeOffset="18419.229">19841 17436 1644 0,'0'0'143'15,"0"0"-33"-15,0 0-55 0,0 0-40 0,0 0-14 16,0 0-22-16,0 0-8 0,0 0 13 16,0 0-6-16,0 0-1 0,0 0-26 0,0 0-24 0,0 0 2 15,0 0 5-15,12 27 34 0,-2 3 21 0,0 7 12 16,3 6 5-16,0 3 1 0,-1 2 7 16,-2-5-10-16,-1-5 9 0,-1-5 10 15,0-5-13-15,0 1 14 0,-1 0-20 0,-1 1-12 16,2-1 16-16,1-1-23 0,-4-3 19 0,1-1-28 15,-1-7-80-15,1-2-98 0,-4-4-171 16,1-3-154-16,0-4 107 0,-2-2 420 0</inkml:trace>
  <inkml:trace contextRef="#ctx0" brushRef="#br0" timeOffset="18663.2496">19964 17451 346 0,'0'0'372'0,"0"0"31"0,0 0-121 16,0 0-73-16,-19-121-74 0,20 110-95 0,7 0-41 15,1 3-16-15,3 1-14 0,2 0 8 0,3 2 1 16,4 2 9-16,4 3 1 0,1 0-10 0,3 5 11 16,1 6-9-16,-1 6 3 0,-1 2 14 0,-2 7-18 15,-2 5 16-15,-3-1-1 0,-7 4-9 0,-3-2 20 16,-7 0-11-16,-4 0 4 0,-9-3 13 16,-7 0-9-16,-6-3 8 0,-4 1-1 15,-2-5-10-15,-3-1 6 0,1-2-6 0,-1-2 1 0,3-1 5 16,1-5-5-16,6-1-6 0,2-4-36 0,7-1-132 15,3-3-236-15,5-2-257 16,2 1 381-16</inkml:trace>
  <inkml:trace contextRef="#ctx0" brushRef="#br0" timeOffset="19232.9123">20542 17547 1338 0,'0'0'737'0,"0"0"-655"0,0 0-67 15,0 0-72-15,0 0-56 0,0 0-7 0,0 0 12 16,0 0 41-16,0 0 47 0,0 0 14 0,0 0 3 16,0 0-2-16,0 0-3 0,-50 118 2 0,50-100-1 15,0 1-5-15,0-3 4 0,1-1 0 16,7-1-2-16,-3-5 1 0,3 0-3 0,2-4-9 0,4-2 5 16,0 0-13-16,3-3-3 0,3-2 2 15,1-5-36-15,2-2-23 0,-1-5-41 16,-2 0-22-16,1-4 27 0,-2 1 37 0,-3-1 48 0,-1 2 46 15,-4 0 14-15,-2 2 19 0,-3 3 9 16,-1 2-7-16,-4 2 8 0,0 4-18 0,0 0-14 16,-1 3-10-16,0 0-37 0,0 0-34 15,0 0-46-15,0 1-22 0,0 4 18 0,0 2 29 16,3 2 50-16,-1 2 24 0,0 1 7 0,0 1 3 16,4-2-1-16,-2-1 5 0,4 0-5 0,-2-2 11 15,0-2 6-15,3-4 8 0,0-1 31 0,0-1 23 16,-1-1 27-16,2-5 25 0,5-3-12 15,-3-2-1-15,4-3-18 0,-3-5-28 0,3-5 3 16,-2 2-22-16,-1-6 0 0,0-1 10 0,0-4-11 16,-5-2 19-16,-3-2-1 0,-1-2-13 15,-2-2 7-15,-2 0-24 0,0-1-4 0,-6 1-1 0,1 1-15 16,-2 0 6-16,-3 5-7 0,1 5-2 16,1 5 8-16,0 8-3 0,3 5-2 0,1 6 6 15,2 4-24-15,0 1-28 0,2 1-46 0,0 1-73 16,0 7 4-16,0 6 17 0,-1 9 46 0,1 8 68 15,0 6 18-15,-1 6 9 0,1 5 8 16,0 1 3-16,4 3-6 0,2 0 6 0,2 0-10 16,0-3-2-16,2-3 0 0,3-3-7 15,-2-6 9-15,0-3 4 0,0-1-8 0,0-8 6 16,0-6-16-16,-1-4-37 0,-1-6-54 0,0-4-134 16,-4-4-177-16,1-1-193 0,-4 0 246 0</inkml:trace>
  <inkml:trace contextRef="#ctx0" brushRef="#br0" timeOffset="19396.3076">20948 17383 1345 0,'0'0'380'0,"0"0"-86"0,0 0-111 15,0 0-67-15,0 0-60 0,0 0-41 0,0 0-24 16,0 0-25-16,0 0 6 0,0 0 11 16,0 0 6-16,0 0 16 0,0 0 2 0,0 0-2 15,91-25 8-15,-54 19-13 0,9-4-68 0,4-1-285 16,-8 0-497-16,-13 5-199 0</inkml:trace>
  <inkml:trace contextRef="#ctx0" brushRef="#br0" timeOffset="20201.1647">27096 13668 0 0,'0'0'0'0,"0"0"0"0,0 0 0 0,0 0 147 16,0 0 216-16,0 0-23 0,0 0-34 15,0 0-80-15,0 0-58 0,0 0-46 0,0 0-46 16,0 0-37-16,0 0-48 0,0 0-43 0,-107-39-40 15,110 39-50-15,3 0-21 0,1 0 29 16,5 0 42-16,8 0 69 0,7 0 58 0,7 0 2 16,6 3-26-16,3-1-201 0,-9 0-329 0,-12 1 65 15</inkml:trace>
  <inkml:trace contextRef="#ctx0" brushRef="#br0" timeOffset="20332.3324">27140 13902 2083 0,'0'0'252'0,"0"0"-159"16,0 0-91-16,0 0-78 0,0 0-107 0,0 0-2 16,0 0 30-16,0 0 63 0,0 0 101 0,138-4-11 15,-89-2-175-15,-10 0-329 0,-12 3-557 0</inkml:trace>
  <inkml:trace contextRef="#ctx0" brushRef="#br0" timeOffset="20765.1686">28587 13114 2415 0,'0'0'87'0,"0"0"-31"0,0 0-54 0,0 0-26 16,0 0-13-16,-60-123 1 0,47 111-3 0,-2-1 6 16,-5 2 4-16,-6 1-4 0,-2-1 2 15,-2 4-3-15,1-1-3 0,0 5 10 0,5 2 2 16,5 0-17-16,3 1-40 0,6 0-39 0,5 3-48 15,1 3-7-15,3 4 0 0,1 4-40 0,0 5 63 16,0 5 46-16,5 7 55 0,5 2 93 0,6 4-6 16,4 2-7-16,8 2 9 0,3 0 6 15,2 0 7-15,3 2 2 0,-3-5-4 0,-4 0-14 16,-5-3-12-16,-3-2-7 0,-6-1-8 0,-9-4-5 16,-4-2-8-16,-2-2-14 0,-13-1-8 15,-5-2 0-15,-8-2 10 0,-6-5 13 0,-7-1 14 16,-2-6 15-16,-2-4 20 0,1-3 30 0,4 0 31 15,1-8 40-15,7-2 36 0,6-2 18 16,5-1-2-16,2-3-17 0,7 1-26 0,6 2-23 0,0-2-24 16,4-1-30-16,1-2-39 0,6-1-27 15,6-4-23-15,7-4-14 0,6-3-3 16,8-1-7-16,10 0 0 0,8 0-1 0,8 1-6 16,4 4-1-16,4 1-16 0,-1 3-49 0,0 3-105 15,-4 3-111-15,-3 3-134 0,-5 4-109 0,-4 0 12 16,-14 3 244-16,-13 2 312 0</inkml:trace>
  <inkml:trace contextRef="#ctx0" brushRef="#br0" timeOffset="20998.1164">29099 13101 0 0,'0'0'250'0,"0"0"214"16,0 0-128-16,0 0-142 0,0 0-123 0,0 0-99 15,0 0-72-15,0 0-36 0,0 0 6 0,0 0 27 0,0 0 32 16,0 0 32-16,0 0 5 16,-98 115 10-16,87-86-1 0,7 1-10 0,1 0 9 15,3 2 9-15,2-1 15 0,6-3 12 0,6-2-8 0,0-5-3 16,6-3-1-16,3-4 23 0,3-4 45 15,2-2 42-15,5-5 43 0,-1-3 18 16,5 0 8-16,-4-8 8 0,-1-3-2 0,-3-1 18 16,-7-5 7-16,-3 2-15 0,-2-3-18 0,-5-2-34 15,-3-3-31-15,-4-3-19 0,0-1-25 0,-4-2-25 16,-3-1-34-16,-8-1-42 0,-5 0-45 0,-3 2-58 16,-6 5-53-16,-7 3-71 0,-8 7-121 15,8 6-175-15,10 6-642 0</inkml:trace>
  <inkml:trace contextRef="#ctx0" brushRef="#br0" timeOffset="21560.8442">29970 13273 2203 0,'0'0'75'0,"0"0"-42"0,0 0-37 0,0 0-32 15,0 0-11-15,0 0-6 0,0 0-13 0,0 0 3 16,0 0 3-16,0 0-5 0,0 0-3 0,0 0-22 16,0 0-47-16,0 0-40 15,-57-33-14-15,47 47 12 0,0 5 43 0,-1 8 46 16,1 3 38-16,1 6 31 0,5 0 21 0,-1 2 16 15,4-3 2-15,9-2-5 0,4-1-6 16,8-7-18-16,4-3 10 0,4-6 23 0,3-4 17 16,6-5 35-16,-2-4 7 0,2-3 2 0,-3-5 8 15,2-6-1-15,-3-4 2 0,-4-5-5 0,-5-1 0 16,1-2 4-16,-12-1 9 0,-1-2 0 0,-4-1-2 16,-7-1-14-16,-1-4-37 0,-8-1-40 0,-6 1-41 15,-5 0-44-15,-10 4-23 0,-3 3-14 0,-8 5-4 16,-1 5 10-16,-4 7 16 0,-2 4 22 15,2 4 17-15,-1 1 11 0,6 7 2 0,7 5-5 16,5 1-13-16,7 5-33 0,9 2-134 16,3-3-214-16,6-5 70 0</inkml:trace>
  <inkml:trace contextRef="#ctx0" brushRef="#br0" timeOffset="21850.3796">30839 13303 1716 0,'0'0'75'0,"0"0"-106"16,0 0-62-16,0 0-26 0,0 0-3 16,-123-16 28-16,85 29 22 0,-4 3 12 15,0 1 26-15,2 2-3 0,6 1-1 0,3 0-1 16,3 2-2-16,6 1-2 0,5 0-12 0,5 0 7 16,5-1-18-16,7-2-4 0,5-3 21 0,9-3 20 15,5-2 45-15,9-6 55 0,5-4 36 0,8-2 26 16,2-7 3-16,11-6-14 0,-1-7-6 0,0-2-13 15,-2-2-3-15,-4-1 4 0,-10 0 19 16,-3-3 19-16,-10 1 9 0,-6 0 3 0,-6-1-18 16,-8 1-34-16,-1-1-40 0,-3 0-65 0,-11 2-73 15,-6 2-85-15,-10 0-81 0,-8 8-99 16,-13 7-48-16,-13 8 5 0,-10 2-47 0,15 6-71 0,13-1 502 16</inkml:trace>
  <inkml:trace contextRef="#ctx0" brushRef="#br0" timeOffset="22121.4441">28220 14109 1465 0,'0'0'36'0,"0"0"-50"0,178-33 13 0,-78 17 14 16,13-1 4-16,11-1 20 0,10 2 25 0,8 0 27 15,8 3 17-15,1 1 3 0,4 1-6 16,-1 2-14-16,6 2-10 0,-2 3-14 0,-2 1-11 16,-4 3-11-16,-6 0-10 0,-8 0-5 0,-8 4-9 15,-15 4-6-15,-12-1-4 0,-16 1-4 16,-12 0-4-16,-14 0-5 0,-10 1-5 0,-15 3-20 0,-13-2-39 16,-12 1-120-16,-11 2-136 0,-14 2-203 15,-3-2-362-15,-1-5 467 0</inkml:trace>
  <inkml:trace contextRef="#ctx0" brushRef="#br0" timeOffset="22616.1292">28522 14559 2654 0,'0'0'19'16,"0"0"-76"-16,0 0-75 0,0 0-39 0,0 0 2 15,0 0 44-15,0 0 71 0,0 0 35 0,0 0 2 16,131-82-2-16,-118 82-11 0,0 0-10 16,1 3-2-16,-1 4-1 0,3 2 5 0,-3 4 4 15,-2 1-1-15,2 2 3 0,-6 1-2 0,0 2 5 16,-5 0 9-16,-1 1-4 0,-1 2-6 0,-2-2-24 15,-6 2-29-15,1-2-41 0,-2 1-57 16,-5-2-68-16,4-2-46 0,-2-2-26 0,2-2 149 16,1-3 172-16,0-5 0 0,5-1 0 0,0-2 0 15,2-2 0-15,2 0 0 0,0 0 0 16,6-4 0-16,4-1 0 0,2-1 0 0,9 3 0 0,0-2 0 16,7 2 0-16,2 3 0 0,1 1 0 15,1 6 0-15,0 5 0 0,-1 3 0 0,-3 3 0 16,-5 6 0-16,-5 3 0 0,-8 2 0 0,-5-3 0 15,-5-2 0-15,-5-2 0 0,-14-1 0 0,-2-2 0 16,-10 1 0-16,-8-3 0 0,-3-1 0 16,-8-4 0-16,-1-3 13 0,-6-4 146 0,0 1 20 15,-3-2-5-15,0-3-11 0,3-1-26 0,3 0-41 16,3-4-41-16,10 0-25 0,4-1-19 0,10-2-24 16,9-4-93-16,8 2-258 0,4 2-170 15</inkml:trace>
  <inkml:trace contextRef="#ctx0" brushRef="#br0" timeOffset="22919.2641">29538 14556 2247 0,'0'0'1'0,"0"0"-81"0,0 0-26 15,0 0-11-15,0 0 22 0,0 0 35 0,0 0 28 16,0 0 9-16,-121 127 1 0,107-100-5 0,0 2-11 15,7-2 3-15,1 4-5 0,5-2-2 16,2 0 12-16,9 0 2 0,8-5 20 0,3-4 17 0,6-5 6 16,2-4 19-16,5-6 7 0,-2-4 6 15,4-1 11-15,0-6 4 0,-4-5-4 0,1-1 15 16,-5-5 21-16,-3 1 12 0,-10-4 19 0,1 0-1 16,-7-5-11-16,-5 0-1 0,0-5-16 15,-4-2-16-15,-3-3-30 0,-5-4-30 0,-6 1-27 16,-5 2-28-16,-5 3-24 0,-5 7-34 0,-7 7-45 15,-3 9-51-15,-9 10-126 0,-6 14-210 0,10 2-269 16,14-1 167-16</inkml:trace>
  <inkml:trace contextRef="#ctx0" brushRef="#br0" timeOffset="23124.1786">27380 16622 2978 0,'0'0'21'0,"0"0"-22"0,0 0-34 15,0 0-90-15,0 0-53 0,0 0-5 16,0 0-47-16,0 0-28 0,152-78-63 0,-96 65-63 16,-5 4-14-16,-12 4-55 0,-17 1 20 0</inkml:trace>
  <inkml:trace contextRef="#ctx0" brushRef="#br0" timeOffset="23258.9108">27422 16857 1895 0,'0'0'486'0,"0"0"-463"16,0 0-172-16,0 0-72 0,0 0 6 0,0 0-4 15,0 0-51-15,167-22-133 0,-119 12-240 16,-15 3 359-16</inkml:trace>
  <inkml:trace contextRef="#ctx0" brushRef="#br0" timeOffset="23634.3447">28859 15955 2632 0,'0'0'107'0,"0"0"-63"0,0 0-63 16,0 0-39-16,0 0-12 0,0 0 7 15,0 0 23-15,149-36 12 0,-107 47-6 0,-5 6-13 16,-4 3-7-16,-10 8 7 0,-3 2 5 0,-7 4 13 16,-5 4 8-16,-6 1 2 0,-4 2 0 15,-10-1 0-15,-4 2-10 0,-9 0-3 0,-5 0-4 16,-6-2-9-16,-9-1 1 0,1-2-7 0,-6-3 9 16,0-4 5-16,-1-2 11 0,0-6 18 0,3-5 2 15,4-7 11-15,5-4 8 0,6-6 9 0,5 0 17 16,8-7 12-16,7-2 9 0,4-4 9 15,2 1-11-15,6-1-16 0,1 1-27 0,8-4-35 16,4 1-16-16,7 0-10 0,4 1 9 0,11 2 11 16,2 1 12-16,8 5 7 0,2 4 2 15,0 0 3-15,3 2-5 0,0 5 1 0,2 6 2 16,0 1-2-16,-2 5 5 0,-1 0 0 0,-5 2 1 16,-1 0 5-16,-5 1-9 0,-3 0-1 15,-4-1-21-15,-4-2-97 0,-3-2-195 0,-8-5-236 16,-4-4-373-16</inkml:trace>
  <inkml:trace contextRef="#ctx0" brushRef="#br0" timeOffset="24219.1457">29568 15947 1052 0,'0'0'122'0,"0"0"-54"15,0 0-44-15,0 0-17 0,0 0-34 0,0 0-26 16,0 0-12-16,0 0 2 0,0 0 18 16,0 0 19-16,0 0 19 0,0 0 18 15,0 0 19-15,25-25 19 0,-2 25 12 0,2 0 3 16,8 0-2-16,2-3-6 0,-2-1-3 0,4 1-11 15,-4-1-4-15,-2 0-1 0,-3-1 0 0,-6 1 9 16,-5-1 18-16,-6 3 25 0,-7 1 34 0,1 0 32 16,-5-1 16-16,0 2 2 0,0 0-21 0,0 0-25 15,0 0-31-15,-2-1-37 0,-1-1-24 16,1 1-29-16,-4-2-22 0,2 2-12 0,0 0-18 16,-2 1-12-16,-3 0-13 0,-3 5-10 0,-5 6 4 15,-4 10 8-15,-2 8 20 0,-6 12 22 0,-1 8 11 16,0 10 11-16,5 7-3 0,-2 5 0 15,5 3 3-15,4 0 3 0,7-3 2 0,8-5 1 16,3-8-3-16,0-6-2 0,10-8 2 0,4-8 0 16,4-8-2-16,2-6 1 0,3-4-5 0,0-6-5 15,4-4 10-15,3-7-1 0,1-1 15 16,7-5 6-16,-2-9-5 0,2-4 10 0,-4-3-6 16,-2-5-8-16,-6 1 8 0,-1-5-12 0,-8-2 3 15,-2-2 8-15,-8-4-6 0,-5 4 10 16,-2-1-3-16,-10 3-12 0,-6 2-2 0,-5 1-11 15,-6 6-7-15,-2 5 4 0,-5 5-2 0,-6 6-1 16,0 4 9-16,-1 3-3 0,2 1 2 0,2 8 2 16,1 3-9-16,5 4 2 0,5 2-5 0,0 4-7 15,6 2 7-15,5 2-10 0,4 3-20 16,7-1-86-16,4 0-192 0,4-8-313 0,1-7-406 0</inkml:trace>
  <inkml:trace contextRef="#ctx0" brushRef="#br0" timeOffset="24685.6828">30184 16070 848 0,'0'0'58'0,"0"0"-94"15,0 0-38-15,0 0-8 0,0 0 28 0,0 0 36 0,0 0 31 16,0 0 41-16,0 0 42 0,0 0 42 0,0 0 32 16,0 0 6-16,0 0-10 0,0 0-13 15,66-64-18-15,-66 63-18 0,1 0-17 0,-1 1-20 16,0 0-24-16,3-2-21 0,-3 2-17 15,0-1-7-15,0 1-10 0,0 0 0 0,0 0-1 16,1 0-3-16,-1 0 4 0,0 0-3 0,0 0-3 16,0 0 4-16,0 0-8 0,0 0 7 0,0 0 1 15,0 0-3-15,0 0 11 0,0 0-6 0,0 0 5 16,0 0 5-16,0 0-6 0,0 0 3 16,0 0-4-16,0 0-4 0,0 0 4 0,0 0-4 15,0 0 1-15,0 0 3 0,0 0-5 0,0 0-2 16,0 0-12-16,0 0-18 0,1 0-21 15,2-1-9-15,1 1-6 0,3-1 2 0,4 1-12 16,7-2-59-16,2 2-214 0,-3 0-232 0,-5 0-145 0</inkml:trace>
  <inkml:trace contextRef="#ctx0" brushRef="#br0" timeOffset="25512.174">30525 16219 615 0,'0'0'75'0,"0"0"-70"15,0 0-21-15,0 0-10 0,0 0 11 0,0 0 37 16,0 0 33-16,0 0 24 0,0 0 8 0,0 0-14 16,31-123-14-16,-37 108-10 0,-3-1-9 0,-8 0-5 15,2 1-14-15,-9-1-19 0,-1 2 1 0,-4 0-5 16,-2 1 4-16,-3 5 3 15,-1 1-8-15,2 4-1 0,1 2-5 0,2 1 1 0,3 0 1 16,6 4-7-16,2 3-4 0,6 1-9 0,4 2-18 16,5 3-5-16,2 2 2 15,2 4 13-15,6 3 21 0,9 3 20 0,7 5 16 0,6 1 6 16,7 4 3-16,6 0-2 0,6 3-5 16,1 2-6-16,2-1-5 0,0-1-4 0,-2 0-8 15,-5-3-6-15,-3 0-3 0,-9-3-14 0,-4-2-23 16,-12-5-52-16,-6-3-53 0,-9-4-23 0,-10-2 6 15,-11-5 46-15,-11-3 57 0,-11-3 40 16,-5-4 42-16,-5-1 41 0,-5-5 36 0,3-5 51 16,0-6 18-16,4-3 32 0,6-4 27 0,4-2-6 15,4 0 9-15,7-1-21 0,7 0-40 0,5-1-23 16,7 0-30-16,7-3-35 0,4 1-23 0,6-3-33 16,17-3-31-16,10-1-12 0,11 1-15 0,12 1-9 15,9 2-6-15,8 7-50 0,4 5-140 16,-17 8-310-16,-19 6-696 0</inkml:trace>
  <inkml:trace contextRef="#ctx0" brushRef="#br0" timeOffset="26077.5038">28775 17214 2580 0,'0'0'-1'0,"0"0"-61"0,0 0-22 15,168-58-8-15,-92 45 6 0,6 2-32 0,-1 3-96 0,0 2-102 16,-7 3-132-16,-3 3-92 0,-2 0 13 15,-3 1 435-15,-2 2 92 0,-2 1 0 16,3 0 0-16,2 1 0 0,-1-2 0 0,0-1 0 0,-2-2 0 16,0 0 0-16,-3 0 0 0,-4-4 0 15,0 0 0-15,-6-3 0 0,-2-2 0 0,-6 0 0 16,-2-3 0-16,-3-3 64 0,-3-3 301 16,2-1-41-16,2-9-42 0,-3-1-40 0,2-7-31 15,-3-3-30-15,3-5-29 0,0-3-13 0,-5-5-25 16,-2-5-9-16,0-2-8 0,-4-4-22 0,-5-4-6 15,-2 0-8-15,-7-1-12 0,-4 0 8 0,-7 1-14 16,-2 2-6-16,-11 3-6 0,-4-1-20 0,-12 1-4 16,-5 1-7-16,-8 0-3 0,-11-2-3 15,-9 2 0-15,-6 1-5 0,-12 3-8 0,-11 10-8 16,-6 10-3-16,-14 7 0 0,-9 14 0 0,-9 9 9 16,-13 7-1-16,-4 10-2 0,-7 12 8 15,-3 9 1-15,0 8-1 0,3 7 10 0,2 7-1 0,13 4 1 16,5 6 6-16,14 0-5 0,11 0-2 15,16 2 2-15,16 1-8 0,10 0 2 0,16 3-4 16,13 5-8-16,12 2 2 0,16 4-8 16,8-2-18-16,19-2-69 0,16-1-196 0,-6-20-295 15,-4-18-603-15</inkml:trace>
  <inkml:trace contextRef="#ctx0" brushRef="#br0" timeOffset="29958.4273">31588 15774 1845 0,'0'0'132'0,"0"0"-16"0,0 0-56 0,0 0-26 16,0 0-4-16,0 0 14 0,0 0 2 0,0 0 7 16,0 0-6-16,0 0-20 0,0 0-18 15,0 0-26-15,-44-47-29 0,44 49-40 0,-3 0-54 16,3-1-76-16,0 3-89 0,0 3-33 0,0 6 30 16,0 8 80-16,0 11 116 0,0 8 77 0,-2 6 46 15,1 6 9-15,-3 3 19 0,-2 6 18 16,-3 1 4-16,4 1 8 0,-1-1-7 0,-2-2-2 15,6-2-3-15,-1-8 1 0,-1-2-6 0,1-7-10 0,2-3-10 16,0-6-2-16,-2-4-2 0,0-8-14 16,3-4-9-16,-1-5-37 0,1-3-71 15,0-2-117-15,-1-4-147 0,1-2-67 0,0 0 281 0,0 0 153 0</inkml:trace>
  <inkml:trace contextRef="#ctx0" brushRef="#br0" timeOffset="30284.2084">31610 16319 0 0,'0'0'0'0,"0"0"179"15,0 0 132-15,0 0-18 0,26-119-61 0,-23 110-47 16,-2 4-40-16,0 3-40 0,-1 2-23 0,1 0-18 16,-1 0-17-16,0 0-10 0,0 0-22 0,0 0-20 15,0 2-27-15,-1 0-28 0,0 0-35 16,-2-1-33-16,0 3-8 0,-1 3 29 0,-5 3 44 16,-2 8 63-16,-7 3 39 0,-4 6 9 0,-8 1 3 15,-1 4-15-15,0-5-6 0,1-2-9 16,5-4-5-16,3-5-1 0,5-3-3 0,6-4-3 0,3-6-6 15,6-1-12-15,2-1-25 0,0-1-33 0,0 0-33 16,1 0-21-16,1 0 1 0,6 0 21 16,-3 0 32-16,4 2 31 0,4 0 26 0,3-1 20 15,3 1 14-15,1-1 0 0,4 2 0 0,4 0 4 16,0 1-4-16,2-2 9 0,0 4-2 16,1 1-9-16,1 2 3 0,-1 0 1 0,-1 3-2 15,0-1 4-15,-2 0-6 0,-3 0-3 16,-3 0-1-16,3 0-12 0,-4 0-17 0,-6-1-50 15,3 1-99-15,-7-2-161 0,0-1-147 16,-5-3 415-16</inkml:trace>
  <inkml:trace contextRef="#ctx0" brushRef="#br0" timeOffset="30775.4029">32122 15973 1384 0,'0'0'160'15,"0"0"-42"-15,0 0-50 0,0 0-22 0,0 0-11 16,0 0-14-16,0 0-18 0,0 0-19 0,0 0-23 16,0 0-31-16,0 0-48 0,0 0-88 15,0 0-119-15,-34-50-61 0,33 61 46 16,0 6 104-16,1 11 180 0,-2 8 120 0,-3 8 30 0,2 8 23 16,-5 2 8-16,1 1-16 0,1 0-25 15,-1-4-27-15,4-4-38 0,-2-5-4 16,2-6 0-16,2-7-1 0,-1-3-12 0,1-7-1 15,1-4 0-15,0-7-6 0,0-4 12 0,0-2 14 16,0-2 25-16,0 0 35 0,1 0 14 0,0 0 18 16,0-2 1-16,0-3-17 0,5-2-14 0,4-8-35 15,3-5-23-15,5-7-14 0,1-2-13 0,3-1 4 16,0 2-1-16,1 0-6 0,-1 2-2 16,3 4-12-16,-1 2-11 0,1 5-2 0,-2 4-11 15,4 1 3-15,-2 6 3 0,1 0-9 0,-2 4-6 16,-3 0-10-16,0 7-11 0,-2 3-4 15,-5 2 1-15,0 3-13 0,-7 1-11 0,-2 3 12 16,-5 1 23-16,-1-1 42 0,-8 3 45 0,-7 1 24 16,-3 0 17-16,-6 1-2 0,-4 1 8 0,-8 1 9 15,-3-1-11-15,-5-1 3 0,1-2 0 0,0-3-12 16,0-2 15-16,3-6 0 0,2-1-8 0,7-6 13 16,7-4-8-16,2 0-3 0,9 0 3 15,4-2-21-15,2-4-17 0,6-1-53 0,2 0-120 16,0-4-143-16,10-5-160 0,-1 4-127 15,-1 3 318-15</inkml:trace>
  <inkml:trace contextRef="#ctx0" brushRef="#br0" timeOffset="31043.2389">32782 16190 1822 0,'0'0'210'0,"0"0"-107"16,0 0-61-16,0 0-59 0,0 0-55 0,0 0-46 15,0 0-48-15,0 0-50 0,0 0 41 0,0 0 62 16,0 0 62-16,0 0 74 0,0 0 4 0,0 0-10 16,3 129-13-16,-6-87-4 0,2 6 5 15,-1 6-9-15,2 6 16 0,-3 5 32 0,-1 2 2 16,1 5 3-16,-2 0-6 0,-4 4-24 16,0-2-7-16,-1-1 16 0,-1-2-5 0,-4-1-5 15,2-4 6-15,-2-5-15 0,-1-4 6 0,0-4 0 16,2-5-24-16,0-4-1 0,-1-7-36 15,4-5-43-15,0-7-79 0,4-7-204 0,1-4-173 16,0-5 106-16,5-5 439 0</inkml:trace>
  <inkml:trace contextRef="#ctx0" brushRef="#br0" timeOffset="31333.3786">32705 16582 204 0,'0'0'272'0,"0"0"-42"15,0 0-1-15,0 0-27 0,0 0-57 0,-39-128-53 16,38 106-76-16,1 3-35 0,0 1-7 0,7 1-8 16,1 1 5-16,5 0-3 0,-1 1-1 15,1 2 13-15,6 2-15 0,0 4-7 0,-1 1-9 16,4 4-16-16,1 2 28 0,0 1 12 16,3 6 5-16,-3 2 10 0,2 4-11 0,-3 2 5 0,-5 2 2 15,-1 1-13-15,-5 1-10 0,-4 2 4 16,-5-2 21-16,-2 2 9 0,-6 1 22 0,-4 1 26 15,-5-1-3-15,-3 0 11 0,-4 2-1 16,0-2-25-16,-1-2-5 0,3-3-6 0,-2-1-1 16,7-4-9-16,2-4-15 0,4-2-31 0,2-3-95 15,5-2-141-15,1-1-146 0,1 0 316 0,0 0 108 16</inkml:trace>
  <inkml:trace contextRef="#ctx0" brushRef="#br0" timeOffset="31710.4057">33398 16123 678 0,'0'0'235'0,"0"0"-54"0,0 0-67 15,0 0-44-15,0 0-32 0,0 0-39 0,0 0-36 16,0 0-34-16,0 0-23 0,0 0 4 0,0 0 7 16,0 0 11-16,0 0 22 0,-119 6 14 15,103 10 18-15,0 4 9 0,2 1 1 0,3 2-9 16,1 2-5-16,3 0 3 0,5 2 13 0,2 0 4 15,0 0 1-15,9 0 4 0,0-7-12 16,2 1 0-16,-2-7 0 0,3 0-2 0,-1 1 2 16,4 0 0-16,0 0-4 0,1 1 0 0,1 0-1 15,0 0 2-15,-1-1 4 0,2 0-1 0,-2 0 2 16,-1 1 0-16,1-4 1 0,-4 0 21 0,-1 1 20 16,-7-7 16-16,0 10 11 0,-8-2 4 0,-12 5-1 15,-13 1 2-15,-14-9 15 0,-7-1 24 16,-9 0 26-16,-2-2 22 0,-1-1 39 0,2-3 3 15,3 0-23-15,3-4-19 0,4 1-58 0,6-1-44 16,5 0-13-16,7 0-21 0,5 0-14 16,6 0-18-16,8 0-70 0,5 0-96 0,7 0-18 15,3 1-94-15,6 0-277 0,-1-1-392 0</inkml:trace>
  <inkml:trace contextRef="#ctx0" brushRef="#br0" timeOffset="69468.4646">27152 6335 2354 0,'0'0'24'0,"0"0"14"0,0 0-37 0,0 0-39 16,0 0-54-16,0 0-48 0,0 0-55 0,0 0-11 15,0 0 48-15,0 0 58 0,0 0 76 0,31 138 56 16,2-46 16-16,4 33 13 0,4 26-1 15,2 26-10-15,-2 18 0 0,-4 6-6 0,-2 0-3 16,-2-7-5-16,-7-9-3 0,1-14-12 0,-3-10-5 16,-2-12-5-16,-2-12-17 0,-3-12-10 15,-4-17-16-15,-2-13-44 0,-4-17-54 0,-1-13-120 16,-4-13-170-16,-2-18-156 0,0-13 115 0</inkml:trace>
  <inkml:trace contextRef="#ctx0" brushRef="#br0" timeOffset="69781.7888">26956 7665 110 0,'0'0'96'15,"-57"-156"-10"-15,24 68-10 0,2 3-27 0,4 7-6 16,1 3-9-16,0-1-7 0,3 3-3 0,3 3-11 16,5 4-10-16,5 6-23 0,5 1-15 0,6 9-19 15,13 4 1-15,4 2-7 0,9 5 5 16,4 4 0-16,10 5-2 0,3 3 18 0,8 3-1 15,4 5 18-15,6 2 18 0,4 7-9 0,3 3 21 16,3 7 5-16,4 4 1 0,0 13 31 0,-2 9 3 16,-4 12 9-16,-5 14 14 0,-10 11 3 0,-9 14 15 15,-15 12 6-15,-10 13 10 0,-12 11 12 16,-11 6-1-16,-16 6 6 0,-12-1 2 0,-12 0 1 16,-8-4 6-16,-7-9 10 0,-1-10-2 0,-1-10-6 15,4-11-29-15,5-12-32 0,6-8-28 16,11-9-34-16,4-11-17 0,9-7-41 0,7-11-102 15,5-11-262-15,7-6-197 0,1-3-216 0</inkml:trace>
  <inkml:trace contextRef="#ctx0" brushRef="#br0" timeOffset="70007.908">27841 7610 1714 0,'0'0'213'16,"0"0"-95"-16,0 0-37 0,0 0-41 0,0 0-44 15,0 0 13-15,0 0-19 0,0 0-29 16,0 0-7-16,0 0 7 0,0 0 10 0,0 0 24 16,0 0 14-16,59 149 11 0,-33-83 12 0,3 12 13 15,4 13 5-15,2 8-4 0,-2 7 0 16,1 2-12-16,1-4-7 0,-4-3-8 0,-1-9-7 16,0-8 0-16,-1-8-10 0,-2-8-14 0,0-8-44 15,1-7-82-15,0-6-154 0,-1-7-254 0,-6-12-279 16,-6-12 337-16</inkml:trace>
  <inkml:trace contextRef="#ctx0" brushRef="#br0" timeOffset="70280.118">28549 7850 801 0,'0'0'460'0,"0"0"-156"15,0 0-77-15,0 0-72 0,0 0-49 0,0 0-46 16,0 0-50-16,0 0-50 0,0 0-64 0,0 0-35 15,0 0 1-15,0 0 39 0,0 0 71 0,0 0 57 16,-12 150 49-16,31-61 28 0,0 21 7 16,4 11-13-16,-3 9-18 0,3 2-32 0,-1-1-20 15,-1-6-5-15,3-6-7 0,-2-8-4 0,-2-10-1 16,-1-6-6-16,-2-12 2 0,0-6 2 16,-4-11-5-16,-1-8-1 0,-3-6-7 0,1-9-10 15,0-6-14-15,-1-6-34 0,0-6-62 0,-3-5-126 16,0-8-174-16,-2-5-171 0,-1-4-20 15,-2-3 440-15</inkml:trace>
  <inkml:trace contextRef="#ctx0" brushRef="#br0" timeOffset="70524.4458">28501 7917 95 0,'0'0'203'0,"0"0"-81"0,0 0-64 16,0 0-117-16,0 0-86 0,0 0-30 0,0 0 76 15,0 0 99-15,0 0 0 0,0 0 0 0,0 0 0 16,0 0 0-16,0 0 0 0,134-31 0 16,-91 54 0-16,3 10 22 0,-4 2 58 0,-1 7 18 15,-2 0-24-15,-9 1 43 0,-8 0-8 0,-4-1 17 16,-8 1 21-16,-8 1 4 0,-2 4 2 0,-2-1-6 16,-8 3-18-16,-5-2-27 0,-1-2-15 15,-2-4-30-15,-1-7-26 0,5-5-37 0,3-6-88 16,2-5-171-16,1-9-257 0,6-4-221 0</inkml:trace>
  <inkml:trace contextRef="#ctx0" brushRef="#br0" timeOffset="70860.5777">29145 7747 431 0,'0'0'145'0,"0"0"-107"15,0 0-29-15,0 0-25 0,0 0-18 0,0 0-9 0,0 0-10 16,0 0-5-16,0 0 0 0,0 0-11 15,0 0 11-15,0 0 12 0,0 0 37 16,0 0 48-16,55 68 22 0,-41-82 11 0,2-5-2 16,-3-3 11-16,1-3 5 0,-1-1 5 0,-1 2 0 15,-6 2-9-15,-1-1 13 0,-4 5 30 0,-1 3 50 16,0 5 49-16,-2 3 26 0,-4 5-1 0,2 2-45 16,-2 0-72-16,0 2-75 0,-2 5-76 15,-1 5-62-15,-3 10-29 0,-2 12 2 0,0 13 30 16,-3 12 41-16,2 5 30 0,-4 4 22 15,7 0 5-15,0-6-1 0,4-9 5 0,3-6-6 0,5-12-6 16,-2-9-9-16,11-5-12 0,2-5-9 0,6-2-7 16,2-5-3-16,2 1 0 0,2-6-2 0,4-4 0 15,1-3 0-15,2-11-13 0,4-5-3 16,-1-12-29-16,2-8-67 0,0-12-152 16,-9 9-233-16,-8 8-182 0</inkml:trace>
  <inkml:trace contextRef="#ctx0" brushRef="#br0" timeOffset="71119.4419">29501 5975 35 0,'0'0'223'0,"0"0"82"0,0 0 11 16,0 0-4-16,-116-55-40 0,110 55-70 0,3 0-106 0,3 0-120 16,0 0-126-16,0 4-88 0,0 6-2 0,1 6 62 15,4 15 95-15,-1 13 115 0,5 21 55 16,0 23 27-16,1 26 39 0,1 21 10 0,1 24-1 15,3 19-10-15,-1 10-41 0,4 0-31 0,1-7-18 16,4-18-16-16,-1-19-10 0,4-21-7 16,-1-18-9-16,3-16-8 0,-4-12-2 0,3-9 1 15,-3-7-1-15,3-5-4 0,-3-10-4 0,3-6-10 16,-3-4-8-16,3-11-12 0,-6-4-37 0,1-7-86 16,-2-6-125-16,-1-8-131 0,-4 0-142 0,-7-1-97 15</inkml:trace>
  <inkml:trace contextRef="#ctx0" brushRef="#br0" timeOffset="71319.4802">30078 7381 1284 0,'0'0'183'0,"0"0"-21"0,0 0-81 0,0 0-111 16,0 0-113-16,0 0 13 0,0 0 35 0,0 0 71 15,0 0 94-15,27 120 7 0,-15-70-7 0,5 8-11 16,-3 4-7-16,3 3-2 0,-4 3 1 15,-1-2-12-15,0-7-11 0,-2-6-12 0,1-7-6 16,-3-8-20-16,2-4-23 0,-1-9-47 0,0-7-145 16,-1-7-267-16,-6-4-478 0</inkml:trace>
  <inkml:trace contextRef="#ctx0" brushRef="#br0" timeOffset="71441.5176">30188 6827 1147 0,'0'0'253'0,"0"0"-112"16,0 0-76-16,0 0-121 16,0 0-176-16,0 0-161 0,0 0 11 0,0 0 17 0,0 0 187 15,0 0 178-15</inkml:trace>
  <inkml:trace contextRef="#ctx0" brushRef="#br0" timeOffset="71852.0686">30579 7679 2005 0,'0'0'111'15,"0"0"-42"-15,0 0-32 0,0 0-29 16,0 0-20-16,0 0-16 0,0 0-15 0,0 0-9 16,0 0-29-16,0 0-32 0,0 0-41 0,0 0-29 15,0 0 53-15,0 0 59 0,0 53 73 16,13-18 60-16,2 5-10 0,1 6-9 15,-2 4-14-15,1-2-14 0,-2-2-5 0,-2-1-7 0,-2-7 0 16,2-2 4-16,-4-7-4 0,-2-3 2 16,2-8-3-16,-5-5-9 0,4-5-6 0,-4-4-5 15,-1-3 0-15,0-1 13 0,-1 0 17 0,0 0 10 16,0-2 8-16,0-3-6 0,0-2-4 0,1-4 13 16,3-8 2-16,-1-12 2 0,1-10-3 0,3-12-15 15,4-7-5-15,-1 0-4 0,1 8-6 0,1 9-7 16,-2 11-16-16,-2 14-20 0,0 11-2 0,-6 3 5 15,0 4 11-15,-2 0 17 16,3 0-9-16,-2 0-12 0,1 4-1 0,1 1 30 0,6 2 41 16,3 4 22-16,4 4 5 0,3 2-25 0,0 0-32 15,1 2-7-15,1-1-5 16,0 1-9-16,-1-1-15 0,2-2-132 0,1-1-250 0,-5-5-193 16,-5-4-15-16</inkml:trace>
  <inkml:trace contextRef="#ctx0" brushRef="#br0" timeOffset="72203.1534">31356 7307 783 0,'0'0'529'0,"0"0"-368"0,0 0-75 0,0 0-70 16,0 0-58-16,0 0-38 0,-120 50-20 0,118-32 5 16,0 1 8-16,2 0 3 0,1-3-30 0,5-3-33 15,2-3 3-15,5-5 23 0,0-3 58 0,4 0 61 16,0-2 36-16,2-2 25 0,3-4 21 15,2-6 18-15,-3-4 13 0,0-6 6 0,0-2-6 16,-3-4-9-16,-3-3-13 0,0-3-8 0,-7 4 5 16,-2-5 8-16,-6 4 8 0,-1 2 22 0,-9 4 9 15,-2 4-8-15,-4 5 5 0,2 5-18 16,-3 7-35-16,2 3-33 0,-2 1-66 0,-1 8-72 16,2 10-39-16,-2 7-20 0,0 7-6 15,4 9 32-15,3 3 23 0,6 4 18 0,5 1 19 0,2-2-11 16,15 1-16-16,4-3 14 0,8-6 22 15,4-2 35-15,7 0 34 0,1-5 3 0,7 2-3 16,1-3-1-16,2 2 2 0,3-1 2 0,-2-3 0 16,0 3-51-16,-1 1-154 0,-14-9-234 0,-14-8-135 0</inkml:trace>
  <inkml:trace contextRef="#ctx0" brushRef="#br0" timeOffset="72466.8438">27913 11052 1104 0,'0'0'163'15,"0"0"-69"-15,-148 91-77 0,130-79-265 0,20-10-18 16,27-6 6-16,20-15 67 0,21-11 277 16,25-14 36-16,18-15 20 0,24-16 12 0,21-13-11 15,24-14-5-15,20-15-9 0,18-6 1 16,21-12-10-16,17 0-14 0,11-6-13 0,15 2-16 15,2 3 6-15,7-2-6 0,-7 11-14 16,-3 7-18-16,-11 9-32 0,-16 12-19 0,-43 21-16 0,-33 16-19 16,-38 16 10-16,-30 12-16 0,-1 3-17 0,-8 5-21 15,-9 3-106-15,-10 5-202 0,-25 6-205 16,-24 6 0-16</inkml:trace>
  <inkml:trace contextRef="#ctx0" brushRef="#br0" timeOffset="72734.0995">29253 11089 1666 0,'159'-81'91'15,"58"-27"-37"-15,37-16-18 0,18-8-8 16,11 4 1-16,13 1-5 0,11 6 14 0,16 6-7 15,-36 19-22-15,-25 15-22 0,-56 23-52 0,-55 21-73 16,-5 4-123-16,-18 7-403 0,3-1 664 0,0 2 0 0,-6 2 0 16,-3 2 0-16,-5 1 0 0,-8 1 0 0,-4 1 0 0,-7 3 0 0,-4 0 0 0,-5 1 0 0,-10 2 0 15,-11 4 0-15,-11-1 0 0,-55 5 0 0,-2 1 0 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E8C94-E765-4D4D-9C95-939AB5FB42EE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05383-F4F3-4F32-8B51-BFAA82B3D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718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32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Typical MSS is 1460 bytes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7709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3871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2043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key thing to note here is that the ACK number (43) on the B-to-A segment is one more than the sequence number (42) on the A-</a:t>
            </a:r>
            <a:r>
              <a:rPr lang="en-US" dirty="0" err="1"/>
              <a:t>toB</a:t>
            </a:r>
            <a:r>
              <a:rPr lang="en-US" dirty="0"/>
              <a:t> segment that triggered that ACK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Similarly, the ACK number (80) on the </a:t>
            </a:r>
            <a:r>
              <a:rPr lang="en-US"/>
              <a:t>last A-to-B </a:t>
            </a:r>
            <a:r>
              <a:rPr lang="en-US" dirty="0"/>
              <a:t>segment is one more than the sequence number (79) on the B-to-A segment that triggered that ACK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61019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other TCP topic we’ll want to consider here is that of “connection  management”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TCP sender and </a:t>
            </a:r>
            <a:r>
              <a:rPr lang="en-US" dirty="0" err="1"/>
              <a:t>reciver</a:t>
            </a:r>
            <a:r>
              <a:rPr lang="en-US" dirty="0"/>
              <a:t> have a number of pieces of shared state that they must establish before actually communication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 </a:t>
            </a:r>
            <a:r>
              <a:rPr lang="en-US" dirty="0" err="1"/>
              <a:t>theym</a:t>
            </a:r>
            <a:r>
              <a:rPr lang="en-US" dirty="0"/>
              <a:t> </a:t>
            </a:r>
            <a:r>
              <a:rPr lang="en-US" dirty="0" err="1"/>
              <a:t>ust</a:t>
            </a:r>
            <a:r>
              <a:rPr lang="en-US" dirty="0"/>
              <a:t> both agree that they WANT to communicate with each other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Secondly there are connection parameters – the initial sequence number and the initial receiver-advertised </a:t>
            </a:r>
            <a:r>
              <a:rPr lang="en-US" dirty="0" err="1"/>
              <a:t>bufferspace</a:t>
            </a:r>
            <a:r>
              <a:rPr lang="en-US" dirty="0"/>
              <a:t> that they’ll want to agree 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This is done via a so-called handshake protocol – the client reaching our to the server, and the server answering back.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And before diving into the TCP handshake protocol, let’s first consider the problem of handshaking, of establishing shared state.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6570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TCP’s three way handshake, that operates as follows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Let’s say the client and server both create a TCP socket as we learned about in Chapter 2 and enter the LISTEN state</a:t>
            </a:r>
          </a:p>
          <a:p>
            <a:endParaRPr lang="en-US" dirty="0"/>
          </a:p>
          <a:p>
            <a:r>
              <a:rPr lang="en-US" dirty="0"/>
              <a:t>The client then connects to the server sending a SYN message with a sequence number x (SYN Message is an TCP Segment with SYN but set in the header – you might want to go back and review the TCP segment format!)</a:t>
            </a:r>
          </a:p>
          <a:p>
            <a:endParaRPr lang="en-US" dirty="0"/>
          </a:p>
          <a:p>
            <a:r>
              <a:rPr lang="en-US" dirty="0"/>
              <a:t>The server is waiting for a connection, and receives the SYN message enters the SYN received state (NOT the established state and sends a SYN ACK message back.</a:t>
            </a:r>
          </a:p>
          <a:p>
            <a:endParaRPr lang="en-US" dirty="0"/>
          </a:p>
          <a:p>
            <a:r>
              <a:rPr lang="en-US" dirty="0"/>
              <a:t>Finally the client sends an ACK message to the server, and when the server receiver this enters the </a:t>
            </a:r>
            <a:r>
              <a:rPr lang="en-US" dirty="0" err="1"/>
              <a:t>ESTABLished</a:t>
            </a:r>
            <a:r>
              <a:rPr lang="en-US" dirty="0"/>
              <a:t> state.  This is when the application process would see the return from the wait on the  socket accept() call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15648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good things must come to an end, and that’s true for a TCP connection as well.</a:t>
            </a:r>
          </a:p>
          <a:p>
            <a:endParaRPr lang="en-US" dirty="0"/>
          </a:p>
          <a:p>
            <a:r>
              <a:rPr lang="en-US" dirty="0"/>
              <a:t>And of course there’s a protocol for one side to gracefully close of a TCP connection using a FIN message, to which the other side sends a FINACK message and waits around a bit to respond to any retransmitted FIN messages before timing out.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18581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arrows through reliable data transfer channel is just one way – reliably send from sender to receiver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04157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Spend some time talking about how its to the sender and receiver side protocol that IMPLEMENTS reliable data transfer</a:t>
            </a:r>
          </a:p>
          <a:p>
            <a:endParaRPr lang="en-US" dirty="0"/>
          </a:p>
          <a:p>
            <a:r>
              <a:rPr lang="en-US" dirty="0"/>
              <a:t>Communication over unreliable channel is </a:t>
            </a:r>
            <a:r>
              <a:rPr lang="en-US" dirty="0" err="1"/>
              <a:t>TWO-way</a:t>
            </a:r>
            <a:r>
              <a:rPr lang="en-US" dirty="0"/>
              <a:t>: sender and receiver will exchange messages back and forth to IMPLEMENT one-way  reliable data transfer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47671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So we have a sender side and a receiver side. How much work they’ll have to do depends on the  IMPAIRMENTS introduced by channel – if the channel is perfect – no problem!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8117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 logical communication , we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 that from an application’s perspective, it is as if the hosts running the processes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were directly connected; in reality, the hosts may be on opposite sides of the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planet, connected via numerous routers and a wide range of link types. Application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processes use the logical communication provided by the transport layer to send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messages to each other, free from the worry of the details of the physical infrastructure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 to carry these messages.</a:t>
            </a:r>
          </a:p>
          <a:p>
            <a:endParaRPr lang="en-US" dirty="0"/>
          </a:p>
          <a:p>
            <a:r>
              <a:rPr lang="en-US" dirty="0"/>
              <a:t>Let’s look at each of these three (logical communications, actions,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42145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27047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32893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86772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17498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6029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27997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4603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619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0877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4354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333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1462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2143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159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0D2A2-19F3-EEBC-3A98-69D33EFF69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3C605-CA75-DEA7-0024-D3A660E933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689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7F12-BD53-A860-2912-A14859221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4B173-21AE-ADB9-5053-38C4349FB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E0A66-6CE3-1C0A-51C8-0067B5461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2CF9-0127-45C7-9F41-E88FC47125DF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CC805-DB29-7A79-9B13-831DAD202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F21A3-ACAD-8493-DF7D-C87FD9F6F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F84C0-97E4-4236-A927-0FD3359E7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141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608030-7414-6538-260C-C9B0F4FDEA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841EFB-0007-3393-4971-AEA7FB5DE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AA54C-A2A5-ADFD-10E2-80C028A54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2CF9-0127-45C7-9F41-E88FC47125DF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FBA1A-C99F-0878-43DB-F5E4B7FD0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6E2F8-56C6-ADB1-B5A5-CFB337DE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F84C0-97E4-4236-A927-0FD3359E7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097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5E8EE-C444-F76B-52A1-FBF8B00D7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885F8-E519-3D6B-A8B1-059257537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751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56332-B0F9-DF53-EFAB-130871DED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D766D-C768-A64A-FE50-3E91B9C9C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1817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1FCBA-2FED-0F2B-C074-525E75EC8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650"/>
            <a:ext cx="10515600" cy="1325563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27F21-AABA-F48C-48DF-D1B4223ABD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35150"/>
            <a:ext cx="5181600" cy="435133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630D4-BCE5-F6AE-9CBD-DFF4E63F1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35150"/>
            <a:ext cx="5181600" cy="435133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20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837EA-5D19-5BB2-F342-334BE1F0C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08BC9-D646-679D-FEC0-259FFE300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4951E-50E5-3BD0-E4E5-B0AD474E0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0D98E1-7A74-BE89-34F8-F6DAB83DC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2EDE28-4BAB-1698-83D0-882D5729E3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424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7C304-7595-764A-1614-44FCCDEBA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57AAC4-2681-188F-88AA-AECFD2E65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2CF9-0127-45C7-9F41-E88FC47125DF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0F16CA-968B-383A-8266-E2DE66E50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032425-8B43-5D0B-5BAF-6973BDC84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F84C0-97E4-4236-A927-0FD3359E7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871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3E22FF-E9A4-D2C5-1D0B-C634BA5D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2CF9-0127-45C7-9F41-E88FC47125DF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12FB1-7A14-0452-8967-05CE8C63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09D23A-CD8B-CBB0-BFD0-F930763DA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F84C0-97E4-4236-A927-0FD3359E7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508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42CD0-8BD6-33D4-149D-C27D48044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0998B-5F84-610A-0670-A1E0AAA3D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308FC9-5FD7-876D-B408-CFE626DF8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F73D4-CCF4-160D-417E-78897B795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2CF9-0127-45C7-9F41-E88FC47125DF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47C8A-483F-0F30-0E9D-D50FAE5A8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57154-4765-9213-B3F9-8AEB988E2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F84C0-97E4-4236-A927-0FD3359E7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595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AB410-ACFA-3643-FAC9-9415DCF3B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085812-0418-771E-9C5E-2A220E0865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29A00C-128B-50CE-0694-9B381AE66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47C3B-E344-B101-BC80-E511E3FF7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2CF9-0127-45C7-9F41-E88FC47125DF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AF28A-79AE-102A-BF3D-426615E27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4B26D-D0FF-51B0-AB7D-78309658C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F84C0-97E4-4236-A927-0FD3359E7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01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9713C9-B734-0A7E-F700-10F56807B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2C90F-E590-C2C6-1132-66D267EF5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10C93-602E-BC01-D7CC-4030F8CACD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62CF9-0127-45C7-9F41-E88FC47125DF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A9774-D76C-6E08-48DE-3FD3BF2909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20FAD-AB7E-0B19-A51F-4F5476175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F84C0-97E4-4236-A927-0FD3359E7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81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emf"/><Relationship Id="rId4" Type="http://schemas.openxmlformats.org/officeDocument/2006/relationships/customXml" Target="../ink/ink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emf"/><Relationship Id="rId4" Type="http://schemas.openxmlformats.org/officeDocument/2006/relationships/customXml" Target="../ink/ink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emf"/><Relationship Id="rId4" Type="http://schemas.openxmlformats.org/officeDocument/2006/relationships/customXml" Target="../ink/ink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emf"/><Relationship Id="rId4" Type="http://schemas.openxmlformats.org/officeDocument/2006/relationships/customXml" Target="../ink/ink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emf"/><Relationship Id="rId4" Type="http://schemas.openxmlformats.org/officeDocument/2006/relationships/customXml" Target="../ink/ink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3778D-D784-8520-B717-D3A6C6A5EB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3-Lec 2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CA9DF-0771-34F8-0974-E7222044E4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Transmission Control Protocol -Fundamentals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363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Connection-oriented demultiplexing</a:t>
            </a:r>
          </a:p>
        </p:txBody>
      </p:sp>
      <p:sp>
        <p:nvSpPr>
          <p:cNvPr id="128" name="Rectangle 3">
            <a:extLst>
              <a:ext uri="{FF2B5EF4-FFF2-40B4-BE49-F238E27FC236}">
                <a16:creationId xmlns:a16="http://schemas.microsoft.com/office/drawing/2014/main" id="{2C2F9B28-FDD9-B047-936F-1DE26AECFD6E}"/>
              </a:ext>
            </a:extLst>
          </p:cNvPr>
          <p:cNvSpPr txBox="1">
            <a:spLocks noChangeArrowheads="1"/>
          </p:cNvSpPr>
          <p:nvPr/>
        </p:nvSpPr>
        <p:spPr>
          <a:xfrm>
            <a:off x="798689" y="1495768"/>
            <a:ext cx="4770837" cy="2942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marR="0" lvl="0" indent="-2762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TCP socket identified by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4-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tuple: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 IP address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 port number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IP address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port number</a:t>
            </a:r>
          </a:p>
        </p:txBody>
      </p:sp>
      <p:sp>
        <p:nvSpPr>
          <p:cNvPr id="129" name="Rectangle 4">
            <a:extLst>
              <a:ext uri="{FF2B5EF4-FFF2-40B4-BE49-F238E27FC236}">
                <a16:creationId xmlns:a16="http://schemas.microsoft.com/office/drawing/2014/main" id="{C6672EA0-BD4C-AA4C-B327-560672E6A24F}"/>
              </a:ext>
            </a:extLst>
          </p:cNvPr>
          <p:cNvSpPr txBox="1">
            <a:spLocks noChangeArrowheads="1"/>
          </p:cNvSpPr>
          <p:nvPr/>
        </p:nvSpPr>
        <p:spPr>
          <a:xfrm>
            <a:off x="6476415" y="1510775"/>
            <a:ext cx="5036711" cy="4974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8313" marR="0" lvl="0" indent="-2889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 may support many simultaneous TCP sockets: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 socket identified by its own 4-tuple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 socket associated with a different connecting client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C2F9B28-FDD9-B047-936F-1DE26AECFD6E}"/>
              </a:ext>
            </a:extLst>
          </p:cNvPr>
          <p:cNvSpPr txBox="1">
            <a:spLocks noChangeArrowheads="1"/>
          </p:cNvSpPr>
          <p:nvPr/>
        </p:nvSpPr>
        <p:spPr>
          <a:xfrm>
            <a:off x="784324" y="4284442"/>
            <a:ext cx="4770837" cy="2228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marR="0" lvl="0" indent="-2698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demux: receiver uses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four values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(4-tuple)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direct segment to appropriate socket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AE4D1361-EDC2-E64C-B2A5-339968681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49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TCP: overview  </a:t>
            </a:r>
            <a:r>
              <a:rPr lang="en-US" sz="3200" b="0" dirty="0"/>
              <a:t>RFCs: 793,1122, 2018, 5681, 7323</a:t>
            </a:r>
            <a:endParaRPr lang="en-US" sz="4400" b="0" dirty="0"/>
          </a:p>
        </p:txBody>
      </p:sp>
      <p:sp>
        <p:nvSpPr>
          <p:cNvPr id="70" name="Rectangle 3">
            <a:extLst>
              <a:ext uri="{FF2B5EF4-FFF2-40B4-BE49-F238E27FC236}">
                <a16:creationId xmlns:a16="http://schemas.microsoft.com/office/drawing/2014/main" id="{BE7365D6-3297-0A41-9B2B-91B801F95815}"/>
              </a:ext>
            </a:extLst>
          </p:cNvPr>
          <p:cNvSpPr txBox="1">
            <a:spLocks noChangeArrowheads="1"/>
          </p:cNvSpPr>
          <p:nvPr/>
        </p:nvSpPr>
        <p:spPr>
          <a:xfrm>
            <a:off x="5949863" y="1322613"/>
            <a:ext cx="6012953" cy="5535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1488" marR="0" lvl="0" indent="-2936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cumulative ACKs</a:t>
            </a:r>
          </a:p>
          <a:p>
            <a:pPr marL="471488" marR="0" lvl="0" indent="-2936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pipelining:</a:t>
            </a:r>
          </a:p>
          <a:p>
            <a:pPr marL="919163" marR="0" lvl="2" indent="-2936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TCP congestion and flow control set window size</a:t>
            </a: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471488" marR="0" lvl="0" indent="-3413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connection-oriented: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handshaking (exchange of control messages) initializes sender, receiver state before data exchange</a:t>
            </a:r>
          </a:p>
          <a:p>
            <a:pPr marL="471488" marR="0" lvl="0" indent="-3413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flow controlled: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sender will not overwhelm receiver</a:t>
            </a:r>
          </a:p>
        </p:txBody>
      </p:sp>
      <p:sp>
        <p:nvSpPr>
          <p:cNvPr id="71" name="Rectangle 4">
            <a:extLst>
              <a:ext uri="{FF2B5EF4-FFF2-40B4-BE49-F238E27FC236}">
                <a16:creationId xmlns:a16="http://schemas.microsoft.com/office/drawing/2014/main" id="{B36C086D-3E3E-F04F-BB50-EE7FE6F1A87A}"/>
              </a:ext>
            </a:extLst>
          </p:cNvPr>
          <p:cNvSpPr txBox="1">
            <a:spLocks noChangeArrowheads="1"/>
          </p:cNvSpPr>
          <p:nvPr/>
        </p:nvSpPr>
        <p:spPr>
          <a:xfrm>
            <a:off x="687960" y="1322613"/>
            <a:ext cx="5382987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1488" marR="0" lvl="0" indent="-2936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point-to-point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:</a:t>
            </a:r>
          </a:p>
          <a:p>
            <a:pPr marL="919163" marR="0" lvl="2" indent="-2936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one sender, one receiver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471488" marR="0" lvl="0" indent="-2936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reliable, in-order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byte steam:</a:t>
            </a:r>
          </a:p>
          <a:p>
            <a:pPr marL="919163" marR="0" lvl="2" indent="-2936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message boundaries"</a:t>
            </a:r>
          </a:p>
          <a:p>
            <a:pPr marL="471488" marR="0" lvl="0" indent="-3413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full duplex data: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bi-directional data flow in same connection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MSS: maximum segment size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D9F10C56-26D5-5C45-B097-EE8A46539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69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segment structure</a:t>
            </a:r>
            <a:endParaRPr lang="en-US" sz="4400" b="0" dirty="0"/>
          </a:p>
        </p:txBody>
      </p:sp>
      <p:sp>
        <p:nvSpPr>
          <p:cNvPr id="60" name="Rectangle 4">
            <a:extLst>
              <a:ext uri="{FF2B5EF4-FFF2-40B4-BE49-F238E27FC236}">
                <a16:creationId xmlns:a16="http://schemas.microsoft.com/office/drawing/2014/main" id="{1438C6A7-F9CB-854D-92BB-74AFAE175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073" y="1560062"/>
            <a:ext cx="3951287" cy="4824412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61" name="Rectangle 5">
            <a:extLst>
              <a:ext uri="{FF2B5EF4-FFF2-40B4-BE49-F238E27FC236}">
                <a16:creationId xmlns:a16="http://schemas.microsoft.com/office/drawing/2014/main" id="{21D47CEF-020C-9C44-AB75-DA719011C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6348" y="1675949"/>
            <a:ext cx="3951287" cy="480536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0F66122-9E4A-7644-B40C-189BABEA3388}"/>
              </a:ext>
            </a:extLst>
          </p:cNvPr>
          <p:cNvGrpSpPr/>
          <p:nvPr/>
        </p:nvGrpSpPr>
        <p:grpSpPr>
          <a:xfrm>
            <a:off x="4495573" y="1661303"/>
            <a:ext cx="3450544" cy="401997"/>
            <a:chOff x="4495573" y="1661303"/>
            <a:chExt cx="3450544" cy="401997"/>
          </a:xfrm>
        </p:grpSpPr>
        <p:sp>
          <p:nvSpPr>
            <p:cNvPr id="62" name="Text Box 6">
              <a:extLst>
                <a:ext uri="{FF2B5EF4-FFF2-40B4-BE49-F238E27FC236}">
                  <a16:creationId xmlns:a16="http://schemas.microsoft.com/office/drawing/2014/main" id="{A183A89B-2122-E141-9DF3-203A60EFF2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5573" y="1661303"/>
              <a:ext cx="16637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source port #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3" name="Text Box 7">
              <a:extLst>
                <a:ext uri="{FF2B5EF4-FFF2-40B4-BE49-F238E27FC236}">
                  <a16:creationId xmlns:a16="http://schemas.microsoft.com/office/drawing/2014/main" id="{E52BAEBA-8AEA-B545-A35F-AEB6190843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4992" y="1666425"/>
              <a:ext cx="13811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dest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port #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64" name="Line 8">
            <a:extLst>
              <a:ext uri="{FF2B5EF4-FFF2-40B4-BE49-F238E27FC236}">
                <a16:creationId xmlns:a16="http://schemas.microsoft.com/office/drawing/2014/main" id="{BDC40F37-DD1A-6848-AB76-2EA7683B95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9523" y="2050599"/>
            <a:ext cx="3946525" cy="47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65" name="Line 9">
            <a:extLst>
              <a:ext uri="{FF2B5EF4-FFF2-40B4-BE49-F238E27FC236}">
                <a16:creationId xmlns:a16="http://schemas.microsoft.com/office/drawing/2014/main" id="{92C91585-33BC-084B-A3CF-F5A7CD082B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173" y="2430012"/>
            <a:ext cx="39512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52304C-19AC-C84B-842E-CBCC3EA9E153}"/>
              </a:ext>
            </a:extLst>
          </p:cNvPr>
          <p:cNvGrpSpPr/>
          <p:nvPr/>
        </p:nvGrpSpPr>
        <p:grpSpPr>
          <a:xfrm>
            <a:off x="4324123" y="1145724"/>
            <a:ext cx="3935412" cy="366713"/>
            <a:chOff x="4324123" y="1145724"/>
            <a:chExt cx="3935412" cy="366713"/>
          </a:xfrm>
        </p:grpSpPr>
        <p:sp>
          <p:nvSpPr>
            <p:cNvPr id="67" name="Text Box 11">
              <a:extLst>
                <a:ext uri="{FF2B5EF4-FFF2-40B4-BE49-F238E27FC236}">
                  <a16:creationId xmlns:a16="http://schemas.microsoft.com/office/drawing/2014/main" id="{D7A6E153-CAA2-2E43-9742-982E169267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2248" y="1145724"/>
              <a:ext cx="8572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32 bits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8" name="Line 12">
              <a:extLst>
                <a:ext uri="{FF2B5EF4-FFF2-40B4-BE49-F238E27FC236}">
                  <a16:creationId xmlns:a16="http://schemas.microsoft.com/office/drawing/2014/main" id="{C28AE80D-AED7-BB43-AEEF-9A3E95D70A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32373" y="1391787"/>
              <a:ext cx="1427162" cy="47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9" name="Line 13">
              <a:extLst>
                <a:ext uri="{FF2B5EF4-FFF2-40B4-BE49-F238E27FC236}">
                  <a16:creationId xmlns:a16="http://schemas.microsoft.com/office/drawing/2014/main" id="{0FE91D57-DF52-A948-8B79-BE2C69D2405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4324123" y="1402899"/>
              <a:ext cx="134143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74" name="Line 16">
            <a:extLst>
              <a:ext uri="{FF2B5EF4-FFF2-40B4-BE49-F238E27FC236}">
                <a16:creationId xmlns:a16="http://schemas.microsoft.com/office/drawing/2014/main" id="{ADBC9EF8-B51B-F249-8F7B-C16F5F07A2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52698" y="2811012"/>
            <a:ext cx="39512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76" name="Line 18">
            <a:extLst>
              <a:ext uri="{FF2B5EF4-FFF2-40B4-BE49-F238E27FC236}">
                <a16:creationId xmlns:a16="http://schemas.microsoft.com/office/drawing/2014/main" id="{32231029-9349-864B-ABF1-0D56E55824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7935" y="3206299"/>
            <a:ext cx="39512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77" name="Line 19">
            <a:extLst>
              <a:ext uri="{FF2B5EF4-FFF2-40B4-BE49-F238E27FC236}">
                <a16:creationId xmlns:a16="http://schemas.microsoft.com/office/drawing/2014/main" id="{F2503E28-C28E-B541-932B-7E2993655C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173" y="3596824"/>
            <a:ext cx="39512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78" name="Line 20">
            <a:extLst>
              <a:ext uri="{FF2B5EF4-FFF2-40B4-BE49-F238E27FC236}">
                <a16:creationId xmlns:a16="http://schemas.microsoft.com/office/drawing/2014/main" id="{10D5BEAE-CBC6-5040-B37E-6D12FC20E9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173" y="4158799"/>
            <a:ext cx="39512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79" name="Line 21">
            <a:extLst>
              <a:ext uri="{FF2B5EF4-FFF2-40B4-BE49-F238E27FC236}">
                <a16:creationId xmlns:a16="http://schemas.microsoft.com/office/drawing/2014/main" id="{A186AEBD-F0F5-494B-9D24-09B9888787C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03735" y="2814187"/>
            <a:ext cx="4763" cy="7778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87" name="Line 29">
            <a:extLst>
              <a:ext uri="{FF2B5EF4-FFF2-40B4-BE49-F238E27FC236}">
                <a16:creationId xmlns:a16="http://schemas.microsoft.com/office/drawing/2014/main" id="{B0BB3064-7239-A344-B7D3-3350540CF7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68735" y="2814187"/>
            <a:ext cx="0" cy="392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+mn-cs"/>
            </a:endParaRPr>
          </a:p>
        </p:txBody>
      </p:sp>
      <p:sp>
        <p:nvSpPr>
          <p:cNvPr id="88" name="Line 30">
            <a:extLst>
              <a:ext uri="{FF2B5EF4-FFF2-40B4-BE49-F238E27FC236}">
                <a16:creationId xmlns:a16="http://schemas.microsoft.com/office/drawing/2014/main" id="{22FDEDB0-0202-4C4C-9B34-FF72CC278D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14748" y="2809424"/>
            <a:ext cx="0" cy="392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+mn-cs"/>
            </a:endParaRPr>
          </a:p>
        </p:txBody>
      </p:sp>
      <p:sp>
        <p:nvSpPr>
          <p:cNvPr id="89" name="Line 31">
            <a:extLst>
              <a:ext uri="{FF2B5EF4-FFF2-40B4-BE49-F238E27FC236}">
                <a16:creationId xmlns:a16="http://schemas.microsoft.com/office/drawing/2014/main" id="{9AF172E8-0A6A-6644-BD77-F1EE190D4A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55998" y="2818949"/>
            <a:ext cx="0" cy="392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+mn-cs"/>
            </a:endParaRPr>
          </a:p>
        </p:txBody>
      </p:sp>
      <p:sp>
        <p:nvSpPr>
          <p:cNvPr id="96" name="Text Box 38">
            <a:extLst>
              <a:ext uri="{FF2B5EF4-FFF2-40B4-BE49-F238E27FC236}">
                <a16:creationId xmlns:a16="http://schemas.microsoft.com/office/drawing/2014/main" id="{A4AA77C6-3CD5-F642-BD90-B898C462C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6966" y="2822952"/>
            <a:ext cx="482824" cy="407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not</a:t>
            </a:r>
          </a:p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used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+mn-cs"/>
            </a:endParaRPr>
          </a:p>
        </p:txBody>
      </p:sp>
      <p:sp>
        <p:nvSpPr>
          <p:cNvPr id="97" name="Line 39">
            <a:extLst>
              <a:ext uri="{FF2B5EF4-FFF2-40B4-BE49-F238E27FC236}">
                <a16:creationId xmlns:a16="http://schemas.microsoft.com/office/drawing/2014/main" id="{356A6247-1FB1-3845-A2C5-956708DFFB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13766" y="2809424"/>
            <a:ext cx="0" cy="392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+mn-cs"/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25F3ABB6-FC22-8E45-923B-C272F3E47C12}"/>
              </a:ext>
            </a:extLst>
          </p:cNvPr>
          <p:cNvGrpSpPr/>
          <p:nvPr/>
        </p:nvGrpSpPr>
        <p:grpSpPr>
          <a:xfrm>
            <a:off x="6405335" y="2817362"/>
            <a:ext cx="5252586" cy="731484"/>
            <a:chOff x="6405335" y="2817362"/>
            <a:chExt cx="5252586" cy="731484"/>
          </a:xfrm>
        </p:grpSpPr>
        <p:sp>
          <p:nvSpPr>
            <p:cNvPr id="80" name="Text Box 22">
              <a:extLst>
                <a:ext uri="{FF2B5EF4-FFF2-40B4-BE49-F238E27FC236}">
                  <a16:creationId xmlns:a16="http://schemas.microsoft.com/office/drawing/2014/main" id="{C121B465-E333-C34D-A9B1-4EC95AB296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335" y="2817362"/>
              <a:ext cx="17462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receive window</a:t>
              </a:r>
            </a:p>
          </p:txBody>
        </p:sp>
        <p:sp>
          <p:nvSpPr>
            <p:cNvPr id="107" name="Text Box 49">
              <a:extLst>
                <a:ext uri="{FF2B5EF4-FFF2-40B4-BE49-F238E27FC236}">
                  <a16:creationId xmlns:a16="http://schemas.microsoft.com/office/drawing/2014/main" id="{C1196D10-63E5-F146-A338-FB6B53C00F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4900" y="2847115"/>
              <a:ext cx="2933021" cy="7017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flow control: 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# bytes receiver willing to accept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11" name="Line 53">
              <a:extLst>
                <a:ext uri="{FF2B5EF4-FFF2-40B4-BE49-F238E27FC236}">
                  <a16:creationId xmlns:a16="http://schemas.microsoft.com/office/drawing/2014/main" id="{AF202832-D8A0-CC44-AEC9-474E90CA41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42852" y="3044701"/>
              <a:ext cx="582048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EBAA956-8E89-0A4A-A4BC-91B08D93CC59}"/>
              </a:ext>
            </a:extLst>
          </p:cNvPr>
          <p:cNvGrpSpPr/>
          <p:nvPr/>
        </p:nvGrpSpPr>
        <p:grpSpPr>
          <a:xfrm>
            <a:off x="4979760" y="1674436"/>
            <a:ext cx="7040433" cy="1034129"/>
            <a:chOff x="4979760" y="1674436"/>
            <a:chExt cx="7040433" cy="1034129"/>
          </a:xfrm>
        </p:grpSpPr>
        <p:sp>
          <p:nvSpPr>
            <p:cNvPr id="73" name="Text Box 15">
              <a:extLst>
                <a:ext uri="{FF2B5EF4-FFF2-40B4-BE49-F238E27FC236}">
                  <a16:creationId xmlns:a16="http://schemas.microsoft.com/office/drawing/2014/main" id="{2925631F-CA45-E24E-A2A3-36475CE0E0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9760" y="2029962"/>
              <a:ext cx="24860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sequence number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08" name="Text Box 50">
              <a:extLst>
                <a:ext uri="{FF2B5EF4-FFF2-40B4-BE49-F238E27FC236}">
                  <a16:creationId xmlns:a16="http://schemas.microsoft.com/office/drawing/2014/main" id="{62087231-CA89-9F46-9993-D5CE4726B8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4900" y="1674436"/>
              <a:ext cx="3295293" cy="1034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segment seq  #: 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counting bytes of data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into </a:t>
              </a:r>
              <a:r>
                <a:rPr kumimoji="0" 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bytestream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(not segments!)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13" name="Line 55">
              <a:extLst>
                <a:ext uri="{FF2B5EF4-FFF2-40B4-BE49-F238E27FC236}">
                  <a16:creationId xmlns:a16="http://schemas.microsoft.com/office/drawing/2014/main" id="{69F8FE7B-57A5-CA45-A15F-AB7CA1D8D5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924797" y="2244436"/>
              <a:ext cx="800102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33475873-1909-F649-A643-DFFF77ECF966}"/>
              </a:ext>
            </a:extLst>
          </p:cNvPr>
          <p:cNvGrpSpPr/>
          <p:nvPr/>
        </p:nvGrpSpPr>
        <p:grpSpPr>
          <a:xfrm>
            <a:off x="5398860" y="4614412"/>
            <a:ext cx="5770816" cy="1113459"/>
            <a:chOff x="5398860" y="4614412"/>
            <a:chExt cx="5770816" cy="1113459"/>
          </a:xfrm>
        </p:grpSpPr>
        <p:sp>
          <p:nvSpPr>
            <p:cNvPr id="72" name="Text Box 14">
              <a:extLst>
                <a:ext uri="{FF2B5EF4-FFF2-40B4-BE49-F238E27FC236}">
                  <a16:creationId xmlns:a16="http://schemas.microsoft.com/office/drawing/2014/main" id="{394540FC-9B80-C049-964F-3AEAF7A4BA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8860" y="4614412"/>
              <a:ext cx="2005013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application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data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(variable length)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CEFBFE2-D6C5-6C4B-85CD-C2B1704479E4}"/>
                </a:ext>
              </a:extLst>
            </p:cNvPr>
            <p:cNvSpPr txBox="1"/>
            <p:nvPr/>
          </p:nvSpPr>
          <p:spPr>
            <a:xfrm>
              <a:off x="8980285" y="4638342"/>
              <a:ext cx="2189391" cy="1089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data sent by application into TCP socket</a:t>
              </a:r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C6493B77-D766-824F-B26A-A73B9CE92231}"/>
                </a:ext>
              </a:extLst>
            </p:cNvPr>
            <p:cNvCxnSpPr>
              <a:cxnSpLocks/>
            </p:cNvCxnSpPr>
            <p:nvPr/>
          </p:nvCxnSpPr>
          <p:spPr>
            <a:xfrm>
              <a:off x="6727821" y="5150307"/>
              <a:ext cx="2149479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F59DCBE-5CE4-3C4C-AE43-7FF674B5D23E}"/>
              </a:ext>
            </a:extLst>
          </p:cNvPr>
          <p:cNvGrpSpPr/>
          <p:nvPr/>
        </p:nvGrpSpPr>
        <p:grpSpPr>
          <a:xfrm>
            <a:off x="230393" y="1952743"/>
            <a:ext cx="7771793" cy="1241280"/>
            <a:chOff x="230393" y="1952743"/>
            <a:chExt cx="7771793" cy="1241280"/>
          </a:xfrm>
        </p:grpSpPr>
        <p:sp>
          <p:nvSpPr>
            <p:cNvPr id="137" name="Text Box 35">
              <a:extLst>
                <a:ext uri="{FF2B5EF4-FFF2-40B4-BE49-F238E27FC236}">
                  <a16:creationId xmlns:a16="http://schemas.microsoft.com/office/drawing/2014/main" id="{56F627F0-D04E-AD42-8864-F7B517B4A5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7297" y="2855469"/>
              <a:ext cx="30328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charset="0"/>
                  <a:cs typeface="+mn-cs"/>
                </a:rPr>
                <a:t>A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379D87E-87A4-BA4A-B25D-D60B162F998C}"/>
                </a:ext>
              </a:extLst>
            </p:cNvPr>
            <p:cNvGrpSpPr/>
            <p:nvPr/>
          </p:nvGrpSpPr>
          <p:grpSpPr>
            <a:xfrm>
              <a:off x="230393" y="1952743"/>
              <a:ext cx="7771793" cy="971860"/>
              <a:chOff x="217867" y="1965269"/>
              <a:chExt cx="7771793" cy="971860"/>
            </a:xfrm>
          </p:grpSpPr>
          <p:sp>
            <p:nvSpPr>
              <p:cNvPr id="75" name="Text Box 17">
                <a:extLst>
                  <a:ext uri="{FF2B5EF4-FFF2-40B4-BE49-F238E27FC236}">
                    <a16:creationId xmlns:a16="http://schemas.microsoft.com/office/drawing/2014/main" id="{0864898F-71F3-8C4E-ACBC-273A8F765C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9710" y="2430012"/>
                <a:ext cx="3409950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acknowledgement number</a:t>
                </a:r>
              </a:p>
            </p:txBody>
          </p:sp>
          <p:sp>
            <p:nvSpPr>
              <p:cNvPr id="119" name="Text Box 42">
                <a:extLst>
                  <a:ext uri="{FF2B5EF4-FFF2-40B4-BE49-F238E27FC236}">
                    <a16:creationId xmlns:a16="http://schemas.microsoft.com/office/drawing/2014/main" id="{C0762B76-1537-D346-8718-8BAF6E1F14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7867" y="1965269"/>
                <a:ext cx="3287333" cy="7017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ACK: 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seq # of next expected byte; A bit: this is an ACK</a:t>
                </a: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0" name="Line 46">
                <a:extLst>
                  <a:ext uri="{FF2B5EF4-FFF2-40B4-BE49-F238E27FC236}">
                    <a16:creationId xmlns:a16="http://schemas.microsoft.com/office/drawing/2014/main" id="{412FF679-1D4F-2847-94BC-15BFC61FB4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5200" y="2417523"/>
                <a:ext cx="2076276" cy="519606"/>
              </a:xfrm>
              <a:custGeom>
                <a:avLst/>
                <a:gdLst>
                  <a:gd name="connsiteX0" fmla="*/ 0 w 2082626"/>
                  <a:gd name="connsiteY0" fmla="*/ 0 h 560881"/>
                  <a:gd name="connsiteX1" fmla="*/ 2082626 w 2082626"/>
                  <a:gd name="connsiteY1" fmla="*/ 560881 h 560881"/>
                  <a:gd name="connsiteX0" fmla="*/ 0 w 2076276"/>
                  <a:gd name="connsiteY0" fmla="*/ 0 h 519606"/>
                  <a:gd name="connsiteX1" fmla="*/ 2076276 w 2076276"/>
                  <a:gd name="connsiteY1" fmla="*/ 519606 h 519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76276" h="519606">
                    <a:moveTo>
                      <a:pt x="0" y="0"/>
                    </a:moveTo>
                    <a:cubicBezTo>
                      <a:pt x="694209" y="186960"/>
                      <a:pt x="1382067" y="332646"/>
                      <a:pt x="2076276" y="519606"/>
                    </a:cubicBezTo>
                  </a:path>
                </a:pathLst>
              </a:custGeom>
              <a:noFill/>
              <a:ln w="19050">
                <a:solidFill>
                  <a:srgbClr val="C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9" name="Line 46">
                <a:extLst>
                  <a:ext uri="{FF2B5EF4-FFF2-40B4-BE49-F238E27FC236}">
                    <a16:creationId xmlns:a16="http://schemas.microsoft.com/office/drawing/2014/main" id="{EB8BFD18-324C-2547-AC63-1A0429ECFF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5200" y="2404996"/>
                <a:ext cx="1263476" cy="215853"/>
              </a:xfrm>
              <a:prstGeom prst="line">
                <a:avLst/>
              </a:prstGeom>
              <a:noFill/>
              <a:ln w="19050">
                <a:solidFill>
                  <a:srgbClr val="C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53AA9D9-F43E-B546-80D0-95A95FF3FD84}"/>
              </a:ext>
            </a:extLst>
          </p:cNvPr>
          <p:cNvGrpSpPr/>
          <p:nvPr/>
        </p:nvGrpSpPr>
        <p:grpSpPr>
          <a:xfrm>
            <a:off x="1895418" y="3659802"/>
            <a:ext cx="5828956" cy="1090980"/>
            <a:chOff x="1895418" y="3659802"/>
            <a:chExt cx="5828956" cy="1090980"/>
          </a:xfrm>
        </p:grpSpPr>
        <p:sp>
          <p:nvSpPr>
            <p:cNvPr id="98" name="Text Box 40">
              <a:extLst>
                <a:ext uri="{FF2B5EF4-FFF2-40B4-BE49-F238E27FC236}">
                  <a16:creationId xmlns:a16="http://schemas.microsoft.com/office/drawing/2014/main" id="{CF922213-3DD4-4C4D-B198-ADF3A29EDB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0361" y="3659802"/>
              <a:ext cx="289401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options (variable length)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99" name="Text Box 42">
              <a:extLst>
                <a:ext uri="{FF2B5EF4-FFF2-40B4-BE49-F238E27FC236}">
                  <a16:creationId xmlns:a16="http://schemas.microsoft.com/office/drawing/2014/main" id="{0BC58028-06B7-1A4E-8510-AE6EC1534B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5418" y="4326050"/>
              <a:ext cx="1688926" cy="424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TCP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options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63A6281-16AF-5F4C-91CB-DC46FB513501}"/>
                </a:ext>
              </a:extLst>
            </p:cNvPr>
            <p:cNvCxnSpPr>
              <a:cxnSpLocks/>
              <a:stCxn id="99" idx="3"/>
              <a:endCxn id="98" idx="1"/>
            </p:cNvCxnSpPr>
            <p:nvPr/>
          </p:nvCxnSpPr>
          <p:spPr>
            <a:xfrm flipV="1">
              <a:off x="3584344" y="3859857"/>
              <a:ext cx="1246017" cy="678559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2A3E3DD-D73E-3547-B33E-7D97BEE9201E}"/>
              </a:ext>
            </a:extLst>
          </p:cNvPr>
          <p:cNvGrpSpPr/>
          <p:nvPr/>
        </p:nvGrpSpPr>
        <p:grpSpPr>
          <a:xfrm>
            <a:off x="318075" y="2819126"/>
            <a:ext cx="4456458" cy="424732"/>
            <a:chOff x="318075" y="2819126"/>
            <a:chExt cx="4456458" cy="424732"/>
          </a:xfrm>
        </p:grpSpPr>
        <p:sp>
          <p:nvSpPr>
            <p:cNvPr id="95" name="Text Box 37">
              <a:extLst>
                <a:ext uri="{FF2B5EF4-FFF2-40B4-BE49-F238E27FC236}">
                  <a16:creationId xmlns:a16="http://schemas.microsoft.com/office/drawing/2014/main" id="{71EB8016-A1DB-1C48-954C-FFBE5CF06D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8884" y="2826980"/>
              <a:ext cx="495649" cy="4076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charset="0"/>
                  <a:cs typeface="+mn-cs"/>
                </a:rPr>
                <a:t>head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charset="0"/>
                  <a:cs typeface="+mn-cs"/>
                </a:rPr>
                <a:t>len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endParaRPr>
            </a:p>
          </p:txBody>
        </p:sp>
        <p:sp>
          <p:nvSpPr>
            <p:cNvPr id="93" name="Text Box 42">
              <a:extLst>
                <a:ext uri="{FF2B5EF4-FFF2-40B4-BE49-F238E27FC236}">
                  <a16:creationId xmlns:a16="http://schemas.microsoft.com/office/drawing/2014/main" id="{23616F6F-F6F8-274A-8F63-2AC8E94CAB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075" y="2819126"/>
              <a:ext cx="3287333" cy="424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length 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(of TCP header)</a:t>
              </a: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004F6AA-C795-934B-B4F0-CA6FD9652FA1}"/>
                </a:ext>
              </a:extLst>
            </p:cNvPr>
            <p:cNvCxnSpPr>
              <a:cxnSpLocks/>
            </p:cNvCxnSpPr>
            <p:nvPr/>
          </p:nvCxnSpPr>
          <p:spPr>
            <a:xfrm>
              <a:off x="3544867" y="3031480"/>
              <a:ext cx="783888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36175C2-99D1-404D-ADB0-0C09C4338566}"/>
              </a:ext>
            </a:extLst>
          </p:cNvPr>
          <p:cNvGrpSpPr/>
          <p:nvPr/>
        </p:nvGrpSpPr>
        <p:grpSpPr>
          <a:xfrm>
            <a:off x="-24878" y="3174115"/>
            <a:ext cx="6031751" cy="424732"/>
            <a:chOff x="-24878" y="3174115"/>
            <a:chExt cx="6031751" cy="424732"/>
          </a:xfrm>
        </p:grpSpPr>
        <p:sp>
          <p:nvSpPr>
            <p:cNvPr id="82" name="Text Box 24">
              <a:extLst>
                <a:ext uri="{FF2B5EF4-FFF2-40B4-BE49-F238E27FC236}">
                  <a16:creationId xmlns:a16="http://schemas.microsoft.com/office/drawing/2014/main" id="{DA04993C-122C-384A-9568-6515DE95D8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4023" y="3203124"/>
              <a:ext cx="12128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checksum</a:t>
              </a:r>
            </a:p>
          </p:txBody>
        </p:sp>
        <p:sp>
          <p:nvSpPr>
            <p:cNvPr id="109" name="Text Box 51">
              <a:extLst>
                <a:ext uri="{FF2B5EF4-FFF2-40B4-BE49-F238E27FC236}">
                  <a16:creationId xmlns:a16="http://schemas.microsoft.com/office/drawing/2014/main" id="{CE090396-5F4D-6E4E-AA9C-2778A62E73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4878" y="3174115"/>
              <a:ext cx="3595495" cy="424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Internet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checksum</a:t>
              </a: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F87AC36-0055-DB45-A995-89129C5BB34A}"/>
                </a:ext>
              </a:extLst>
            </p:cNvPr>
            <p:cNvCxnSpPr>
              <a:cxnSpLocks/>
              <a:stCxn id="109" idx="3"/>
              <a:endCxn id="82" idx="1"/>
            </p:cNvCxnSpPr>
            <p:nvPr/>
          </p:nvCxnSpPr>
          <p:spPr>
            <a:xfrm>
              <a:off x="3570617" y="3386481"/>
              <a:ext cx="1223406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Line 10">
            <a:extLst>
              <a:ext uri="{FF2B5EF4-FFF2-40B4-BE49-F238E27FC236}">
                <a16:creationId xmlns:a16="http://schemas.microsoft.com/office/drawing/2014/main" id="{A7BD37B6-D73B-A04D-BDC5-AC47A5470DF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89447" y="1679374"/>
            <a:ext cx="1761" cy="36518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84" name="Line 26">
            <a:extLst>
              <a:ext uri="{FF2B5EF4-FFF2-40B4-BE49-F238E27FC236}">
                <a16:creationId xmlns:a16="http://schemas.microsoft.com/office/drawing/2014/main" id="{E9E32468-C9DF-C94D-9DAD-F82B75D02C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50711" y="2804662"/>
            <a:ext cx="0" cy="392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+mn-cs"/>
            </a:endParaRPr>
          </a:p>
        </p:txBody>
      </p:sp>
      <p:sp>
        <p:nvSpPr>
          <p:cNvPr id="85" name="Line 27">
            <a:extLst>
              <a:ext uri="{FF2B5EF4-FFF2-40B4-BE49-F238E27FC236}">
                <a16:creationId xmlns:a16="http://schemas.microsoft.com/office/drawing/2014/main" id="{595D2D86-0F8D-4945-A03B-3D969A9DA2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92924" y="2809424"/>
            <a:ext cx="0" cy="392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+mn-cs"/>
            </a:endParaRPr>
          </a:p>
        </p:txBody>
      </p:sp>
      <p:sp>
        <p:nvSpPr>
          <p:cNvPr id="86" name="Line 28">
            <a:extLst>
              <a:ext uri="{FF2B5EF4-FFF2-40B4-BE49-F238E27FC236}">
                <a16:creationId xmlns:a16="http://schemas.microsoft.com/office/drawing/2014/main" id="{480E04C4-4E6B-614E-B6E0-47722F1E73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30374" y="2809424"/>
            <a:ext cx="0" cy="392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+mn-cs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7BB42C1-3F72-AF44-97A0-27D00776292C}"/>
              </a:ext>
            </a:extLst>
          </p:cNvPr>
          <p:cNvGrpSpPr/>
          <p:nvPr/>
        </p:nvGrpSpPr>
        <p:grpSpPr>
          <a:xfrm>
            <a:off x="172543" y="2863949"/>
            <a:ext cx="6190466" cy="2660551"/>
            <a:chOff x="172543" y="2863949"/>
            <a:chExt cx="6190466" cy="2660551"/>
          </a:xfrm>
        </p:grpSpPr>
        <p:sp>
          <p:nvSpPr>
            <p:cNvPr id="102" name="Text Box 44">
              <a:extLst>
                <a:ext uri="{FF2B5EF4-FFF2-40B4-BE49-F238E27FC236}">
                  <a16:creationId xmlns:a16="http://schemas.microsoft.com/office/drawing/2014/main" id="{26B4BE77-FB6F-AB48-BDB1-C2E23D5564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543" y="4822769"/>
              <a:ext cx="3419248" cy="7017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RST, SYN, FIN: 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connection management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06" name="Freeform 48">
              <a:extLst>
                <a:ext uri="{FF2B5EF4-FFF2-40B4-BE49-F238E27FC236}">
                  <a16:creationId xmlns:a16="http://schemas.microsoft.com/office/drawing/2014/main" id="{60B1CDA3-93F4-6C43-A635-618B9929B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8336" y="3152325"/>
              <a:ext cx="2678659" cy="2026938"/>
            </a:xfrm>
            <a:custGeom>
              <a:avLst/>
              <a:gdLst>
                <a:gd name="T0" fmla="*/ 0 w 1458"/>
                <a:gd name="T1" fmla="*/ 2147483647 h 444"/>
                <a:gd name="T2" fmla="*/ 2147483647 w 1458"/>
                <a:gd name="T3" fmla="*/ 0 h 444"/>
                <a:gd name="T4" fmla="*/ 2147483647 w 1458"/>
                <a:gd name="T5" fmla="*/ 2147483647 h 444"/>
                <a:gd name="T6" fmla="*/ 0 60000 65536"/>
                <a:gd name="T7" fmla="*/ 0 60000 65536"/>
                <a:gd name="T8" fmla="*/ 0 60000 65536"/>
                <a:gd name="connsiteX0" fmla="*/ 0 w 10533"/>
                <a:gd name="connsiteY0" fmla="*/ 10875 h 10875"/>
                <a:gd name="connsiteX1" fmla="*/ 9093 w 10533"/>
                <a:gd name="connsiteY1" fmla="*/ 0 h 10875"/>
                <a:gd name="connsiteX2" fmla="*/ 10533 w 10533"/>
                <a:gd name="connsiteY2" fmla="*/ 135 h 10875"/>
                <a:gd name="connsiteX0" fmla="*/ 0 w 11345"/>
                <a:gd name="connsiteY0" fmla="*/ 13363 h 13363"/>
                <a:gd name="connsiteX1" fmla="*/ 9905 w 11345"/>
                <a:gd name="connsiteY1" fmla="*/ 0 h 13363"/>
                <a:gd name="connsiteX2" fmla="*/ 11345 w 11345"/>
                <a:gd name="connsiteY2" fmla="*/ 135 h 13363"/>
                <a:gd name="connsiteX0" fmla="*/ 0 w 11465"/>
                <a:gd name="connsiteY0" fmla="*/ 23977 h 23977"/>
                <a:gd name="connsiteX1" fmla="*/ 10025 w 11465"/>
                <a:gd name="connsiteY1" fmla="*/ 0 h 23977"/>
                <a:gd name="connsiteX2" fmla="*/ 11465 w 11465"/>
                <a:gd name="connsiteY2" fmla="*/ 135 h 23977"/>
                <a:gd name="connsiteX0" fmla="*/ 0 w 11405"/>
                <a:gd name="connsiteY0" fmla="*/ 28694 h 28694"/>
                <a:gd name="connsiteX1" fmla="*/ 9965 w 11405"/>
                <a:gd name="connsiteY1" fmla="*/ 0 h 28694"/>
                <a:gd name="connsiteX2" fmla="*/ 11405 w 11405"/>
                <a:gd name="connsiteY2" fmla="*/ 135 h 28694"/>
                <a:gd name="connsiteX0" fmla="*/ 0 w 11391"/>
                <a:gd name="connsiteY0" fmla="*/ 28694 h 28694"/>
                <a:gd name="connsiteX1" fmla="*/ 9965 w 11391"/>
                <a:gd name="connsiteY1" fmla="*/ 0 h 28694"/>
                <a:gd name="connsiteX2" fmla="*/ 11391 w 11391"/>
                <a:gd name="connsiteY2" fmla="*/ 0 h 28694"/>
                <a:gd name="connsiteX0" fmla="*/ 0 w 11877"/>
                <a:gd name="connsiteY0" fmla="*/ 32885 h 32885"/>
                <a:gd name="connsiteX1" fmla="*/ 10451 w 11877"/>
                <a:gd name="connsiteY1" fmla="*/ 0 h 32885"/>
                <a:gd name="connsiteX2" fmla="*/ 11877 w 11877"/>
                <a:gd name="connsiteY2" fmla="*/ 0 h 32885"/>
                <a:gd name="connsiteX0" fmla="*/ 0 w 11573"/>
                <a:gd name="connsiteY0" fmla="*/ 32885 h 32885"/>
                <a:gd name="connsiteX1" fmla="*/ 10147 w 11573"/>
                <a:gd name="connsiteY1" fmla="*/ 0 h 32885"/>
                <a:gd name="connsiteX2" fmla="*/ 11573 w 11573"/>
                <a:gd name="connsiteY2" fmla="*/ 0 h 32885"/>
                <a:gd name="connsiteX0" fmla="*/ 0 w 11573"/>
                <a:gd name="connsiteY0" fmla="*/ 28757 h 28757"/>
                <a:gd name="connsiteX1" fmla="*/ 10147 w 11573"/>
                <a:gd name="connsiteY1" fmla="*/ 0 h 28757"/>
                <a:gd name="connsiteX2" fmla="*/ 11573 w 11573"/>
                <a:gd name="connsiteY2" fmla="*/ 0 h 28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73" h="28757">
                  <a:moveTo>
                    <a:pt x="0" y="28757"/>
                  </a:moveTo>
                  <a:lnTo>
                    <a:pt x="10147" y="0"/>
                  </a:lnTo>
                  <a:lnTo>
                    <a:pt x="11573" y="0"/>
                  </a:lnTo>
                </a:path>
              </a:pathLst>
            </a:custGeom>
            <a:noFill/>
            <a:ln w="19050" cap="flat" cmpd="sng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79AF9A6-0FEF-B247-BE32-9C9E788D06B7}"/>
                </a:ext>
              </a:extLst>
            </p:cNvPr>
            <p:cNvGrpSpPr/>
            <p:nvPr/>
          </p:nvGrpSpPr>
          <p:grpSpPr>
            <a:xfrm>
              <a:off x="5775299" y="2863949"/>
              <a:ext cx="587710" cy="339181"/>
              <a:chOff x="5775299" y="2863949"/>
              <a:chExt cx="587710" cy="339181"/>
            </a:xfrm>
          </p:grpSpPr>
          <p:sp>
            <p:nvSpPr>
              <p:cNvPr id="104" name="Text Box 25">
                <a:extLst>
                  <a:ext uri="{FF2B5EF4-FFF2-40B4-BE49-F238E27FC236}">
                    <a16:creationId xmlns:a16="http://schemas.microsoft.com/office/drawing/2014/main" id="{1E9027CA-7A6A-B448-891E-3892BD3436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83766" y="2864576"/>
                <a:ext cx="279243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ＭＳ Ｐゴシック" charset="0"/>
                    <a:cs typeface="+mn-cs"/>
                  </a:rPr>
                  <a:t>F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05" name="Text Box 32">
                <a:extLst>
                  <a:ext uri="{FF2B5EF4-FFF2-40B4-BE49-F238E27FC236}">
                    <a16:creationId xmlns:a16="http://schemas.microsoft.com/office/drawing/2014/main" id="{BF401CFD-599A-5C4B-A029-67CB6B08DB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9184" y="2863949"/>
                <a:ext cx="279243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ＭＳ Ｐゴシック" charset="0"/>
                    <a:cs typeface="+mn-cs"/>
                  </a:rPr>
                  <a:t>S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12" name="Text Box 33">
                <a:extLst>
                  <a:ext uri="{FF2B5EF4-FFF2-40B4-BE49-F238E27FC236}">
                    <a16:creationId xmlns:a16="http://schemas.microsoft.com/office/drawing/2014/main" id="{4835EFCA-3EC6-3040-AA54-B10AD772E1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75299" y="286395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ＭＳ Ｐゴシック" charset="0"/>
                    <a:cs typeface="+mn-cs"/>
                  </a:rPr>
                  <a:t>R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AF86AF7-F0A9-0D49-BD66-0BCBA2EFC273}"/>
              </a:ext>
            </a:extLst>
          </p:cNvPr>
          <p:cNvGrpSpPr/>
          <p:nvPr/>
        </p:nvGrpSpPr>
        <p:grpSpPr>
          <a:xfrm>
            <a:off x="5277007" y="2859957"/>
            <a:ext cx="2976178" cy="719405"/>
            <a:chOff x="5277007" y="2859957"/>
            <a:chExt cx="2976178" cy="719405"/>
          </a:xfrm>
        </p:grpSpPr>
        <p:sp>
          <p:nvSpPr>
            <p:cNvPr id="81" name="Text Box 23">
              <a:extLst>
                <a:ext uri="{FF2B5EF4-FFF2-40B4-BE49-F238E27FC236}">
                  <a16:creationId xmlns:a16="http://schemas.microsoft.com/office/drawing/2014/main" id="{81D77D1D-D542-E748-880E-847E528165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0735" y="3212649"/>
              <a:ext cx="1822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Urg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data pointer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4F94C5D-E8AA-B440-8C55-70C383D81C15}"/>
                </a:ext>
              </a:extLst>
            </p:cNvPr>
            <p:cNvGrpSpPr/>
            <p:nvPr/>
          </p:nvGrpSpPr>
          <p:grpSpPr>
            <a:xfrm>
              <a:off x="5277007" y="2859957"/>
              <a:ext cx="627836" cy="345695"/>
              <a:chOff x="5527528" y="3067992"/>
              <a:chExt cx="627836" cy="345695"/>
            </a:xfrm>
          </p:grpSpPr>
          <p:sp>
            <p:nvSpPr>
              <p:cNvPr id="114" name="Text Box 34">
                <a:extLst>
                  <a:ext uri="{FF2B5EF4-FFF2-40B4-BE49-F238E27FC236}">
                    <a16:creationId xmlns:a16="http://schemas.microsoft.com/office/drawing/2014/main" id="{7FD0470F-0A1F-AA4D-A333-01EBF41CDB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64900" y="3067992"/>
                <a:ext cx="290464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Calibri"/>
                    <a:ea typeface="ＭＳ Ｐゴシック" charset="0"/>
                    <a:cs typeface="+mn-cs"/>
                  </a:rPr>
                  <a:t>P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alibr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20" name="Text Box 36">
                <a:extLst>
                  <a:ext uri="{FF2B5EF4-FFF2-40B4-BE49-F238E27FC236}">
                    <a16:creationId xmlns:a16="http://schemas.microsoft.com/office/drawing/2014/main" id="{B48CC928-18A3-8E4E-944E-47C0F754B0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27528" y="3075133"/>
                <a:ext cx="316112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Calibri"/>
                    <a:ea typeface="ＭＳ Ｐゴシック" charset="0"/>
                    <a:cs typeface="+mn-cs"/>
                  </a:rPr>
                  <a:t>U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alibri"/>
                  <a:ea typeface="ＭＳ Ｐゴシック" charset="0"/>
                  <a:cs typeface="+mn-cs"/>
                </a:endParaRPr>
              </a:p>
            </p:txBody>
          </p:sp>
        </p:grpSp>
      </p:grpSp>
      <p:sp>
        <p:nvSpPr>
          <p:cNvPr id="83" name="Line 39">
            <a:extLst>
              <a:ext uri="{FF2B5EF4-FFF2-40B4-BE49-F238E27FC236}">
                <a16:creationId xmlns:a16="http://schemas.microsoft.com/office/drawing/2014/main" id="{392B7123-3C26-1749-8AFA-C33B254E56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38305" y="2821148"/>
            <a:ext cx="0" cy="392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+mn-cs"/>
            </a:endParaRPr>
          </a:p>
        </p:txBody>
      </p:sp>
      <p:sp>
        <p:nvSpPr>
          <p:cNvPr id="90" name="Line 39">
            <a:extLst>
              <a:ext uri="{FF2B5EF4-FFF2-40B4-BE49-F238E27FC236}">
                <a16:creationId xmlns:a16="http://schemas.microsoft.com/office/drawing/2014/main" id="{7076B497-C69A-EF44-9C73-7365E43E17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98693" y="2812182"/>
            <a:ext cx="0" cy="392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DC6B1EF-A64F-C94C-81C5-7457A0FFD99A}"/>
              </a:ext>
            </a:extLst>
          </p:cNvPr>
          <p:cNvGrpSpPr/>
          <p:nvPr/>
        </p:nvGrpSpPr>
        <p:grpSpPr>
          <a:xfrm>
            <a:off x="182880" y="2863950"/>
            <a:ext cx="5235245" cy="1390074"/>
            <a:chOff x="182880" y="2863950"/>
            <a:chExt cx="5235245" cy="139007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2C55822-331C-DB41-AB07-59E5BF177405}"/>
                </a:ext>
              </a:extLst>
            </p:cNvPr>
            <p:cNvGrpSpPr/>
            <p:nvPr/>
          </p:nvGrpSpPr>
          <p:grpSpPr>
            <a:xfrm>
              <a:off x="4962499" y="2863950"/>
              <a:ext cx="455626" cy="338554"/>
              <a:chOff x="4962499" y="2863950"/>
              <a:chExt cx="455626" cy="338554"/>
            </a:xfrm>
          </p:grpSpPr>
          <p:sp>
            <p:nvSpPr>
              <p:cNvPr id="91" name="Text Box 33">
                <a:extLst>
                  <a:ext uri="{FF2B5EF4-FFF2-40B4-BE49-F238E27FC236}">
                    <a16:creationId xmlns:a16="http://schemas.microsoft.com/office/drawing/2014/main" id="{C85C82AE-5A3B-EC47-8EA4-C0FA0727D0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62499" y="286395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ＭＳ Ｐゴシック" charset="0"/>
                    <a:cs typeface="+mn-cs"/>
                  </a:rPr>
                  <a:t>C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" name="Text Box 33">
                <a:extLst>
                  <a:ext uri="{FF2B5EF4-FFF2-40B4-BE49-F238E27FC236}">
                    <a16:creationId xmlns:a16="http://schemas.microsoft.com/office/drawing/2014/main" id="{D8D1B074-0355-2942-9977-4413DF7E41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1249" y="286395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ＭＳ Ｐゴシック" charset="0"/>
                    <a:cs typeface="+mn-cs"/>
                  </a:rPr>
                  <a:t>E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03" name="Text Box 44">
              <a:extLst>
                <a:ext uri="{FF2B5EF4-FFF2-40B4-BE49-F238E27FC236}">
                  <a16:creationId xmlns:a16="http://schemas.microsoft.com/office/drawing/2014/main" id="{8DAB804F-166B-0D4B-8089-4B58E3A081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880" y="3829292"/>
              <a:ext cx="3384479" cy="424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C, E: 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congestion notification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10" name="Freeform 48">
              <a:extLst>
                <a:ext uri="{FF2B5EF4-FFF2-40B4-BE49-F238E27FC236}">
                  <a16:creationId xmlns:a16="http://schemas.microsoft.com/office/drawing/2014/main" id="{7103D547-1AEC-9743-8B26-22B579AF1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3195" y="3136684"/>
              <a:ext cx="1749482" cy="914811"/>
            </a:xfrm>
            <a:custGeom>
              <a:avLst/>
              <a:gdLst>
                <a:gd name="T0" fmla="*/ 0 w 1458"/>
                <a:gd name="T1" fmla="*/ 2147483647 h 444"/>
                <a:gd name="T2" fmla="*/ 2147483647 w 1458"/>
                <a:gd name="T3" fmla="*/ 0 h 444"/>
                <a:gd name="T4" fmla="*/ 2147483647 w 1458"/>
                <a:gd name="T5" fmla="*/ 2147483647 h 444"/>
                <a:gd name="T6" fmla="*/ 0 60000 65536"/>
                <a:gd name="T7" fmla="*/ 0 60000 65536"/>
                <a:gd name="T8" fmla="*/ 0 60000 65536"/>
                <a:gd name="connsiteX0" fmla="*/ 0 w 10533"/>
                <a:gd name="connsiteY0" fmla="*/ 10875 h 10875"/>
                <a:gd name="connsiteX1" fmla="*/ 9093 w 10533"/>
                <a:gd name="connsiteY1" fmla="*/ 0 h 10875"/>
                <a:gd name="connsiteX2" fmla="*/ 10533 w 10533"/>
                <a:gd name="connsiteY2" fmla="*/ 135 h 10875"/>
                <a:gd name="connsiteX0" fmla="*/ 0 w 11345"/>
                <a:gd name="connsiteY0" fmla="*/ 13363 h 13363"/>
                <a:gd name="connsiteX1" fmla="*/ 9905 w 11345"/>
                <a:gd name="connsiteY1" fmla="*/ 0 h 13363"/>
                <a:gd name="connsiteX2" fmla="*/ 11345 w 11345"/>
                <a:gd name="connsiteY2" fmla="*/ 135 h 13363"/>
                <a:gd name="connsiteX0" fmla="*/ 0 w 11465"/>
                <a:gd name="connsiteY0" fmla="*/ 23977 h 23977"/>
                <a:gd name="connsiteX1" fmla="*/ 10025 w 11465"/>
                <a:gd name="connsiteY1" fmla="*/ 0 h 23977"/>
                <a:gd name="connsiteX2" fmla="*/ 11465 w 11465"/>
                <a:gd name="connsiteY2" fmla="*/ 135 h 23977"/>
                <a:gd name="connsiteX0" fmla="*/ 0 w 11405"/>
                <a:gd name="connsiteY0" fmla="*/ 28694 h 28694"/>
                <a:gd name="connsiteX1" fmla="*/ 9965 w 11405"/>
                <a:gd name="connsiteY1" fmla="*/ 0 h 28694"/>
                <a:gd name="connsiteX2" fmla="*/ 11405 w 11405"/>
                <a:gd name="connsiteY2" fmla="*/ 135 h 28694"/>
                <a:gd name="connsiteX0" fmla="*/ 0 w 11391"/>
                <a:gd name="connsiteY0" fmla="*/ 28694 h 28694"/>
                <a:gd name="connsiteX1" fmla="*/ 9965 w 11391"/>
                <a:gd name="connsiteY1" fmla="*/ 0 h 28694"/>
                <a:gd name="connsiteX2" fmla="*/ 11391 w 11391"/>
                <a:gd name="connsiteY2" fmla="*/ 0 h 28694"/>
                <a:gd name="connsiteX0" fmla="*/ 0 w 11391"/>
                <a:gd name="connsiteY0" fmla="*/ 28743 h 28743"/>
                <a:gd name="connsiteX1" fmla="*/ 6388 w 11391"/>
                <a:gd name="connsiteY1" fmla="*/ 0 h 28743"/>
                <a:gd name="connsiteX2" fmla="*/ 11391 w 11391"/>
                <a:gd name="connsiteY2" fmla="*/ 49 h 28743"/>
                <a:gd name="connsiteX0" fmla="*/ 0 w 7455"/>
                <a:gd name="connsiteY0" fmla="*/ 28792 h 28792"/>
                <a:gd name="connsiteX1" fmla="*/ 6388 w 7455"/>
                <a:gd name="connsiteY1" fmla="*/ 49 h 28792"/>
                <a:gd name="connsiteX2" fmla="*/ 7455 w 7455"/>
                <a:gd name="connsiteY2" fmla="*/ 0 h 28792"/>
                <a:gd name="connsiteX0" fmla="*/ 0 w 9679"/>
                <a:gd name="connsiteY0" fmla="*/ 9983 h 9983"/>
                <a:gd name="connsiteX1" fmla="*/ 8569 w 9679"/>
                <a:gd name="connsiteY1" fmla="*/ 0 h 9983"/>
                <a:gd name="connsiteX2" fmla="*/ 9679 w 9679"/>
                <a:gd name="connsiteY2" fmla="*/ 34 h 9983"/>
                <a:gd name="connsiteX0" fmla="*/ 0 w 10062"/>
                <a:gd name="connsiteY0" fmla="*/ 10017 h 10017"/>
                <a:gd name="connsiteX1" fmla="*/ 8853 w 10062"/>
                <a:gd name="connsiteY1" fmla="*/ 17 h 10017"/>
                <a:gd name="connsiteX2" fmla="*/ 10062 w 10062"/>
                <a:gd name="connsiteY2" fmla="*/ 0 h 1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62" h="10017">
                  <a:moveTo>
                    <a:pt x="0" y="10017"/>
                  </a:moveTo>
                  <a:lnTo>
                    <a:pt x="8853" y="17"/>
                  </a:lnTo>
                  <a:lnTo>
                    <a:pt x="10062" y="0"/>
                  </a:lnTo>
                </a:path>
              </a:pathLst>
            </a:custGeom>
            <a:noFill/>
            <a:ln w="19050" cap="flat" cmpd="sng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94" name="Slide Number Placeholder 2">
            <a:extLst>
              <a:ext uri="{FF2B5EF4-FFF2-40B4-BE49-F238E27FC236}">
                <a16:creationId xmlns:a16="http://schemas.microsoft.com/office/drawing/2014/main" id="{A3EE5CD7-E8F0-2F4B-B766-7EC8F235C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96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sequence numbers, ACKs</a:t>
            </a:r>
            <a:endParaRPr lang="en-US" sz="4400" b="0" dirty="0"/>
          </a:p>
        </p:txBody>
      </p:sp>
      <p:sp>
        <p:nvSpPr>
          <p:cNvPr id="223" name="Rectangle 5">
            <a:extLst>
              <a:ext uri="{FF2B5EF4-FFF2-40B4-BE49-F238E27FC236}">
                <a16:creationId xmlns:a16="http://schemas.microsoft.com/office/drawing/2014/main" id="{D2976065-03BB-9A44-9CEB-93BE9CAA8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171" y="1355712"/>
            <a:ext cx="5096669" cy="131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7388" indent="-230188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34950" marR="0" lvl="0" indent="-12382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Sequence numbers:</a:t>
            </a:r>
          </a:p>
          <a:p>
            <a:pPr marL="635000" marR="0" lvl="1" indent="-277813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byte stream “</a:t>
            </a:r>
            <a:r>
              <a: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number” of first byte in segment’s data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24" name="Group 192">
            <a:extLst>
              <a:ext uri="{FF2B5EF4-FFF2-40B4-BE49-F238E27FC236}">
                <a16:creationId xmlns:a16="http://schemas.microsoft.com/office/drawing/2014/main" id="{9FCDCC73-BB43-8046-8E2C-1100B11E1F9D}"/>
              </a:ext>
            </a:extLst>
          </p:cNvPr>
          <p:cNvGrpSpPr>
            <a:grpSpLocks/>
          </p:cNvGrpSpPr>
          <p:nvPr/>
        </p:nvGrpSpPr>
        <p:grpSpPr bwMode="auto">
          <a:xfrm>
            <a:off x="7783528" y="3989281"/>
            <a:ext cx="3086106" cy="2541588"/>
            <a:chOff x="3520" y="2404"/>
            <a:chExt cx="1944" cy="1601"/>
          </a:xfrm>
        </p:grpSpPr>
        <p:sp>
          <p:nvSpPr>
            <p:cNvPr id="225" name="Rectangle 167">
              <a:extLst>
                <a:ext uri="{FF2B5EF4-FFF2-40B4-BE49-F238E27FC236}">
                  <a16:creationId xmlns:a16="http://schemas.microsoft.com/office/drawing/2014/main" id="{9463A16E-CF3F-744B-B6DB-33800BAB4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5" y="3589"/>
              <a:ext cx="1202" cy="13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26" name="Group 148">
              <a:extLst>
                <a:ext uri="{FF2B5EF4-FFF2-40B4-BE49-F238E27FC236}">
                  <a16:creationId xmlns:a16="http://schemas.microsoft.com/office/drawing/2014/main" id="{841F4166-2762-C948-9842-0D47AF0FC7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31" y="3291"/>
              <a:ext cx="1252" cy="714"/>
              <a:chOff x="1974" y="2984"/>
              <a:chExt cx="1252" cy="714"/>
            </a:xfrm>
          </p:grpSpPr>
          <p:sp>
            <p:nvSpPr>
              <p:cNvPr id="229" name="Rectangle 149">
                <a:extLst>
                  <a:ext uri="{FF2B5EF4-FFF2-40B4-BE49-F238E27FC236}">
                    <a16:creationId xmlns:a16="http://schemas.microsoft.com/office/drawing/2014/main" id="{6E7D0693-0288-9A4A-9FBC-6B90B9B965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4" y="2995"/>
                <a:ext cx="1210" cy="70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0" name="Text Box 150">
                <a:extLst>
                  <a:ext uri="{FF2B5EF4-FFF2-40B4-BE49-F238E27FC236}">
                    <a16:creationId xmlns:a16="http://schemas.microsoft.com/office/drawing/2014/main" id="{62697352-4BED-A64F-8830-504FE043B5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01" y="2984"/>
                <a:ext cx="5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source port #</a:t>
                </a:r>
              </a:p>
            </p:txBody>
          </p:sp>
          <p:sp>
            <p:nvSpPr>
              <p:cNvPr id="231" name="Text Box 151">
                <a:extLst>
                  <a:ext uri="{FF2B5EF4-FFF2-40B4-BE49-F238E27FC236}">
                    <a16:creationId xmlns:a16="http://schemas.microsoft.com/office/drawing/2014/main" id="{2C0BFF63-7DCB-6D4D-AF9A-56894AAAD8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8" y="2987"/>
                <a:ext cx="49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dest port #</a:t>
                </a:r>
              </a:p>
            </p:txBody>
          </p:sp>
          <p:sp>
            <p:nvSpPr>
              <p:cNvPr id="232" name="Text Box 152">
                <a:extLst>
                  <a:ext uri="{FF2B5EF4-FFF2-40B4-BE49-F238E27FC236}">
                    <a16:creationId xmlns:a16="http://schemas.microsoft.com/office/drawing/2014/main" id="{69698EB5-AC5E-124A-AB12-0B1B72742F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4" y="3117"/>
                <a:ext cx="91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sequence number</a:t>
                </a:r>
              </a:p>
            </p:txBody>
          </p:sp>
          <p:sp>
            <p:nvSpPr>
              <p:cNvPr id="233" name="Text Box 153">
                <a:extLst>
                  <a:ext uri="{FF2B5EF4-FFF2-40B4-BE49-F238E27FC236}">
                    <a16:creationId xmlns:a16="http://schemas.microsoft.com/office/drawing/2014/main" id="{697ADB2B-E096-7A41-ACDA-9E058B2EFF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4" y="3257"/>
                <a:ext cx="125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acknowledgement number</a:t>
                </a:r>
              </a:p>
            </p:txBody>
          </p:sp>
          <p:sp>
            <p:nvSpPr>
              <p:cNvPr id="234" name="Text Box 154">
                <a:extLst>
                  <a:ext uri="{FF2B5EF4-FFF2-40B4-BE49-F238E27FC236}">
                    <a16:creationId xmlns:a16="http://schemas.microsoft.com/office/drawing/2014/main" id="{FD66858C-8D5E-8443-9F2A-57EB759D3E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3" y="3544"/>
                <a:ext cx="47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checksum</a:t>
                </a:r>
              </a:p>
            </p:txBody>
          </p:sp>
          <p:sp>
            <p:nvSpPr>
              <p:cNvPr id="235" name="Line 155">
                <a:extLst>
                  <a:ext uri="{FF2B5EF4-FFF2-40B4-BE49-F238E27FC236}">
                    <a16:creationId xmlns:a16="http://schemas.microsoft.com/office/drawing/2014/main" id="{3FFD0288-879C-5D4E-AB0C-3445A5A979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4" y="3138"/>
                <a:ext cx="12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6" name="Line 156">
                <a:extLst>
                  <a:ext uri="{FF2B5EF4-FFF2-40B4-BE49-F238E27FC236}">
                    <a16:creationId xmlns:a16="http://schemas.microsoft.com/office/drawing/2014/main" id="{258401F9-F43D-C344-A200-772A5E1E1C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4" y="3274"/>
                <a:ext cx="12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7" name="Line 157">
                <a:extLst>
                  <a:ext uri="{FF2B5EF4-FFF2-40B4-BE49-F238E27FC236}">
                    <a16:creationId xmlns:a16="http://schemas.microsoft.com/office/drawing/2014/main" id="{1E8AD451-7070-4243-A92C-2F6573F94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2" y="3414"/>
                <a:ext cx="12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8" name="Line 158">
                <a:extLst>
                  <a:ext uri="{FF2B5EF4-FFF2-40B4-BE49-F238E27FC236}">
                    <a16:creationId xmlns:a16="http://schemas.microsoft.com/office/drawing/2014/main" id="{A4BD4C96-4E2A-074E-8E46-E4BF76EDD8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88" y="2994"/>
                <a:ext cx="0" cy="1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9" name="Line 159">
                <a:extLst>
                  <a:ext uri="{FF2B5EF4-FFF2-40B4-BE49-F238E27FC236}">
                    <a16:creationId xmlns:a16="http://schemas.microsoft.com/office/drawing/2014/main" id="{2153A22B-2E95-B947-A87C-50991B8DBA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88" y="3416"/>
                <a:ext cx="0" cy="2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0" name="Line 160">
                <a:extLst>
                  <a:ext uri="{FF2B5EF4-FFF2-40B4-BE49-F238E27FC236}">
                    <a16:creationId xmlns:a16="http://schemas.microsoft.com/office/drawing/2014/main" id="{BE256B00-4CFB-254F-8432-198CA45B2C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4" y="3548"/>
                <a:ext cx="12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1" name="Text Box 161">
                <a:extLst>
                  <a:ext uri="{FF2B5EF4-FFF2-40B4-BE49-F238E27FC236}">
                    <a16:creationId xmlns:a16="http://schemas.microsoft.com/office/drawing/2014/main" id="{B0718275-925B-4143-80DA-87B3357095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08" y="3390"/>
                <a:ext cx="32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rwnd</a:t>
                </a:r>
              </a:p>
            </p:txBody>
          </p:sp>
          <p:sp>
            <p:nvSpPr>
              <p:cNvPr id="242" name="Text Box 162">
                <a:extLst>
                  <a:ext uri="{FF2B5EF4-FFF2-40B4-BE49-F238E27FC236}">
                    <a16:creationId xmlns:a16="http://schemas.microsoft.com/office/drawing/2014/main" id="{539F6CE1-CE5E-234B-9AFA-A6F2301930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1" y="3544"/>
                <a:ext cx="4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urg pointer</a:t>
                </a:r>
              </a:p>
            </p:txBody>
          </p:sp>
          <p:sp>
            <p:nvSpPr>
              <p:cNvPr id="243" name="Line 163">
                <a:extLst>
                  <a:ext uri="{FF2B5EF4-FFF2-40B4-BE49-F238E27FC236}">
                    <a16:creationId xmlns:a16="http://schemas.microsoft.com/office/drawing/2014/main" id="{6A1FC325-C1C9-E145-AB86-EB4CA77AB4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98" y="3413"/>
                <a:ext cx="0" cy="13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4" name="Line 164">
                <a:extLst>
                  <a:ext uri="{FF2B5EF4-FFF2-40B4-BE49-F238E27FC236}">
                    <a16:creationId xmlns:a16="http://schemas.microsoft.com/office/drawing/2014/main" id="{A57D4AEC-EA9B-6441-B943-116E0B6554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3" y="3412"/>
                <a:ext cx="0" cy="13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7" name="Text Box 166">
              <a:extLst>
                <a:ext uri="{FF2B5EF4-FFF2-40B4-BE49-F238E27FC236}">
                  <a16:creationId xmlns:a16="http://schemas.microsoft.com/office/drawing/2014/main" id="{A11A42A2-3DE7-8749-BEFC-4B12DFD4E9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3092"/>
              <a:ext cx="194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outgoing segment from receiver</a:t>
              </a:r>
            </a:p>
          </p:txBody>
        </p:sp>
        <p:sp>
          <p:nvSpPr>
            <p:cNvPr id="228" name="Freeform 168">
              <a:extLst>
                <a:ext uri="{FF2B5EF4-FFF2-40B4-BE49-F238E27FC236}">
                  <a16:creationId xmlns:a16="http://schemas.microsoft.com/office/drawing/2014/main" id="{06FB8DE4-FF8B-2A4C-9587-9B7067BCC3D8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599" y="2404"/>
              <a:ext cx="107" cy="1194"/>
            </a:xfrm>
            <a:custGeom>
              <a:avLst/>
              <a:gdLst>
                <a:gd name="T0" fmla="*/ 0 w 107"/>
                <a:gd name="T1" fmla="*/ 0 h 910"/>
                <a:gd name="T2" fmla="*/ 107 w 107"/>
                <a:gd name="T3" fmla="*/ 0 h 910"/>
                <a:gd name="T4" fmla="*/ 107 w 107"/>
                <a:gd name="T5" fmla="*/ 13768 h 91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7" h="910">
                  <a:moveTo>
                    <a:pt x="0" y="0"/>
                  </a:moveTo>
                  <a:lnTo>
                    <a:pt x="107" y="0"/>
                  </a:lnTo>
                  <a:lnTo>
                    <a:pt x="107" y="910"/>
                  </a:lnTo>
                </a:path>
              </a:pathLst>
            </a:custGeom>
            <a:noFill/>
            <a:ln w="952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45" name="Group 195">
            <a:extLst>
              <a:ext uri="{FF2B5EF4-FFF2-40B4-BE49-F238E27FC236}">
                <a16:creationId xmlns:a16="http://schemas.microsoft.com/office/drawing/2014/main" id="{B37D7216-C212-C843-A667-53A7C0B847CF}"/>
              </a:ext>
            </a:extLst>
          </p:cNvPr>
          <p:cNvGrpSpPr>
            <a:grpSpLocks/>
          </p:cNvGrpSpPr>
          <p:nvPr/>
        </p:nvGrpSpPr>
        <p:grpSpPr bwMode="auto">
          <a:xfrm>
            <a:off x="8685214" y="6022869"/>
            <a:ext cx="358775" cy="304800"/>
            <a:chOff x="5144" y="3677"/>
            <a:chExt cx="226" cy="192"/>
          </a:xfrm>
        </p:grpSpPr>
        <p:sp>
          <p:nvSpPr>
            <p:cNvPr id="246" name="Rectangle 194">
              <a:extLst>
                <a:ext uri="{FF2B5EF4-FFF2-40B4-BE49-F238E27FC236}">
                  <a16:creationId xmlns:a16="http://schemas.microsoft.com/office/drawing/2014/main" id="{43AFBFF1-B1C6-C147-BB51-D67A05310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2" y="3716"/>
              <a:ext cx="88" cy="13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7" name="Text Box 193">
              <a:extLst>
                <a:ext uri="{FF2B5EF4-FFF2-40B4-BE49-F238E27FC236}">
                  <a16:creationId xmlns:a16="http://schemas.microsoft.com/office/drawing/2014/main" id="{BF6FCEAE-49B5-A041-A298-4CB690E546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4" y="3677"/>
              <a:ext cx="2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charset="0"/>
                  <a:ea typeface="ＭＳ Ｐゴシック" charset="0"/>
                  <a:cs typeface="+mn-cs"/>
                </a:rPr>
                <a:t>A</a:t>
              </a:r>
            </a:p>
          </p:txBody>
        </p:sp>
      </p:grpSp>
      <p:sp>
        <p:nvSpPr>
          <p:cNvPr id="248" name="Rectangle 37">
            <a:extLst>
              <a:ext uri="{FF2B5EF4-FFF2-40B4-BE49-F238E27FC236}">
                <a16:creationId xmlns:a16="http://schemas.microsoft.com/office/drawing/2014/main" id="{A8678432-C6E0-9045-9DFE-9E95FBC24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777" y="3123626"/>
            <a:ext cx="65087" cy="6223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33CC33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49" name="Rectangle 39">
            <a:extLst>
              <a:ext uri="{FF2B5EF4-FFF2-40B4-BE49-F238E27FC236}">
                <a16:creationId xmlns:a16="http://schemas.microsoft.com/office/drawing/2014/main" id="{92ADD221-F1C3-B645-92EB-9D1C9315A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2614" y="3125214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50" name="Rectangle 40">
            <a:extLst>
              <a:ext uri="{FF2B5EF4-FFF2-40B4-BE49-F238E27FC236}">
                <a16:creationId xmlns:a16="http://schemas.microsoft.com/office/drawing/2014/main" id="{BB8D0EB3-2337-2A41-9EFC-CC44292E2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1039" y="3123626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51" name="Rectangle 41">
            <a:extLst>
              <a:ext uri="{FF2B5EF4-FFF2-40B4-BE49-F238E27FC236}">
                <a16:creationId xmlns:a16="http://schemas.microsoft.com/office/drawing/2014/main" id="{08B40AAE-C4F3-B24B-A758-0CBE422C1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7877" y="3123626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52" name="Rectangle 42">
            <a:extLst>
              <a:ext uri="{FF2B5EF4-FFF2-40B4-BE49-F238E27FC236}">
                <a16:creationId xmlns:a16="http://schemas.microsoft.com/office/drawing/2014/main" id="{1B696D21-4399-C041-91DC-701FB61A0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27" y="3123626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53" name="Rectangle 43">
            <a:extLst>
              <a:ext uri="{FF2B5EF4-FFF2-40B4-BE49-F238E27FC236}">
                <a16:creationId xmlns:a16="http://schemas.microsoft.com/office/drawing/2014/main" id="{2CEBC228-9E7F-7E48-9C85-63629AFC0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9964" y="3123626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54" name="Rectangle 45">
            <a:extLst>
              <a:ext uri="{FF2B5EF4-FFF2-40B4-BE49-F238E27FC236}">
                <a16:creationId xmlns:a16="http://schemas.microsoft.com/office/drawing/2014/main" id="{499D6101-0E72-764D-90A9-65FA5E928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2039" y="3123626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55" name="Rectangle 46">
            <a:extLst>
              <a:ext uri="{FF2B5EF4-FFF2-40B4-BE49-F238E27FC236}">
                <a16:creationId xmlns:a16="http://schemas.microsoft.com/office/drawing/2014/main" id="{69025D46-11EA-C34F-8D0D-7B789A5DB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7289" y="3123626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56" name="Rectangle 47">
            <a:extLst>
              <a:ext uri="{FF2B5EF4-FFF2-40B4-BE49-F238E27FC236}">
                <a16:creationId xmlns:a16="http://schemas.microsoft.com/office/drawing/2014/main" id="{097282D2-CB09-6743-BD88-978413D66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2539" y="3123626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57" name="Rectangle 50">
            <a:extLst>
              <a:ext uri="{FF2B5EF4-FFF2-40B4-BE49-F238E27FC236}">
                <a16:creationId xmlns:a16="http://schemas.microsoft.com/office/drawing/2014/main" id="{C44BBA4A-C75F-6344-A7C0-80FA59F96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8902" y="3123626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58" name="Rectangle 51">
            <a:extLst>
              <a:ext uri="{FF2B5EF4-FFF2-40B4-BE49-F238E27FC236}">
                <a16:creationId xmlns:a16="http://schemas.microsoft.com/office/drawing/2014/main" id="{660EEC78-FF50-7445-8190-34F202635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7327" y="3125214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59" name="Rectangle 52">
            <a:extLst>
              <a:ext uri="{FF2B5EF4-FFF2-40B4-BE49-F238E27FC236}">
                <a16:creationId xmlns:a16="http://schemas.microsoft.com/office/drawing/2014/main" id="{BF1D4EAF-3E48-E64D-A9F0-800C14DE4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4164" y="3123626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60" name="Rectangle 53">
            <a:extLst>
              <a:ext uri="{FF2B5EF4-FFF2-40B4-BE49-F238E27FC236}">
                <a16:creationId xmlns:a16="http://schemas.microsoft.com/office/drawing/2014/main" id="{7F7F3BD0-061B-0346-BC6C-7C752F28E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2" y="3123626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61" name="Rectangle 54">
            <a:extLst>
              <a:ext uri="{FF2B5EF4-FFF2-40B4-BE49-F238E27FC236}">
                <a16:creationId xmlns:a16="http://schemas.microsoft.com/office/drawing/2014/main" id="{1419AB61-44E3-7B43-ADE9-9DF5C9E18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7839" y="3123626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62" name="Rectangle 55">
            <a:extLst>
              <a:ext uri="{FF2B5EF4-FFF2-40B4-BE49-F238E27FC236}">
                <a16:creationId xmlns:a16="http://schemas.microsoft.com/office/drawing/2014/main" id="{FA07924E-D97C-9E4F-9629-377D86F65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3089" y="3123626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63" name="Rectangle 56">
            <a:extLst>
              <a:ext uri="{FF2B5EF4-FFF2-40B4-BE49-F238E27FC236}">
                <a16:creationId xmlns:a16="http://schemas.microsoft.com/office/drawing/2014/main" id="{78BBA4C2-77BF-7140-8522-72AA5C9FF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5164" y="3123626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64" name="Rectangle 57">
            <a:extLst>
              <a:ext uri="{FF2B5EF4-FFF2-40B4-BE49-F238E27FC236}">
                <a16:creationId xmlns:a16="http://schemas.microsoft.com/office/drawing/2014/main" id="{8C781153-D0D1-4F49-A7D5-E9E0E02C7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0414" y="3123626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65" name="Rectangle 58">
            <a:extLst>
              <a:ext uri="{FF2B5EF4-FFF2-40B4-BE49-F238E27FC236}">
                <a16:creationId xmlns:a16="http://schemas.microsoft.com/office/drawing/2014/main" id="{1252424B-0051-8B4E-8014-7CDFA8998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252" y="3123626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66" name="Rectangle 59">
            <a:extLst>
              <a:ext uri="{FF2B5EF4-FFF2-40B4-BE49-F238E27FC236}">
                <a16:creationId xmlns:a16="http://schemas.microsoft.com/office/drawing/2014/main" id="{FA783663-FBFD-1D4F-94E0-8E0786489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6152" y="3123626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67" name="Rectangle 60">
            <a:extLst>
              <a:ext uri="{FF2B5EF4-FFF2-40B4-BE49-F238E27FC236}">
                <a16:creationId xmlns:a16="http://schemas.microsoft.com/office/drawing/2014/main" id="{9A20FCBA-A9E2-494E-8A95-747703BA2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1402" y="3123626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68" name="Rectangle 61">
            <a:extLst>
              <a:ext uri="{FF2B5EF4-FFF2-40B4-BE49-F238E27FC236}">
                <a16:creationId xmlns:a16="http://schemas.microsoft.com/office/drawing/2014/main" id="{BD15B2FA-70B2-F44B-A21B-EE69A9B05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5064" y="3122039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69" name="Rectangle 62">
            <a:extLst>
              <a:ext uri="{FF2B5EF4-FFF2-40B4-BE49-F238E27FC236}">
                <a16:creationId xmlns:a16="http://schemas.microsoft.com/office/drawing/2014/main" id="{FCC59CFB-2A58-CB44-B886-3040D9E44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7139" y="3122039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70" name="Rectangle 63">
            <a:extLst>
              <a:ext uri="{FF2B5EF4-FFF2-40B4-BE49-F238E27FC236}">
                <a16:creationId xmlns:a16="http://schemas.microsoft.com/office/drawing/2014/main" id="{C2CEED62-895E-984B-A8A4-247D41CE7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3977" y="3122039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71" name="Rectangle 64">
            <a:extLst>
              <a:ext uri="{FF2B5EF4-FFF2-40B4-BE49-F238E27FC236}">
                <a16:creationId xmlns:a16="http://schemas.microsoft.com/office/drawing/2014/main" id="{A927D859-82EA-9A4A-9764-093C53E03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9227" y="3122039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72" name="Rectangle 65">
            <a:extLst>
              <a:ext uri="{FF2B5EF4-FFF2-40B4-BE49-F238E27FC236}">
                <a16:creationId xmlns:a16="http://schemas.microsoft.com/office/drawing/2014/main" id="{F473CF44-260A-E04B-8696-E13EFF7EE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7" y="3122039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73" name="Rectangle 66">
            <a:extLst>
              <a:ext uri="{FF2B5EF4-FFF2-40B4-BE49-F238E27FC236}">
                <a16:creationId xmlns:a16="http://schemas.microsoft.com/office/drawing/2014/main" id="{489A018C-E3FF-AC42-A61C-40BC11AD7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3377" y="3122039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74" name="Rectangle 68">
            <a:extLst>
              <a:ext uri="{FF2B5EF4-FFF2-40B4-BE49-F238E27FC236}">
                <a16:creationId xmlns:a16="http://schemas.microsoft.com/office/drawing/2014/main" id="{15DBA7E3-2A55-A347-8398-5FF2E190C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0214" y="3123626"/>
            <a:ext cx="65088" cy="6223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75" name="Rectangle 69">
            <a:extLst>
              <a:ext uri="{FF2B5EF4-FFF2-40B4-BE49-F238E27FC236}">
                <a16:creationId xmlns:a16="http://schemas.microsoft.com/office/drawing/2014/main" id="{C41C2999-2C3A-6B42-BFD4-461D81F33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7052" y="3125214"/>
            <a:ext cx="65087" cy="6223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76" name="Rectangle 70">
            <a:extLst>
              <a:ext uri="{FF2B5EF4-FFF2-40B4-BE49-F238E27FC236}">
                <a16:creationId xmlns:a16="http://schemas.microsoft.com/office/drawing/2014/main" id="{C31E0892-5A99-CC4B-9267-B95157619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889" y="3123626"/>
            <a:ext cx="65088" cy="6223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77" name="Rectangle 71">
            <a:extLst>
              <a:ext uri="{FF2B5EF4-FFF2-40B4-BE49-F238E27FC236}">
                <a16:creationId xmlns:a16="http://schemas.microsoft.com/office/drawing/2014/main" id="{F4A34BCF-97FE-9043-BC3E-A64DDF0FE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2314" y="3123626"/>
            <a:ext cx="65088" cy="6223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78" name="Rectangle 72">
            <a:extLst>
              <a:ext uri="{FF2B5EF4-FFF2-40B4-BE49-F238E27FC236}">
                <a16:creationId xmlns:a16="http://schemas.microsoft.com/office/drawing/2014/main" id="{AF39E66A-9553-3344-9AD6-6EDA216F2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7564" y="3123626"/>
            <a:ext cx="65088" cy="6223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79" name="Rectangle 73">
            <a:extLst>
              <a:ext uri="{FF2B5EF4-FFF2-40B4-BE49-F238E27FC236}">
                <a16:creationId xmlns:a16="http://schemas.microsoft.com/office/drawing/2014/main" id="{ECFAFFA1-A372-CF41-884A-8A8C27CFE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2814" y="3123626"/>
            <a:ext cx="65088" cy="6223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80" name="Rectangle 74">
            <a:extLst>
              <a:ext uri="{FF2B5EF4-FFF2-40B4-BE49-F238E27FC236}">
                <a16:creationId xmlns:a16="http://schemas.microsoft.com/office/drawing/2014/main" id="{3C3828F5-F0A3-9B49-AB1D-346F1948C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4889" y="3123626"/>
            <a:ext cx="65088" cy="6223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81" name="Rectangle 75">
            <a:extLst>
              <a:ext uri="{FF2B5EF4-FFF2-40B4-BE49-F238E27FC236}">
                <a16:creationId xmlns:a16="http://schemas.microsoft.com/office/drawing/2014/main" id="{E047C25C-F28E-9A40-9394-4DFA7C5C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1727" y="3123626"/>
            <a:ext cx="65087" cy="6223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82" name="Rectangle 76">
            <a:extLst>
              <a:ext uri="{FF2B5EF4-FFF2-40B4-BE49-F238E27FC236}">
                <a16:creationId xmlns:a16="http://schemas.microsoft.com/office/drawing/2014/main" id="{95AB1F8C-60E0-6E4E-BBC9-6AFCA871B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6977" y="3123626"/>
            <a:ext cx="65087" cy="622300"/>
          </a:xfrm>
          <a:prstGeom prst="rect">
            <a:avLst/>
          </a:pr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83" name="Rectangle 78">
            <a:extLst>
              <a:ext uri="{FF2B5EF4-FFF2-40B4-BE49-F238E27FC236}">
                <a16:creationId xmlns:a16="http://schemas.microsoft.com/office/drawing/2014/main" id="{4C4E8CF6-C760-5B4C-9C8B-724BC7EC9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914" y="3861814"/>
            <a:ext cx="3408363" cy="88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84" name="Rectangle 79">
            <a:extLst>
              <a:ext uri="{FF2B5EF4-FFF2-40B4-BE49-F238E27FC236}">
                <a16:creationId xmlns:a16="http://schemas.microsoft.com/office/drawing/2014/main" id="{19F096B9-3111-7D40-B5B1-AE181A6D6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8639" y="3014089"/>
            <a:ext cx="3408363" cy="88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85" name="Line 80">
            <a:extLst>
              <a:ext uri="{FF2B5EF4-FFF2-40B4-BE49-F238E27FC236}">
                <a16:creationId xmlns:a16="http://schemas.microsoft.com/office/drawing/2014/main" id="{E753CF95-7893-FD4E-BE3D-215F410E840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00864" y="3976114"/>
            <a:ext cx="868363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86" name="Line 82">
            <a:extLst>
              <a:ext uri="{FF2B5EF4-FFF2-40B4-BE49-F238E27FC236}">
                <a16:creationId xmlns:a16="http://schemas.microsoft.com/office/drawing/2014/main" id="{A84B4DF1-EC9A-7F46-AA18-AD952AC6B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5902" y="3977701"/>
            <a:ext cx="868362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87" name="Line 83">
            <a:extLst>
              <a:ext uri="{FF2B5EF4-FFF2-40B4-BE49-F238E27FC236}">
                <a16:creationId xmlns:a16="http://schemas.microsoft.com/office/drawing/2014/main" id="{F05D6B54-06E8-3340-AF49-E2A2D7CDBC38}"/>
              </a:ext>
            </a:extLst>
          </p:cNvPr>
          <p:cNvSpPr>
            <a:spLocks noChangeShapeType="1"/>
          </p:cNvSpPr>
          <p:nvPr/>
        </p:nvSpPr>
        <p:spPr bwMode="auto">
          <a:xfrm>
            <a:off x="9329739" y="3976114"/>
            <a:ext cx="801688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88" name="Line 84">
            <a:extLst>
              <a:ext uri="{FF2B5EF4-FFF2-40B4-BE49-F238E27FC236}">
                <a16:creationId xmlns:a16="http://schemas.microsoft.com/office/drawing/2014/main" id="{B41A428C-2E0E-ED49-9C7F-ADDB6951A77B}"/>
              </a:ext>
            </a:extLst>
          </p:cNvPr>
          <p:cNvSpPr>
            <a:spLocks noChangeShapeType="1"/>
          </p:cNvSpPr>
          <p:nvPr/>
        </p:nvSpPr>
        <p:spPr bwMode="auto">
          <a:xfrm>
            <a:off x="8759827" y="3977701"/>
            <a:ext cx="528637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89" name="Line 87">
            <a:extLst>
              <a:ext uri="{FF2B5EF4-FFF2-40B4-BE49-F238E27FC236}">
                <a16:creationId xmlns:a16="http://schemas.microsoft.com/office/drawing/2014/main" id="{F10E82D1-86EA-0A43-A26B-826B8C65625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92939" y="3999926"/>
            <a:ext cx="0" cy="23336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90" name="Line 88">
            <a:extLst>
              <a:ext uri="{FF2B5EF4-FFF2-40B4-BE49-F238E27FC236}">
                <a16:creationId xmlns:a16="http://schemas.microsoft.com/office/drawing/2014/main" id="{849D7775-1F0E-F446-AFC3-AB4363FCD990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1664" y="3995164"/>
            <a:ext cx="0" cy="2333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91" name="Line 89">
            <a:extLst>
              <a:ext uri="{FF2B5EF4-FFF2-40B4-BE49-F238E27FC236}">
                <a16:creationId xmlns:a16="http://schemas.microsoft.com/office/drawing/2014/main" id="{0E0B871C-6367-774B-BA58-EF11B16FA4E2}"/>
              </a:ext>
            </a:extLst>
          </p:cNvPr>
          <p:cNvSpPr>
            <a:spLocks noChangeShapeType="1"/>
          </p:cNvSpPr>
          <p:nvPr/>
        </p:nvSpPr>
        <p:spPr bwMode="auto">
          <a:xfrm>
            <a:off x="9040814" y="3995164"/>
            <a:ext cx="0" cy="2333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92" name="Line 90">
            <a:extLst>
              <a:ext uri="{FF2B5EF4-FFF2-40B4-BE49-F238E27FC236}">
                <a16:creationId xmlns:a16="http://schemas.microsoft.com/office/drawing/2014/main" id="{C09F078D-04FC-E640-8A03-2400CC0F0B8A}"/>
              </a:ext>
            </a:extLst>
          </p:cNvPr>
          <p:cNvSpPr>
            <a:spLocks noChangeShapeType="1"/>
          </p:cNvSpPr>
          <p:nvPr/>
        </p:nvSpPr>
        <p:spPr bwMode="auto">
          <a:xfrm>
            <a:off x="9698039" y="3995164"/>
            <a:ext cx="0" cy="2333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93" name="Text Box 91">
            <a:extLst>
              <a:ext uri="{FF2B5EF4-FFF2-40B4-BE49-F238E27FC236}">
                <a16:creationId xmlns:a16="http://schemas.microsoft.com/office/drawing/2014/main" id="{39A723B2-B4B0-634D-AE9D-8AC58218E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9114" y="4223764"/>
            <a:ext cx="6937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sent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ACKed</a:t>
            </a:r>
          </a:p>
        </p:txBody>
      </p:sp>
      <p:sp>
        <p:nvSpPr>
          <p:cNvPr id="294" name="Text Box 92">
            <a:extLst>
              <a:ext uri="{FF2B5EF4-FFF2-40B4-BE49-F238E27FC236}">
                <a16:creationId xmlns:a16="http://schemas.microsoft.com/office/drawing/2014/main" id="{3B367685-832F-A24C-8E10-9208FC231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0188" y="4230114"/>
            <a:ext cx="1139821" cy="684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sent, not-yet </a:t>
            </a: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ACKed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(“</a:t>
            </a:r>
            <a:r>
              <a:rPr kumimoji="0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in-flight”)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95" name="Text Box 93">
            <a:extLst>
              <a:ext uri="{FF2B5EF4-FFF2-40B4-BE49-F238E27FC236}">
                <a16:creationId xmlns:a16="http://schemas.microsoft.com/office/drawing/2014/main" id="{81CC0B14-ECA5-7042-90A8-A3D1691D8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9677" y="4225351"/>
            <a:ext cx="1066800" cy="66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usable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but not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yet sent</a:t>
            </a:r>
          </a:p>
        </p:txBody>
      </p:sp>
      <p:sp>
        <p:nvSpPr>
          <p:cNvPr id="296" name="Text Box 94">
            <a:extLst>
              <a:ext uri="{FF2B5EF4-FFF2-40B4-BE49-F238E27FC236}">
                <a16:creationId xmlns:a16="http://schemas.microsoft.com/office/drawing/2014/main" id="{AA04402D-D3B0-AD47-B91F-3AC1C3E20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6914" y="4230114"/>
            <a:ext cx="8191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not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usable</a:t>
            </a:r>
          </a:p>
        </p:txBody>
      </p:sp>
      <p:sp>
        <p:nvSpPr>
          <p:cNvPr id="297" name="Text Box 96">
            <a:extLst>
              <a:ext uri="{FF2B5EF4-FFF2-40B4-BE49-F238E27FC236}">
                <a16:creationId xmlns:a16="http://schemas.microsoft.com/office/drawing/2014/main" id="{7BC9AF2B-9067-6D40-8AD6-38C8B0980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9564" y="2658489"/>
            <a:ext cx="113188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window size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N</a:t>
            </a:r>
          </a:p>
        </p:txBody>
      </p:sp>
      <p:grpSp>
        <p:nvGrpSpPr>
          <p:cNvPr id="298" name="Group 99">
            <a:extLst>
              <a:ext uri="{FF2B5EF4-FFF2-40B4-BE49-F238E27FC236}">
                <a16:creationId xmlns:a16="http://schemas.microsoft.com/office/drawing/2014/main" id="{24BD0429-57C9-5949-A0FA-36C1FBC99776}"/>
              </a:ext>
            </a:extLst>
          </p:cNvPr>
          <p:cNvGrpSpPr>
            <a:grpSpLocks/>
          </p:cNvGrpSpPr>
          <p:nvPr/>
        </p:nvGrpSpPr>
        <p:grpSpPr bwMode="auto">
          <a:xfrm>
            <a:off x="8696327" y="2882326"/>
            <a:ext cx="593725" cy="136525"/>
            <a:chOff x="4250" y="1692"/>
            <a:chExt cx="374" cy="86"/>
          </a:xfrm>
        </p:grpSpPr>
        <p:sp>
          <p:nvSpPr>
            <p:cNvPr id="299" name="Line 97">
              <a:extLst>
                <a:ext uri="{FF2B5EF4-FFF2-40B4-BE49-F238E27FC236}">
                  <a16:creationId xmlns:a16="http://schemas.microsoft.com/office/drawing/2014/main" id="{A02E02EA-0929-104A-BF00-5ADA492F2B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0" y="1738"/>
              <a:ext cx="37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0" name="Line 98">
              <a:extLst>
                <a:ext uri="{FF2B5EF4-FFF2-40B4-BE49-F238E27FC236}">
                  <a16:creationId xmlns:a16="http://schemas.microsoft.com/office/drawing/2014/main" id="{BBA1422E-A86D-8048-8C6A-CBCE03DB28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1692"/>
              <a:ext cx="0" cy="8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01" name="Group 100">
            <a:extLst>
              <a:ext uri="{FF2B5EF4-FFF2-40B4-BE49-F238E27FC236}">
                <a16:creationId xmlns:a16="http://schemas.microsoft.com/office/drawing/2014/main" id="{953BBB09-1247-E749-B041-4AB4BC053F15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04152" y="2907726"/>
            <a:ext cx="593725" cy="136525"/>
            <a:chOff x="4250" y="1692"/>
            <a:chExt cx="374" cy="86"/>
          </a:xfrm>
        </p:grpSpPr>
        <p:sp>
          <p:nvSpPr>
            <p:cNvPr id="302" name="Line 101">
              <a:extLst>
                <a:ext uri="{FF2B5EF4-FFF2-40B4-BE49-F238E27FC236}">
                  <a16:creationId xmlns:a16="http://schemas.microsoft.com/office/drawing/2014/main" id="{3C66FDCF-F2B7-8447-A6D6-18D719B215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7" y="1745"/>
              <a:ext cx="37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3" name="Line 102">
              <a:extLst>
                <a:ext uri="{FF2B5EF4-FFF2-40B4-BE49-F238E27FC236}">
                  <a16:creationId xmlns:a16="http://schemas.microsoft.com/office/drawing/2014/main" id="{3E685C18-38D0-2242-B6E7-6B45955EA4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9" y="1699"/>
              <a:ext cx="0" cy="8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304" name="Text Box 196">
            <a:extLst>
              <a:ext uri="{FF2B5EF4-FFF2-40B4-BE49-F238E27FC236}">
                <a16:creationId xmlns:a16="http://schemas.microsoft.com/office/drawing/2014/main" id="{8A4318F8-8B4B-BA46-9E7C-C771B9AFC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5014" y="3677664"/>
            <a:ext cx="3178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sender sequence number space </a:t>
            </a:r>
          </a:p>
        </p:txBody>
      </p:sp>
      <p:grpSp>
        <p:nvGrpSpPr>
          <p:cNvPr id="305" name="Group 199">
            <a:extLst>
              <a:ext uri="{FF2B5EF4-FFF2-40B4-BE49-F238E27FC236}">
                <a16:creationId xmlns:a16="http://schemas.microsoft.com/office/drawing/2014/main" id="{17C79495-9E5E-D743-8F6F-313B7597C3E0}"/>
              </a:ext>
            </a:extLst>
          </p:cNvPr>
          <p:cNvGrpSpPr>
            <a:grpSpLocks/>
          </p:cNvGrpSpPr>
          <p:nvPr/>
        </p:nvGrpSpPr>
        <p:grpSpPr bwMode="auto">
          <a:xfrm>
            <a:off x="6321427" y="1140839"/>
            <a:ext cx="2952750" cy="1966912"/>
            <a:chOff x="2600" y="665"/>
            <a:chExt cx="1860" cy="1239"/>
          </a:xfrm>
        </p:grpSpPr>
        <p:sp>
          <p:nvSpPr>
            <p:cNvPr id="306" name="Rectangle 171">
              <a:extLst>
                <a:ext uri="{FF2B5EF4-FFF2-40B4-BE49-F238E27FC236}">
                  <a16:creationId xmlns:a16="http://schemas.microsoft.com/office/drawing/2014/main" id="{1EAF4F70-21E7-C34E-8873-423E3B1E6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0" y="1028"/>
              <a:ext cx="1202" cy="13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07" name="Group 172">
              <a:extLst>
                <a:ext uri="{FF2B5EF4-FFF2-40B4-BE49-F238E27FC236}">
                  <a16:creationId xmlns:a16="http://schemas.microsoft.com/office/drawing/2014/main" id="{DEE85BA8-BC48-F24A-B3C5-A13DD502AF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0" y="872"/>
              <a:ext cx="1252" cy="714"/>
              <a:chOff x="1976" y="2984"/>
              <a:chExt cx="1252" cy="714"/>
            </a:xfrm>
          </p:grpSpPr>
          <p:sp>
            <p:nvSpPr>
              <p:cNvPr id="310" name="Rectangle 173">
                <a:extLst>
                  <a:ext uri="{FF2B5EF4-FFF2-40B4-BE49-F238E27FC236}">
                    <a16:creationId xmlns:a16="http://schemas.microsoft.com/office/drawing/2014/main" id="{512EC936-B599-4C42-A3CB-F206B3359F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4" y="2995"/>
                <a:ext cx="1210" cy="70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11" name="Text Box 174">
                <a:extLst>
                  <a:ext uri="{FF2B5EF4-FFF2-40B4-BE49-F238E27FC236}">
                    <a16:creationId xmlns:a16="http://schemas.microsoft.com/office/drawing/2014/main" id="{D1A37C4D-C221-B944-960D-5E1AC157A7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01" y="2984"/>
                <a:ext cx="5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source port #</a:t>
                </a:r>
              </a:p>
            </p:txBody>
          </p:sp>
          <p:sp>
            <p:nvSpPr>
              <p:cNvPr id="312" name="Text Box 175">
                <a:extLst>
                  <a:ext uri="{FF2B5EF4-FFF2-40B4-BE49-F238E27FC236}">
                    <a16:creationId xmlns:a16="http://schemas.microsoft.com/office/drawing/2014/main" id="{DC506D04-4DCA-2A42-8A11-92D2747394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8" y="2987"/>
                <a:ext cx="49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dest port #</a:t>
                </a:r>
              </a:p>
            </p:txBody>
          </p:sp>
          <p:sp>
            <p:nvSpPr>
              <p:cNvPr id="313" name="Text Box 176">
                <a:extLst>
                  <a:ext uri="{FF2B5EF4-FFF2-40B4-BE49-F238E27FC236}">
                    <a16:creationId xmlns:a16="http://schemas.microsoft.com/office/drawing/2014/main" id="{E9E72ACF-7C4B-3247-896D-D6CDE3C1CE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4" y="3117"/>
                <a:ext cx="91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sequence number</a:t>
                </a:r>
              </a:p>
            </p:txBody>
          </p:sp>
          <p:sp>
            <p:nvSpPr>
              <p:cNvPr id="314" name="Text Box 177">
                <a:extLst>
                  <a:ext uri="{FF2B5EF4-FFF2-40B4-BE49-F238E27FC236}">
                    <a16:creationId xmlns:a16="http://schemas.microsoft.com/office/drawing/2014/main" id="{4A1EA7EA-E261-2540-A61F-14F1D3C627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6" y="3257"/>
                <a:ext cx="125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acknowledgement number</a:t>
                </a:r>
              </a:p>
            </p:txBody>
          </p:sp>
          <p:sp>
            <p:nvSpPr>
              <p:cNvPr id="315" name="Text Box 178">
                <a:extLst>
                  <a:ext uri="{FF2B5EF4-FFF2-40B4-BE49-F238E27FC236}">
                    <a16:creationId xmlns:a16="http://schemas.microsoft.com/office/drawing/2014/main" id="{14D444FC-B976-4B43-AF8C-651999F1EA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3" y="3544"/>
                <a:ext cx="47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checksum</a:t>
                </a:r>
              </a:p>
            </p:txBody>
          </p:sp>
          <p:sp>
            <p:nvSpPr>
              <p:cNvPr id="316" name="Line 179">
                <a:extLst>
                  <a:ext uri="{FF2B5EF4-FFF2-40B4-BE49-F238E27FC236}">
                    <a16:creationId xmlns:a16="http://schemas.microsoft.com/office/drawing/2014/main" id="{03CA3683-10CF-2D45-855C-D741CB3E84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4" y="3138"/>
                <a:ext cx="12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17" name="Line 180">
                <a:extLst>
                  <a:ext uri="{FF2B5EF4-FFF2-40B4-BE49-F238E27FC236}">
                    <a16:creationId xmlns:a16="http://schemas.microsoft.com/office/drawing/2014/main" id="{4427CEC2-BFD3-0543-AAB5-E40DA49DCF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4" y="3274"/>
                <a:ext cx="12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18" name="Line 181">
                <a:extLst>
                  <a:ext uri="{FF2B5EF4-FFF2-40B4-BE49-F238E27FC236}">
                    <a16:creationId xmlns:a16="http://schemas.microsoft.com/office/drawing/2014/main" id="{83A31360-0241-B24B-9A5B-5DF36A70BB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2" y="3414"/>
                <a:ext cx="12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19" name="Line 182">
                <a:extLst>
                  <a:ext uri="{FF2B5EF4-FFF2-40B4-BE49-F238E27FC236}">
                    <a16:creationId xmlns:a16="http://schemas.microsoft.com/office/drawing/2014/main" id="{E2E74D6E-689D-3E49-A5CA-1EB053F0D1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88" y="2994"/>
                <a:ext cx="0" cy="1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20" name="Line 183">
                <a:extLst>
                  <a:ext uri="{FF2B5EF4-FFF2-40B4-BE49-F238E27FC236}">
                    <a16:creationId xmlns:a16="http://schemas.microsoft.com/office/drawing/2014/main" id="{34408127-C1C4-5142-81BC-0772E406AF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88" y="3416"/>
                <a:ext cx="0" cy="2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21" name="Line 184">
                <a:extLst>
                  <a:ext uri="{FF2B5EF4-FFF2-40B4-BE49-F238E27FC236}">
                    <a16:creationId xmlns:a16="http://schemas.microsoft.com/office/drawing/2014/main" id="{AF6C4EF8-1ED8-1A4B-B94D-F145C940A3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4" y="3548"/>
                <a:ext cx="12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22" name="Text Box 185">
                <a:extLst>
                  <a:ext uri="{FF2B5EF4-FFF2-40B4-BE49-F238E27FC236}">
                    <a16:creationId xmlns:a16="http://schemas.microsoft.com/office/drawing/2014/main" id="{8F8508CA-EE38-AF4E-A97C-1BE94735E5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08" y="3390"/>
                <a:ext cx="32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rwnd</a:t>
                </a:r>
              </a:p>
            </p:txBody>
          </p:sp>
          <p:sp>
            <p:nvSpPr>
              <p:cNvPr id="323" name="Text Box 186">
                <a:extLst>
                  <a:ext uri="{FF2B5EF4-FFF2-40B4-BE49-F238E27FC236}">
                    <a16:creationId xmlns:a16="http://schemas.microsoft.com/office/drawing/2014/main" id="{88BEC28D-C62B-B54E-A090-DF6809C9E8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1" y="3544"/>
                <a:ext cx="4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urg pointer</a:t>
                </a:r>
              </a:p>
            </p:txBody>
          </p:sp>
          <p:sp>
            <p:nvSpPr>
              <p:cNvPr id="324" name="Line 187">
                <a:extLst>
                  <a:ext uri="{FF2B5EF4-FFF2-40B4-BE49-F238E27FC236}">
                    <a16:creationId xmlns:a16="http://schemas.microsoft.com/office/drawing/2014/main" id="{8CC1CABE-C086-144F-8F1F-A7D004A1EA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98" y="3413"/>
                <a:ext cx="0" cy="13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25" name="Line 188">
                <a:extLst>
                  <a:ext uri="{FF2B5EF4-FFF2-40B4-BE49-F238E27FC236}">
                    <a16:creationId xmlns:a16="http://schemas.microsoft.com/office/drawing/2014/main" id="{061C4173-FBA5-7749-BCE1-9EBD070DBA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3" y="3412"/>
                <a:ext cx="0" cy="13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08" name="Text Box 189">
              <a:extLst>
                <a:ext uri="{FF2B5EF4-FFF2-40B4-BE49-F238E27FC236}">
                  <a16:creationId xmlns:a16="http://schemas.microsoft.com/office/drawing/2014/main" id="{961ADE6B-9EA8-FA44-92C6-6941117B3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0" y="665"/>
              <a:ext cx="186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outgoing segment from sender</a:t>
              </a:r>
            </a:p>
          </p:txBody>
        </p:sp>
        <p:sp>
          <p:nvSpPr>
            <p:cNvPr id="309" name="Freeform 190">
              <a:extLst>
                <a:ext uri="{FF2B5EF4-FFF2-40B4-BE49-F238E27FC236}">
                  <a16:creationId xmlns:a16="http://schemas.microsoft.com/office/drawing/2014/main" id="{ECB9422A-F7AA-6143-8673-CA97EE9D62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0" y="1080"/>
              <a:ext cx="107" cy="824"/>
            </a:xfrm>
            <a:custGeom>
              <a:avLst/>
              <a:gdLst>
                <a:gd name="T0" fmla="*/ 0 w 107"/>
                <a:gd name="T1" fmla="*/ 0 h 910"/>
                <a:gd name="T2" fmla="*/ 107 w 107"/>
                <a:gd name="T3" fmla="*/ 0 h 910"/>
                <a:gd name="T4" fmla="*/ 107 w 107"/>
                <a:gd name="T5" fmla="*/ 337 h 91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7" h="910">
                  <a:moveTo>
                    <a:pt x="0" y="0"/>
                  </a:moveTo>
                  <a:lnTo>
                    <a:pt x="107" y="0"/>
                  </a:lnTo>
                  <a:lnTo>
                    <a:pt x="107" y="910"/>
                  </a:lnTo>
                </a:path>
              </a:pathLst>
            </a:custGeom>
            <a:noFill/>
            <a:ln w="952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07" name="Rectangle 5">
            <a:extLst>
              <a:ext uri="{FF2B5EF4-FFF2-40B4-BE49-F238E27FC236}">
                <a16:creationId xmlns:a16="http://schemas.microsoft.com/office/drawing/2014/main" id="{6C3FDCE7-5731-3B49-B3F0-A28BEE20C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571" y="2803512"/>
            <a:ext cx="5096669" cy="176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7388" indent="-230188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34950" marR="0" lvl="0" indent="-12382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Acknowledgements</a:t>
            </a:r>
            <a:r>
              <a:rPr kumimoji="0" lang="en-US" altLang="en-US" sz="2800" b="0" i="0" u="sng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: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</a:endParaRPr>
          </a:p>
          <a:p>
            <a:pPr marL="63500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seq # of next byte expected from other side</a:t>
            </a:r>
          </a:p>
          <a:p>
            <a:pPr marL="63500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cumulative ACK</a:t>
            </a:r>
          </a:p>
        </p:txBody>
      </p:sp>
      <p:sp>
        <p:nvSpPr>
          <p:cNvPr id="109" name="Slide Number Placeholder 2">
            <a:extLst>
              <a:ext uri="{FF2B5EF4-FFF2-40B4-BE49-F238E27FC236}">
                <a16:creationId xmlns:a16="http://schemas.microsoft.com/office/drawing/2014/main" id="{471D7C94-F1DF-F240-884F-FBFDCBF83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98720" y="2098080"/>
              <a:ext cx="11995200" cy="46580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5840" y="2089080"/>
                <a:ext cx="12007800" cy="466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127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sequence numbers, ACKs</a:t>
            </a:r>
            <a:endParaRPr lang="en-US" sz="4400" b="0" dirty="0"/>
          </a:p>
        </p:txBody>
      </p:sp>
      <p:sp>
        <p:nvSpPr>
          <p:cNvPr id="133" name="Text Box 8">
            <a:extLst>
              <a:ext uri="{FF2B5EF4-FFF2-40B4-BE49-F238E27FC236}">
                <a16:creationId xmlns:a16="http://schemas.microsoft.com/office/drawing/2014/main" id="{4BFA7F94-ECDC-4F4E-BAAE-2F377F89A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1117" y="4011734"/>
            <a:ext cx="2519185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host ACKs receipt of echoed </a:t>
            </a:r>
            <a:r>
              <a: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‘</a:t>
            </a: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</a:t>
            </a:r>
            <a:r>
              <a: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’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4" name="Text Box 9">
            <a:extLst>
              <a:ext uri="{FF2B5EF4-FFF2-40B4-BE49-F238E27FC236}">
                <a16:creationId xmlns:a16="http://schemas.microsoft.com/office/drawing/2014/main" id="{6F6C270A-95D4-3B45-95CD-2E7A27820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9477" y="3001865"/>
            <a:ext cx="31872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host ACKs receipt of</a:t>
            </a:r>
            <a:r>
              <a: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‘</a:t>
            </a: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</a:t>
            </a:r>
            <a:r>
              <a: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’</a:t>
            </a: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, echoes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back </a:t>
            </a:r>
            <a:r>
              <a: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‘</a:t>
            </a: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</a:t>
            </a:r>
            <a:r>
              <a: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’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6" name="Text Box 11">
            <a:extLst>
              <a:ext uri="{FF2B5EF4-FFF2-40B4-BE49-F238E27FC236}">
                <a16:creationId xmlns:a16="http://schemas.microsoft.com/office/drawing/2014/main" id="{7AB83FEF-E6C5-3C4E-8F11-410822AB9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1011" y="5644479"/>
            <a:ext cx="34018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simple telnet scenario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137" name="Text Box 13">
            <a:extLst>
              <a:ext uri="{FF2B5EF4-FFF2-40B4-BE49-F238E27FC236}">
                <a16:creationId xmlns:a16="http://schemas.microsoft.com/office/drawing/2014/main" id="{0851DEB2-88A4-C849-8DEA-02D53E9AB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9672" y="1492971"/>
            <a:ext cx="9973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Host B</a:t>
            </a:r>
          </a:p>
        </p:txBody>
      </p:sp>
      <p:sp>
        <p:nvSpPr>
          <p:cNvPr id="138" name="Text Box 17">
            <a:extLst>
              <a:ext uri="{FF2B5EF4-FFF2-40B4-BE49-F238E27FC236}">
                <a16:creationId xmlns:a16="http://schemas.microsoft.com/office/drawing/2014/main" id="{847A8C2E-C7AE-5B45-9FFE-DE39BC581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4390" y="1459336"/>
            <a:ext cx="10086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Host 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9152BC9-BFE2-2C4F-B7CF-DD705BF09468}"/>
              </a:ext>
            </a:extLst>
          </p:cNvPr>
          <p:cNvGrpSpPr/>
          <p:nvPr/>
        </p:nvGrpSpPr>
        <p:grpSpPr>
          <a:xfrm>
            <a:off x="1499000" y="2541021"/>
            <a:ext cx="5581275" cy="780392"/>
            <a:chOff x="1499000" y="2541021"/>
            <a:chExt cx="5581275" cy="780392"/>
          </a:xfrm>
        </p:grpSpPr>
        <p:sp>
          <p:nvSpPr>
            <p:cNvPr id="131" name="Line 4">
              <a:extLst>
                <a:ext uri="{FF2B5EF4-FFF2-40B4-BE49-F238E27FC236}">
                  <a16:creationId xmlns:a16="http://schemas.microsoft.com/office/drawing/2014/main" id="{4E48AD8B-7F93-B847-8494-F0B86AABA0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4237" y="2749913"/>
              <a:ext cx="2586037" cy="57150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32" name="Text Box 7">
              <a:extLst>
                <a:ext uri="{FF2B5EF4-FFF2-40B4-BE49-F238E27FC236}">
                  <a16:creationId xmlns:a16="http://schemas.microsoft.com/office/drawing/2014/main" id="{B9E9C219-DA90-8A41-A18D-4DF67A2B1B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9000" y="2541021"/>
              <a:ext cx="2725007" cy="424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User types</a:t>
              </a:r>
              <a:r>
                <a:rPr kumimoji="0" lang="ja-JP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‘</a:t>
              </a:r>
              <a:r>
                <a:rPr kumimoji="0" lang="en-US" altLang="ja-JP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C</a:t>
              </a:r>
              <a:r>
                <a:rPr kumimoji="0" lang="ja-JP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’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9" name="Rectangle 18">
              <a:extLst>
                <a:ext uri="{FF2B5EF4-FFF2-40B4-BE49-F238E27FC236}">
                  <a16:creationId xmlns:a16="http://schemas.microsoft.com/office/drawing/2014/main" id="{35BA661F-5A22-C84E-B47D-9147B3088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7037" y="2841988"/>
              <a:ext cx="814387" cy="3794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40" name="Text Box 19">
              <a:extLst>
                <a:ext uri="{FF2B5EF4-FFF2-40B4-BE49-F238E27FC236}">
                  <a16:creationId xmlns:a16="http://schemas.microsoft.com/office/drawing/2014/main" id="{880D64B6-5AB7-0245-B925-5A511DDE9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0272" y="2854620"/>
              <a:ext cx="282000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Seq=42, ACK=79, data = </a:t>
              </a:r>
              <a:r>
                <a: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‘</a:t>
              </a:r>
              <a:r>
                <a: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C</a:t>
              </a:r>
              <a:r>
                <a: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’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0581A9F-48A7-D546-AB16-5A259024E309}"/>
              </a:ext>
            </a:extLst>
          </p:cNvPr>
          <p:cNvGrpSpPr/>
          <p:nvPr/>
        </p:nvGrpSpPr>
        <p:grpSpPr>
          <a:xfrm>
            <a:off x="4264368" y="3523026"/>
            <a:ext cx="2813399" cy="800100"/>
            <a:chOff x="4264368" y="3523026"/>
            <a:chExt cx="2813399" cy="800100"/>
          </a:xfrm>
        </p:grpSpPr>
        <p:sp>
          <p:nvSpPr>
            <p:cNvPr id="135" name="Line 10">
              <a:extLst>
                <a:ext uri="{FF2B5EF4-FFF2-40B4-BE49-F238E27FC236}">
                  <a16:creationId xmlns:a16="http://schemas.microsoft.com/office/drawing/2014/main" id="{7C681F4C-24E8-5D43-BE10-D3949F61CD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44712" y="3523026"/>
              <a:ext cx="2554287" cy="80010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41" name="Rectangle 20">
              <a:extLst>
                <a:ext uri="{FF2B5EF4-FFF2-40B4-BE49-F238E27FC236}">
                  <a16:creationId xmlns:a16="http://schemas.microsoft.com/office/drawing/2014/main" id="{E3E3363E-9511-1A43-912C-05D171708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1962" y="3800838"/>
              <a:ext cx="823912" cy="2460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42" name="Text Box 21">
              <a:extLst>
                <a:ext uri="{FF2B5EF4-FFF2-40B4-BE49-F238E27FC236}">
                  <a16:creationId xmlns:a16="http://schemas.microsoft.com/office/drawing/2014/main" id="{18709FF4-595B-2F4F-9697-F2C14F7607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4368" y="3736718"/>
              <a:ext cx="281339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Seq=79, ACK=43, data = </a:t>
              </a:r>
              <a:r>
                <a:rPr kumimoji="0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‘</a:t>
              </a:r>
              <a:r>
                <a:rPr kumimoji="0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C</a:t>
              </a:r>
              <a:r>
                <a:rPr kumimoji="0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’</a:t>
              </a:r>
              <a:endPara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A6C1350-9453-1E48-8790-F100F9587769}"/>
              </a:ext>
            </a:extLst>
          </p:cNvPr>
          <p:cNvGrpSpPr/>
          <p:nvPr/>
        </p:nvGrpSpPr>
        <p:grpSpPr>
          <a:xfrm>
            <a:off x="4339949" y="4518388"/>
            <a:ext cx="2590800" cy="506413"/>
            <a:chOff x="4339949" y="4518388"/>
            <a:chExt cx="2590800" cy="506413"/>
          </a:xfrm>
        </p:grpSpPr>
        <p:sp>
          <p:nvSpPr>
            <p:cNvPr id="130" name="Line 3">
              <a:extLst>
                <a:ext uri="{FF2B5EF4-FFF2-40B4-BE49-F238E27FC236}">
                  <a16:creationId xmlns:a16="http://schemas.microsoft.com/office/drawing/2014/main" id="{21939EAE-12FE-4B4B-8477-DA966E53E5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9949" y="4518388"/>
              <a:ext cx="2590800" cy="506413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43" name="Rectangle 22">
              <a:extLst>
                <a:ext uri="{FF2B5EF4-FFF2-40B4-BE49-F238E27FC236}">
                  <a16:creationId xmlns:a16="http://schemas.microsoft.com/office/drawing/2014/main" id="{36373196-F0F3-9041-A157-0DFF0B56B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8637" y="4648563"/>
              <a:ext cx="958850" cy="357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44" name="Text Box 23">
              <a:extLst>
                <a:ext uri="{FF2B5EF4-FFF2-40B4-BE49-F238E27FC236}">
                  <a16:creationId xmlns:a16="http://schemas.microsoft.com/office/drawing/2014/main" id="{2C94660D-0BE1-434B-85A6-BB22849908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4710" y="4609843"/>
              <a:ext cx="171226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Seq=43, ACK=80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</p:grpSp>
      <p:sp>
        <p:nvSpPr>
          <p:cNvPr id="145" name="Line 24">
            <a:extLst>
              <a:ext uri="{FF2B5EF4-FFF2-40B4-BE49-F238E27FC236}">
                <a16:creationId xmlns:a16="http://schemas.microsoft.com/office/drawing/2014/main" id="{4198420A-33F5-1542-B39F-616C0F629FE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2012" y="2508613"/>
            <a:ext cx="0" cy="258762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146" name="Line 25">
            <a:extLst>
              <a:ext uri="{FF2B5EF4-FFF2-40B4-BE49-F238E27FC236}">
                <a16:creationId xmlns:a16="http://schemas.microsoft.com/office/drawing/2014/main" id="{C59AD6B4-1F7E-D046-AE58-B0A2143452E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94249" y="2561001"/>
            <a:ext cx="0" cy="258762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grpSp>
        <p:nvGrpSpPr>
          <p:cNvPr id="147" name="Group 27">
            <a:extLst>
              <a:ext uri="{FF2B5EF4-FFF2-40B4-BE49-F238E27FC236}">
                <a16:creationId xmlns:a16="http://schemas.microsoft.com/office/drawing/2014/main" id="{78A4C821-5D3D-F049-95FB-64A6C2EFC29B}"/>
              </a:ext>
            </a:extLst>
          </p:cNvPr>
          <p:cNvGrpSpPr>
            <a:grpSpLocks/>
          </p:cNvGrpSpPr>
          <p:nvPr/>
        </p:nvGrpSpPr>
        <p:grpSpPr bwMode="auto">
          <a:xfrm>
            <a:off x="3824012" y="1687876"/>
            <a:ext cx="755650" cy="782637"/>
            <a:chOff x="-44" y="1473"/>
            <a:chExt cx="981" cy="1105"/>
          </a:xfrm>
        </p:grpSpPr>
        <p:pic>
          <p:nvPicPr>
            <p:cNvPr id="148" name="Picture 28" descr="desktop_computer_stylized_medium">
              <a:extLst>
                <a:ext uri="{FF2B5EF4-FFF2-40B4-BE49-F238E27FC236}">
                  <a16:creationId xmlns:a16="http://schemas.microsoft.com/office/drawing/2014/main" id="{37E197D2-A990-E643-BBEF-3FDB8B30E8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9" name="Freeform 29">
              <a:extLst>
                <a:ext uri="{FF2B5EF4-FFF2-40B4-BE49-F238E27FC236}">
                  <a16:creationId xmlns:a16="http://schemas.microsoft.com/office/drawing/2014/main" id="{B63C2E39-A8CB-1F4B-B3CA-E65FF2976D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50" name="Group 30">
            <a:extLst>
              <a:ext uri="{FF2B5EF4-FFF2-40B4-BE49-F238E27FC236}">
                <a16:creationId xmlns:a16="http://schemas.microsoft.com/office/drawing/2014/main" id="{AEA67504-808C-2C43-80AA-6BED564C9A2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686274" y="1727563"/>
            <a:ext cx="788988" cy="862013"/>
            <a:chOff x="-44" y="1473"/>
            <a:chExt cx="981" cy="1105"/>
          </a:xfrm>
        </p:grpSpPr>
        <p:pic>
          <p:nvPicPr>
            <p:cNvPr id="151" name="Picture 31" descr="desktop_computer_stylized_medium">
              <a:extLst>
                <a:ext uri="{FF2B5EF4-FFF2-40B4-BE49-F238E27FC236}">
                  <a16:creationId xmlns:a16="http://schemas.microsoft.com/office/drawing/2014/main" id="{0B37A6B2-9E4A-114B-85F9-5E3DF6205E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2" name="Freeform 32">
              <a:extLst>
                <a:ext uri="{FF2B5EF4-FFF2-40B4-BE49-F238E27FC236}">
                  <a16:creationId xmlns:a16="http://schemas.microsoft.com/office/drawing/2014/main" id="{100E17DE-5CEE-AB45-8E97-F0E8B66179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78778AE-4599-7841-B71E-D835F9A5393E}"/>
              </a:ext>
            </a:extLst>
          </p:cNvPr>
          <p:cNvGrpSpPr/>
          <p:nvPr/>
        </p:nvGrpSpPr>
        <p:grpSpPr>
          <a:xfrm>
            <a:off x="4692316" y="2815389"/>
            <a:ext cx="1388485" cy="1371600"/>
            <a:chOff x="4692316" y="2815389"/>
            <a:chExt cx="1388485" cy="13716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B715EF6-F294-3449-96CB-B6947A099ADE}"/>
                </a:ext>
              </a:extLst>
            </p:cNvPr>
            <p:cNvSpPr/>
            <p:nvPr/>
          </p:nvSpPr>
          <p:spPr>
            <a:xfrm>
              <a:off x="5566610" y="3721768"/>
              <a:ext cx="514191" cy="465221"/>
            </a:xfrm>
            <a:prstGeom prst="ellipse">
              <a:avLst/>
            </a:prstGeom>
            <a:noFill/>
            <a:ln w="349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D783624-80C6-2148-8502-F1C29047872A}"/>
                </a:ext>
              </a:extLst>
            </p:cNvPr>
            <p:cNvSpPr/>
            <p:nvPr/>
          </p:nvSpPr>
          <p:spPr>
            <a:xfrm>
              <a:off x="4692316" y="2815389"/>
              <a:ext cx="514191" cy="465221"/>
            </a:xfrm>
            <a:prstGeom prst="ellipse">
              <a:avLst/>
            </a:prstGeom>
            <a:noFill/>
            <a:ln w="349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07B7D31-A373-0B4B-A1B5-F4FD39A2F3C3}"/>
                </a:ext>
              </a:extLst>
            </p:cNvPr>
            <p:cNvCxnSpPr/>
            <p:nvPr/>
          </p:nvCxnSpPr>
          <p:spPr>
            <a:xfrm flipH="1" flipV="1">
              <a:off x="5117431" y="3224463"/>
              <a:ext cx="513348" cy="51334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45AF06C-D673-CA4F-A51B-93240818CB9A}"/>
              </a:ext>
            </a:extLst>
          </p:cNvPr>
          <p:cNvGrpSpPr/>
          <p:nvPr/>
        </p:nvGrpSpPr>
        <p:grpSpPr>
          <a:xfrm>
            <a:off x="4684295" y="3737810"/>
            <a:ext cx="1982043" cy="1307432"/>
            <a:chOff x="4692316" y="2815389"/>
            <a:chExt cx="1982043" cy="1307432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B1B5065-4044-F742-9CE7-C6C1E51A71E8}"/>
                </a:ext>
              </a:extLst>
            </p:cNvPr>
            <p:cNvSpPr/>
            <p:nvPr/>
          </p:nvSpPr>
          <p:spPr>
            <a:xfrm>
              <a:off x="6160168" y="3657600"/>
              <a:ext cx="514191" cy="465221"/>
            </a:xfrm>
            <a:prstGeom prst="ellipse">
              <a:avLst/>
            </a:prstGeom>
            <a:noFill/>
            <a:ln w="349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5F4BEC1-9A8B-BA47-BC77-A5A357B8A4B6}"/>
                </a:ext>
              </a:extLst>
            </p:cNvPr>
            <p:cNvSpPr/>
            <p:nvPr/>
          </p:nvSpPr>
          <p:spPr>
            <a:xfrm>
              <a:off x="4692316" y="2815389"/>
              <a:ext cx="514191" cy="465221"/>
            </a:xfrm>
            <a:prstGeom prst="ellipse">
              <a:avLst/>
            </a:prstGeom>
            <a:noFill/>
            <a:ln w="349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894C7DC-0B9B-5648-ACEB-7945930EE5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65557" y="3224463"/>
              <a:ext cx="970548" cy="52136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Slide Number Placeholder 2">
            <a:extLst>
              <a:ext uri="{FF2B5EF4-FFF2-40B4-BE49-F238E27FC236}">
                <a16:creationId xmlns:a16="http://schemas.microsoft.com/office/drawing/2014/main" id="{951C5C48-402B-A744-B23C-9DA42D7A6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7447680" y="860040"/>
              <a:ext cx="4746240" cy="582012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40480" y="853920"/>
                <a:ext cx="4766760" cy="582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113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  <p:bldP spid="1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connection management</a:t>
            </a:r>
            <a:endParaRPr lang="en-US" sz="4400" b="0" dirty="0"/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9C578410-CCAC-A940-BEC5-74269A538606}"/>
              </a:ext>
            </a:extLst>
          </p:cNvPr>
          <p:cNvSpPr txBox="1">
            <a:spLocks noChangeArrowheads="1"/>
          </p:cNvSpPr>
          <p:nvPr/>
        </p:nvSpPr>
        <p:spPr>
          <a:xfrm>
            <a:off x="785243" y="1329399"/>
            <a:ext cx="11329310" cy="2187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before exchanging data, sender/receiver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handshake”: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agree to establish connection (each knowing the other willing to establish connection)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agree on connection parameters (e.g., starting seq #s)</a:t>
            </a:r>
          </a:p>
        </p:txBody>
      </p:sp>
      <p:sp>
        <p:nvSpPr>
          <p:cNvPr id="129" name="Rectangle 62">
            <a:extLst>
              <a:ext uri="{FF2B5EF4-FFF2-40B4-BE49-F238E27FC236}">
                <a16:creationId xmlns:a16="http://schemas.microsoft.com/office/drawing/2014/main" id="{C5E2ED2D-96E6-7640-B8B9-2E97B876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8677" y="2935290"/>
            <a:ext cx="2279650" cy="24145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30" name="Rectangle 45">
            <a:extLst>
              <a:ext uri="{FF2B5EF4-FFF2-40B4-BE49-F238E27FC236}">
                <a16:creationId xmlns:a16="http://schemas.microsoft.com/office/drawing/2014/main" id="{E1C433CA-144F-FE40-9939-574216DE0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8989" y="2989265"/>
            <a:ext cx="2270125" cy="24717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31" name="Line 55">
            <a:extLst>
              <a:ext uri="{FF2B5EF4-FFF2-40B4-BE49-F238E27FC236}">
                <a16:creationId xmlns:a16="http://schemas.microsoft.com/office/drawing/2014/main" id="{B5AF7973-E361-6A42-9B3B-A8AD0E9C71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8989" y="3430590"/>
            <a:ext cx="22701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32" name="Text Box 6">
            <a:extLst>
              <a:ext uri="{FF2B5EF4-FFF2-40B4-BE49-F238E27FC236}">
                <a16:creationId xmlns:a16="http://schemas.microsoft.com/office/drawing/2014/main" id="{F4060720-F3C5-A543-A168-90183A3F7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3277" y="3543303"/>
            <a:ext cx="2335212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230188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connection state: ESTAB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connection variables:</a:t>
            </a:r>
          </a:p>
          <a:p>
            <a:pPr marL="230188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seq # client-to-server</a:t>
            </a:r>
          </a:p>
          <a:p>
            <a:pPr marL="230188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        server-to-client</a:t>
            </a:r>
          </a:p>
          <a:p>
            <a:pPr marL="230188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rcvBuffer</a:t>
            </a: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size</a:t>
            </a:r>
          </a:p>
          <a:p>
            <a:pPr marL="230188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  at server,client </a:t>
            </a:r>
          </a:p>
          <a:p>
            <a:pPr marL="230188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          </a:t>
            </a:r>
          </a:p>
        </p:txBody>
      </p:sp>
      <p:grpSp>
        <p:nvGrpSpPr>
          <p:cNvPr id="133" name="Group 46">
            <a:extLst>
              <a:ext uri="{FF2B5EF4-FFF2-40B4-BE49-F238E27FC236}">
                <a16:creationId xmlns:a16="http://schemas.microsoft.com/office/drawing/2014/main" id="{B33AB7A5-CCC5-254C-8A3A-759B759D5041}"/>
              </a:ext>
            </a:extLst>
          </p:cNvPr>
          <p:cNvGrpSpPr>
            <a:grpSpLocks/>
          </p:cNvGrpSpPr>
          <p:nvPr/>
        </p:nvGrpSpPr>
        <p:grpSpPr bwMode="auto">
          <a:xfrm>
            <a:off x="3979492" y="3344865"/>
            <a:ext cx="438150" cy="206375"/>
            <a:chOff x="344" y="1846"/>
            <a:chExt cx="336" cy="130"/>
          </a:xfrm>
        </p:grpSpPr>
        <p:sp>
          <p:nvSpPr>
            <p:cNvPr id="134" name="Rectangle 47">
              <a:extLst>
                <a:ext uri="{FF2B5EF4-FFF2-40B4-BE49-F238E27FC236}">
                  <a16:creationId xmlns:a16="http://schemas.microsoft.com/office/drawing/2014/main" id="{6C823A22-D6EB-C649-B7E4-0B164EE81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5" name="Rectangle 48">
              <a:extLst>
                <a:ext uri="{FF2B5EF4-FFF2-40B4-BE49-F238E27FC236}">
                  <a16:creationId xmlns:a16="http://schemas.microsoft.com/office/drawing/2014/main" id="{A8BB07C4-6AD0-A344-8975-A5BF33372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1863"/>
              <a:ext cx="112" cy="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6" name="Rectangle 49">
              <a:extLst>
                <a:ext uri="{FF2B5EF4-FFF2-40B4-BE49-F238E27FC236}">
                  <a16:creationId xmlns:a16="http://schemas.microsoft.com/office/drawing/2014/main" id="{2CA09AF3-81EA-B643-82AA-454FD210E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7" name="Rectangle 50">
              <a:extLst>
                <a:ext uri="{FF2B5EF4-FFF2-40B4-BE49-F238E27FC236}">
                  <a16:creationId xmlns:a16="http://schemas.microsoft.com/office/drawing/2014/main" id="{467634F2-41DA-0748-9C1A-D08864A76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38" name="Text Box 54">
            <a:extLst>
              <a:ext uri="{FF2B5EF4-FFF2-40B4-BE49-F238E27FC236}">
                <a16:creationId xmlns:a16="http://schemas.microsoft.com/office/drawing/2014/main" id="{A9AEB3C4-6978-5E48-B717-A659B5C3B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7081" y="3006443"/>
            <a:ext cx="1146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application</a:t>
            </a:r>
          </a:p>
        </p:txBody>
      </p:sp>
      <p:sp>
        <p:nvSpPr>
          <p:cNvPr id="139" name="Line 56">
            <a:extLst>
              <a:ext uri="{FF2B5EF4-FFF2-40B4-BE49-F238E27FC236}">
                <a16:creationId xmlns:a16="http://schemas.microsoft.com/office/drawing/2014/main" id="{D326D2D6-0DA1-914C-9073-3ECFE526F8C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5339" y="4926015"/>
            <a:ext cx="22685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40" name="Text Box 57">
            <a:extLst>
              <a:ext uri="{FF2B5EF4-FFF2-40B4-BE49-F238E27FC236}">
                <a16:creationId xmlns:a16="http://schemas.microsoft.com/office/drawing/2014/main" id="{E4C0EAD6-0908-3C42-9A10-A6AAF9451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3658" y="5021176"/>
            <a:ext cx="908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network</a:t>
            </a:r>
          </a:p>
        </p:txBody>
      </p:sp>
      <p:sp>
        <p:nvSpPr>
          <p:cNvPr id="141" name="Rectangle 58">
            <a:extLst>
              <a:ext uri="{FF2B5EF4-FFF2-40B4-BE49-F238E27FC236}">
                <a16:creationId xmlns:a16="http://schemas.microsoft.com/office/drawing/2014/main" id="{1CB6C439-3E38-7043-B2E4-E0EA4F390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414" y="5348290"/>
            <a:ext cx="2335213" cy="1809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42" name="Line 59">
            <a:extLst>
              <a:ext uri="{FF2B5EF4-FFF2-40B4-BE49-F238E27FC236}">
                <a16:creationId xmlns:a16="http://schemas.microsoft.com/office/drawing/2014/main" id="{D8BBE84F-BCD3-BB4A-9FD3-757AFB3C13A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8989" y="5337178"/>
            <a:ext cx="0" cy="23653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43" name="Line 60">
            <a:extLst>
              <a:ext uri="{FF2B5EF4-FFF2-40B4-BE49-F238E27FC236}">
                <a16:creationId xmlns:a16="http://schemas.microsoft.com/office/drawing/2014/main" id="{F862C10B-983A-F94D-A269-24CE747FC5A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2764" y="5308603"/>
            <a:ext cx="0" cy="23653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44" name="Freeform 8">
            <a:extLst>
              <a:ext uri="{FF2B5EF4-FFF2-40B4-BE49-F238E27FC236}">
                <a16:creationId xmlns:a16="http://schemas.microsoft.com/office/drawing/2014/main" id="{DF364C08-2C0C-EE4E-8664-EDA4833FE296}"/>
              </a:ext>
            </a:extLst>
          </p:cNvPr>
          <p:cNvSpPr>
            <a:spLocks/>
          </p:cNvSpPr>
          <p:nvPr/>
        </p:nvSpPr>
        <p:spPr bwMode="auto">
          <a:xfrm flipH="1">
            <a:off x="2625914" y="2992440"/>
            <a:ext cx="468313" cy="249078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5" name="Rectangle 63">
            <a:extLst>
              <a:ext uri="{FF2B5EF4-FFF2-40B4-BE49-F238E27FC236}">
                <a16:creationId xmlns:a16="http://schemas.microsoft.com/office/drawing/2014/main" id="{0F4E1AF7-DE3A-2541-818F-C54CEC430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0802" y="2941640"/>
            <a:ext cx="2279650" cy="24145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46" name="Rectangle 64">
            <a:extLst>
              <a:ext uri="{FF2B5EF4-FFF2-40B4-BE49-F238E27FC236}">
                <a16:creationId xmlns:a16="http://schemas.microsoft.com/office/drawing/2014/main" id="{5B961E58-331E-B748-A80F-3B7778F1C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1114" y="2995615"/>
            <a:ext cx="2270125" cy="24717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47" name="Line 65">
            <a:extLst>
              <a:ext uri="{FF2B5EF4-FFF2-40B4-BE49-F238E27FC236}">
                <a16:creationId xmlns:a16="http://schemas.microsoft.com/office/drawing/2014/main" id="{83696C28-A57C-AC46-B97E-048E3D61566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1114" y="3436940"/>
            <a:ext cx="22701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48" name="Text Box 66">
            <a:extLst>
              <a:ext uri="{FF2B5EF4-FFF2-40B4-BE49-F238E27FC236}">
                <a16:creationId xmlns:a16="http://schemas.microsoft.com/office/drawing/2014/main" id="{3C17C23B-2BF5-5B4E-BB33-288C19224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5402" y="3549653"/>
            <a:ext cx="2335212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230188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connection state: ESTAB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connection Variables:</a:t>
            </a:r>
          </a:p>
          <a:p>
            <a:pPr marL="230188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seq # client-to-server</a:t>
            </a:r>
          </a:p>
          <a:p>
            <a:pPr marL="230188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         server-to-client</a:t>
            </a:r>
          </a:p>
          <a:p>
            <a:pPr marL="230188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rcvBuffer</a:t>
            </a: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size</a:t>
            </a:r>
          </a:p>
          <a:p>
            <a:pPr marL="230188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  at server,client </a:t>
            </a:r>
          </a:p>
          <a:p>
            <a:pPr marL="230188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          </a:t>
            </a:r>
          </a:p>
        </p:txBody>
      </p:sp>
      <p:grpSp>
        <p:nvGrpSpPr>
          <p:cNvPr id="149" name="Group 67">
            <a:extLst>
              <a:ext uri="{FF2B5EF4-FFF2-40B4-BE49-F238E27FC236}">
                <a16:creationId xmlns:a16="http://schemas.microsoft.com/office/drawing/2014/main" id="{A3675259-9C7A-1740-AEED-A90AD2D0AE87}"/>
              </a:ext>
            </a:extLst>
          </p:cNvPr>
          <p:cNvGrpSpPr>
            <a:grpSpLocks/>
          </p:cNvGrpSpPr>
          <p:nvPr/>
        </p:nvGrpSpPr>
        <p:grpSpPr bwMode="auto">
          <a:xfrm>
            <a:off x="8308511" y="3351215"/>
            <a:ext cx="438150" cy="206375"/>
            <a:chOff x="344" y="1846"/>
            <a:chExt cx="336" cy="130"/>
          </a:xfrm>
        </p:grpSpPr>
        <p:sp>
          <p:nvSpPr>
            <p:cNvPr id="150" name="Rectangle 68">
              <a:extLst>
                <a:ext uri="{FF2B5EF4-FFF2-40B4-BE49-F238E27FC236}">
                  <a16:creationId xmlns:a16="http://schemas.microsoft.com/office/drawing/2014/main" id="{4B4BD261-01C7-494F-8D01-68B19AA4B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1" name="Rectangle 69">
              <a:extLst>
                <a:ext uri="{FF2B5EF4-FFF2-40B4-BE49-F238E27FC236}">
                  <a16:creationId xmlns:a16="http://schemas.microsoft.com/office/drawing/2014/main" id="{4E7628F3-86B5-E44C-8195-D9FF1BBA5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1863"/>
              <a:ext cx="112" cy="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2" name="Rectangle 70">
              <a:extLst>
                <a:ext uri="{FF2B5EF4-FFF2-40B4-BE49-F238E27FC236}">
                  <a16:creationId xmlns:a16="http://schemas.microsoft.com/office/drawing/2014/main" id="{BE5565DB-C659-5048-B6BD-16420D5CE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3" name="Rectangle 71">
              <a:extLst>
                <a:ext uri="{FF2B5EF4-FFF2-40B4-BE49-F238E27FC236}">
                  <a16:creationId xmlns:a16="http://schemas.microsoft.com/office/drawing/2014/main" id="{720A74F5-E1C3-FF45-B800-884CFBB24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54" name="Text Box 72">
            <a:extLst>
              <a:ext uri="{FF2B5EF4-FFF2-40B4-BE49-F238E27FC236}">
                <a16:creationId xmlns:a16="http://schemas.microsoft.com/office/drawing/2014/main" id="{48C5FBCA-1883-5B46-BC6B-BD218B24C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3246" y="3024051"/>
            <a:ext cx="1146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application</a:t>
            </a:r>
          </a:p>
        </p:txBody>
      </p:sp>
      <p:sp>
        <p:nvSpPr>
          <p:cNvPr id="155" name="Line 73">
            <a:extLst>
              <a:ext uri="{FF2B5EF4-FFF2-40B4-BE49-F238E27FC236}">
                <a16:creationId xmlns:a16="http://schemas.microsoft.com/office/drawing/2014/main" id="{C7D010E1-FDC8-B843-B502-33120A86EB1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7464" y="4932365"/>
            <a:ext cx="22685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56" name="Text Box 74">
            <a:extLst>
              <a:ext uri="{FF2B5EF4-FFF2-40B4-BE49-F238E27FC236}">
                <a16:creationId xmlns:a16="http://schemas.microsoft.com/office/drawing/2014/main" id="{46053DCC-44E5-2C43-B37B-8DA921C73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0953" y="5013813"/>
            <a:ext cx="908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network</a:t>
            </a:r>
          </a:p>
        </p:txBody>
      </p:sp>
      <p:sp>
        <p:nvSpPr>
          <p:cNvPr id="157" name="Rectangle 75">
            <a:extLst>
              <a:ext uri="{FF2B5EF4-FFF2-40B4-BE49-F238E27FC236}">
                <a16:creationId xmlns:a16="http://schemas.microsoft.com/office/drawing/2014/main" id="{2794759F-1BDF-124F-8990-F97B9E3FF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2539" y="5354640"/>
            <a:ext cx="2335213" cy="1809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58" name="Line 76">
            <a:extLst>
              <a:ext uri="{FF2B5EF4-FFF2-40B4-BE49-F238E27FC236}">
                <a16:creationId xmlns:a16="http://schemas.microsoft.com/office/drawing/2014/main" id="{AA62258B-6959-8646-9E2E-9B0097512BD1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1114" y="5343528"/>
            <a:ext cx="0" cy="23653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59" name="Line 77">
            <a:extLst>
              <a:ext uri="{FF2B5EF4-FFF2-40B4-BE49-F238E27FC236}">
                <a16:creationId xmlns:a16="http://schemas.microsoft.com/office/drawing/2014/main" id="{B39909BE-5B6C-6F46-8749-CE29AEAB2CB2}"/>
              </a:ext>
            </a:extLst>
          </p:cNvPr>
          <p:cNvSpPr>
            <a:spLocks noChangeShapeType="1"/>
          </p:cNvSpPr>
          <p:nvPr/>
        </p:nvSpPr>
        <p:spPr bwMode="auto">
          <a:xfrm>
            <a:off x="9664889" y="5314953"/>
            <a:ext cx="0" cy="23653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60" name="Freeform 78">
            <a:extLst>
              <a:ext uri="{FF2B5EF4-FFF2-40B4-BE49-F238E27FC236}">
                <a16:creationId xmlns:a16="http://schemas.microsoft.com/office/drawing/2014/main" id="{830D21F8-79F0-0E4D-A9EF-3C8300C80D17}"/>
              </a:ext>
            </a:extLst>
          </p:cNvPr>
          <p:cNvSpPr>
            <a:spLocks/>
          </p:cNvSpPr>
          <p:nvPr/>
        </p:nvSpPr>
        <p:spPr bwMode="auto">
          <a:xfrm>
            <a:off x="9682352" y="2932115"/>
            <a:ext cx="468312" cy="249078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1" name="Text Box 83">
            <a:extLst>
              <a:ext uri="{FF2B5EF4-FFF2-40B4-BE49-F238E27FC236}">
                <a16:creationId xmlns:a16="http://schemas.microsoft.com/office/drawing/2014/main" id="{E97571FE-EF31-0544-985B-906D8CF8F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046" y="5759648"/>
            <a:ext cx="563335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31775" indent="-231775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231775" marR="0" lvl="0" indent="-231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Socket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clientSocket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 =   </a:t>
            </a:r>
          </a:p>
          <a:p>
            <a:pPr marL="231775" marR="0" lvl="0" indent="-231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newSocket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("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hostname","port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 number");</a:t>
            </a:r>
          </a:p>
        </p:txBody>
      </p:sp>
      <p:sp>
        <p:nvSpPr>
          <p:cNvPr id="162" name="Text Box 85">
            <a:extLst>
              <a:ext uri="{FF2B5EF4-FFF2-40B4-BE49-F238E27FC236}">
                <a16:creationId xmlns:a16="http://schemas.microsoft.com/office/drawing/2014/main" id="{C80EBC7F-DBC0-BD40-9507-82100813B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1795" y="5773144"/>
            <a:ext cx="415959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31775" indent="-231775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231775" marR="0" lvl="0" indent="-231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Socket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connectionSocket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 =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welcomeSocket.accept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();</a:t>
            </a:r>
          </a:p>
        </p:txBody>
      </p:sp>
      <p:grpSp>
        <p:nvGrpSpPr>
          <p:cNvPr id="163" name="Group 89">
            <a:extLst>
              <a:ext uri="{FF2B5EF4-FFF2-40B4-BE49-F238E27FC236}">
                <a16:creationId xmlns:a16="http://schemas.microsoft.com/office/drawing/2014/main" id="{DB71F8E2-0EB4-2A4E-B4C5-3DC2955DEDE8}"/>
              </a:ext>
            </a:extLst>
          </p:cNvPr>
          <p:cNvGrpSpPr>
            <a:grpSpLocks/>
          </p:cNvGrpSpPr>
          <p:nvPr/>
        </p:nvGrpSpPr>
        <p:grpSpPr bwMode="auto">
          <a:xfrm>
            <a:off x="2149664" y="5024440"/>
            <a:ext cx="698500" cy="612775"/>
            <a:chOff x="-44" y="1473"/>
            <a:chExt cx="981" cy="1105"/>
          </a:xfrm>
        </p:grpSpPr>
        <p:pic>
          <p:nvPicPr>
            <p:cNvPr id="164" name="Picture 90" descr="desktop_computer_stylized_medium">
              <a:extLst>
                <a:ext uri="{FF2B5EF4-FFF2-40B4-BE49-F238E27FC236}">
                  <a16:creationId xmlns:a16="http://schemas.microsoft.com/office/drawing/2014/main" id="{C631DB34-DA41-694E-BA26-57FDF68E68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5" name="Freeform 91">
              <a:extLst>
                <a:ext uri="{FF2B5EF4-FFF2-40B4-BE49-F238E27FC236}">
                  <a16:creationId xmlns:a16="http://schemas.microsoft.com/office/drawing/2014/main" id="{BEF55614-0BD4-8249-9822-CEE59DA9A9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66" name="Group 92">
            <a:extLst>
              <a:ext uri="{FF2B5EF4-FFF2-40B4-BE49-F238E27FC236}">
                <a16:creationId xmlns:a16="http://schemas.microsoft.com/office/drawing/2014/main" id="{F06A1B16-A85F-394E-802F-0E5CD7D943D6}"/>
              </a:ext>
            </a:extLst>
          </p:cNvPr>
          <p:cNvGrpSpPr>
            <a:grpSpLocks/>
          </p:cNvGrpSpPr>
          <p:nvPr/>
        </p:nvGrpSpPr>
        <p:grpSpPr bwMode="auto">
          <a:xfrm>
            <a:off x="9964927" y="4922840"/>
            <a:ext cx="415925" cy="627063"/>
            <a:chOff x="4140" y="429"/>
            <a:chExt cx="1425" cy="2396"/>
          </a:xfrm>
        </p:grpSpPr>
        <p:sp>
          <p:nvSpPr>
            <p:cNvPr id="167" name="Freeform 93">
              <a:extLst>
                <a:ext uri="{FF2B5EF4-FFF2-40B4-BE49-F238E27FC236}">
                  <a16:creationId xmlns:a16="http://schemas.microsoft.com/office/drawing/2014/main" id="{0B18D7B8-4C19-6A48-9356-0BDC63F4B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8" name="Rectangle 94">
              <a:extLst>
                <a:ext uri="{FF2B5EF4-FFF2-40B4-BE49-F238E27FC236}">
                  <a16:creationId xmlns:a16="http://schemas.microsoft.com/office/drawing/2014/main" id="{83F51854-758D-F348-B0AE-4C8BBF01B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429"/>
              <a:ext cx="1050" cy="2287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9" name="Freeform 95">
              <a:extLst>
                <a:ext uri="{FF2B5EF4-FFF2-40B4-BE49-F238E27FC236}">
                  <a16:creationId xmlns:a16="http://schemas.microsoft.com/office/drawing/2014/main" id="{BCB6E605-7A9B-CA4D-855C-288812DAA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0" name="Freeform 96">
              <a:extLst>
                <a:ext uri="{FF2B5EF4-FFF2-40B4-BE49-F238E27FC236}">
                  <a16:creationId xmlns:a16="http://schemas.microsoft.com/office/drawing/2014/main" id="{010D7A25-5C86-B443-B0F4-6A6735092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1" name="Rectangle 97">
              <a:extLst>
                <a:ext uri="{FF2B5EF4-FFF2-40B4-BE49-F238E27FC236}">
                  <a16:creationId xmlns:a16="http://schemas.microsoft.com/office/drawing/2014/main" id="{6B6FDD4A-AD55-9345-AF53-BC625746D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6"/>
              <a:ext cx="598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72" name="Group 98">
              <a:extLst>
                <a:ext uri="{FF2B5EF4-FFF2-40B4-BE49-F238E27FC236}">
                  <a16:creationId xmlns:a16="http://schemas.microsoft.com/office/drawing/2014/main" id="{A97FBBEC-0302-FA4C-A3B9-B0FD424712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7" name="AutoShape 99">
                <a:extLst>
                  <a:ext uri="{FF2B5EF4-FFF2-40B4-BE49-F238E27FC236}">
                    <a16:creationId xmlns:a16="http://schemas.microsoft.com/office/drawing/2014/main" id="{C21CB491-D46B-EE41-AA0F-DE79A218D5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6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8" name="AutoShape 100">
                <a:extLst>
                  <a:ext uri="{FF2B5EF4-FFF2-40B4-BE49-F238E27FC236}">
                    <a16:creationId xmlns:a16="http://schemas.microsoft.com/office/drawing/2014/main" id="{1FC5D9EE-EAE0-7E4E-B85F-6FC8DE4DEE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73" name="Rectangle 101">
              <a:extLst>
                <a:ext uri="{FF2B5EF4-FFF2-40B4-BE49-F238E27FC236}">
                  <a16:creationId xmlns:a16="http://schemas.microsoft.com/office/drawing/2014/main" id="{8F3C4297-FFD3-D843-98B6-43C61A731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8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74" name="Group 102">
              <a:extLst>
                <a:ext uri="{FF2B5EF4-FFF2-40B4-BE49-F238E27FC236}">
                  <a16:creationId xmlns:a16="http://schemas.microsoft.com/office/drawing/2014/main" id="{21DC2796-CCBB-6A4F-838F-49A2C67C0E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95" name="AutoShape 103">
                <a:extLst>
                  <a:ext uri="{FF2B5EF4-FFF2-40B4-BE49-F238E27FC236}">
                    <a16:creationId xmlns:a16="http://schemas.microsoft.com/office/drawing/2014/main" id="{969D7B41-0DC1-4440-AFDE-248D9CDB66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19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6" name="AutoShape 104">
                <a:extLst>
                  <a:ext uri="{FF2B5EF4-FFF2-40B4-BE49-F238E27FC236}">
                    <a16:creationId xmlns:a16="http://schemas.microsoft.com/office/drawing/2014/main" id="{B3EC6575-CF4C-6246-8181-ED39D289D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7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75" name="Rectangle 105">
              <a:extLst>
                <a:ext uri="{FF2B5EF4-FFF2-40B4-BE49-F238E27FC236}">
                  <a16:creationId xmlns:a16="http://schemas.microsoft.com/office/drawing/2014/main" id="{E4C8EF29-9693-8843-BE99-DFF7EF55F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8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76" name="Rectangle 106">
              <a:extLst>
                <a:ext uri="{FF2B5EF4-FFF2-40B4-BE49-F238E27FC236}">
                  <a16:creationId xmlns:a16="http://schemas.microsoft.com/office/drawing/2014/main" id="{444A4DA4-95C5-7247-8CDB-5D7AF6D3A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4"/>
              <a:ext cx="598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77" name="Group 107">
              <a:extLst>
                <a:ext uri="{FF2B5EF4-FFF2-40B4-BE49-F238E27FC236}">
                  <a16:creationId xmlns:a16="http://schemas.microsoft.com/office/drawing/2014/main" id="{E95F09FB-35B3-984D-8B07-8ED352E498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93" name="AutoShape 108">
                <a:extLst>
                  <a:ext uri="{FF2B5EF4-FFF2-40B4-BE49-F238E27FC236}">
                    <a16:creationId xmlns:a16="http://schemas.microsoft.com/office/drawing/2014/main" id="{0D8F2BD6-B00B-A145-9FAD-DEBB9A14C7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25" cy="123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4" name="AutoShape 109">
                <a:extLst>
                  <a:ext uri="{FF2B5EF4-FFF2-40B4-BE49-F238E27FC236}">
                    <a16:creationId xmlns:a16="http://schemas.microsoft.com/office/drawing/2014/main" id="{FBEB72B8-9464-2649-9EA1-03257A809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8"/>
                <a:ext cx="691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78" name="Freeform 110">
              <a:extLst>
                <a:ext uri="{FF2B5EF4-FFF2-40B4-BE49-F238E27FC236}">
                  <a16:creationId xmlns:a16="http://schemas.microsoft.com/office/drawing/2014/main" id="{69825DF1-2B01-DB4D-AD1A-63C84CD16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79" name="Group 111">
              <a:extLst>
                <a:ext uri="{FF2B5EF4-FFF2-40B4-BE49-F238E27FC236}">
                  <a16:creationId xmlns:a16="http://schemas.microsoft.com/office/drawing/2014/main" id="{77E8896E-C175-9440-8F1C-C0DAB898AF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91" name="AutoShape 112">
                <a:extLst>
                  <a:ext uri="{FF2B5EF4-FFF2-40B4-BE49-F238E27FC236}">
                    <a16:creationId xmlns:a16="http://schemas.microsoft.com/office/drawing/2014/main" id="{207BBBCB-E17B-0743-A1A2-C4D7DD812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5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2" name="AutoShape 113">
                <a:extLst>
                  <a:ext uri="{FF2B5EF4-FFF2-40B4-BE49-F238E27FC236}">
                    <a16:creationId xmlns:a16="http://schemas.microsoft.com/office/drawing/2014/main" id="{28DD6B35-219B-6B45-BF21-71B299ABB4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1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80" name="Rectangle 114">
              <a:extLst>
                <a:ext uri="{FF2B5EF4-FFF2-40B4-BE49-F238E27FC236}">
                  <a16:creationId xmlns:a16="http://schemas.microsoft.com/office/drawing/2014/main" id="{CD269004-8DB5-4549-A4AF-499B61683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1" name="Freeform 115">
              <a:extLst>
                <a:ext uri="{FF2B5EF4-FFF2-40B4-BE49-F238E27FC236}">
                  <a16:creationId xmlns:a16="http://schemas.microsoft.com/office/drawing/2014/main" id="{8AAFEB73-B442-224B-96A6-63129BA97E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2" name="Freeform 116">
              <a:extLst>
                <a:ext uri="{FF2B5EF4-FFF2-40B4-BE49-F238E27FC236}">
                  <a16:creationId xmlns:a16="http://schemas.microsoft.com/office/drawing/2014/main" id="{E0880A41-79A8-9248-8678-A4C1ACE4B8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3" name="Oval 117">
              <a:extLst>
                <a:ext uri="{FF2B5EF4-FFF2-40B4-BE49-F238E27FC236}">
                  <a16:creationId xmlns:a16="http://schemas.microsoft.com/office/drawing/2014/main" id="{11D25FBB-2A67-A949-8638-6A82B88E1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3"/>
              <a:ext cx="49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4" name="Freeform 118">
              <a:extLst>
                <a:ext uri="{FF2B5EF4-FFF2-40B4-BE49-F238E27FC236}">
                  <a16:creationId xmlns:a16="http://schemas.microsoft.com/office/drawing/2014/main" id="{9FEB11C7-9DF6-A746-9A7F-CE68217C13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5" name="AutoShape 119">
              <a:extLst>
                <a:ext uri="{FF2B5EF4-FFF2-40B4-BE49-F238E27FC236}">
                  <a16:creationId xmlns:a16="http://schemas.microsoft.com/office/drawing/2014/main" id="{D279A648-2B84-1346-BF0F-DB65CFB07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7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6" name="AutoShape 120">
              <a:extLst>
                <a:ext uri="{FF2B5EF4-FFF2-40B4-BE49-F238E27FC236}">
                  <a16:creationId xmlns:a16="http://schemas.microsoft.com/office/drawing/2014/main" id="{0EDBF10F-D10C-CA46-A0A9-1ACE621AD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2710"/>
              <a:ext cx="1071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7" name="Oval 121">
              <a:extLst>
                <a:ext uri="{FF2B5EF4-FFF2-40B4-BE49-F238E27FC236}">
                  <a16:creationId xmlns:a16="http://schemas.microsoft.com/office/drawing/2014/main" id="{E4E41E31-C9C4-AF4E-A419-E8421CCEF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8" name="Oval 122">
              <a:extLst>
                <a:ext uri="{FF2B5EF4-FFF2-40B4-BE49-F238E27FC236}">
                  <a16:creationId xmlns:a16="http://schemas.microsoft.com/office/drawing/2014/main" id="{2C59CE5F-437A-C441-8354-653004105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9" name="Oval 123">
              <a:extLst>
                <a:ext uri="{FF2B5EF4-FFF2-40B4-BE49-F238E27FC236}">
                  <a16:creationId xmlns:a16="http://schemas.microsoft.com/office/drawing/2014/main" id="{E077C775-39FA-824B-8701-FA02EBEDC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0" name="Rectangle 124">
              <a:extLst>
                <a:ext uri="{FF2B5EF4-FFF2-40B4-BE49-F238E27FC236}">
                  <a16:creationId xmlns:a16="http://schemas.microsoft.com/office/drawing/2014/main" id="{858DFD8B-E1AF-0646-911F-639730691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5" y="1836"/>
              <a:ext cx="82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74" name="Slide Number Placeholder 2">
            <a:extLst>
              <a:ext uri="{FF2B5EF4-FFF2-40B4-BE49-F238E27FC236}">
                <a16:creationId xmlns:a16="http://schemas.microsoft.com/office/drawing/2014/main" id="{2804BB5E-F6B2-BA48-BFC5-59C8B165B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3268800" y="4354560"/>
              <a:ext cx="5587920" cy="4330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63040" y="4341600"/>
                <a:ext cx="5607000" cy="44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20691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3-way handshake</a:t>
            </a:r>
            <a:endParaRPr lang="en-US" sz="4400" b="0" dirty="0"/>
          </a:p>
        </p:txBody>
      </p:sp>
      <p:sp>
        <p:nvSpPr>
          <p:cNvPr id="215" name="Line 5">
            <a:extLst>
              <a:ext uri="{FF2B5EF4-FFF2-40B4-BE49-F238E27FC236}">
                <a16:creationId xmlns:a16="http://schemas.microsoft.com/office/drawing/2014/main" id="{977A2B4A-655D-5443-8A4F-9288451178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96631" y="3078661"/>
            <a:ext cx="1588" cy="2470150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216" name="Group 102">
            <a:extLst>
              <a:ext uri="{FF2B5EF4-FFF2-40B4-BE49-F238E27FC236}">
                <a16:creationId xmlns:a16="http://schemas.microsoft.com/office/drawing/2014/main" id="{1F3D6A6C-5FEE-8646-8A80-04AC9F3BFF74}"/>
              </a:ext>
            </a:extLst>
          </p:cNvPr>
          <p:cNvGrpSpPr>
            <a:grpSpLocks/>
          </p:cNvGrpSpPr>
          <p:nvPr/>
        </p:nvGrpSpPr>
        <p:grpSpPr bwMode="auto">
          <a:xfrm>
            <a:off x="2810669" y="3005636"/>
            <a:ext cx="4494212" cy="955675"/>
            <a:chOff x="810" y="1363"/>
            <a:chExt cx="2831" cy="602"/>
          </a:xfrm>
        </p:grpSpPr>
        <p:sp>
          <p:nvSpPr>
            <p:cNvPr id="217" name="Line 10">
              <a:extLst>
                <a:ext uri="{FF2B5EF4-FFF2-40B4-BE49-F238E27FC236}">
                  <a16:creationId xmlns:a16="http://schemas.microsoft.com/office/drawing/2014/main" id="{EE87312F-9111-3748-8D8C-BFB220C5EE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2" y="1502"/>
              <a:ext cx="1579" cy="46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8" name="Rectangle 12">
              <a:extLst>
                <a:ext uri="{FF2B5EF4-FFF2-40B4-BE49-F238E27FC236}">
                  <a16:creationId xmlns:a16="http://schemas.microsoft.com/office/drawing/2014/main" id="{F50F8FCD-3A00-574F-A159-92B207C59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8" y="1565"/>
              <a:ext cx="590" cy="2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9" name="Text Box 13">
              <a:extLst>
                <a:ext uri="{FF2B5EF4-FFF2-40B4-BE49-F238E27FC236}">
                  <a16:creationId xmlns:a16="http://schemas.microsoft.com/office/drawing/2014/main" id="{24E8EE1C-DBA9-8F4D-82EE-29CEECDFA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0" y="1624"/>
              <a:ext cx="10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SYNbit=1, Seq=x</a:t>
              </a:r>
            </a:p>
          </p:txBody>
        </p:sp>
        <p:sp>
          <p:nvSpPr>
            <p:cNvPr id="220" name="Text Box 21">
              <a:extLst>
                <a:ext uri="{FF2B5EF4-FFF2-40B4-BE49-F238E27FC236}">
                  <a16:creationId xmlns:a16="http://schemas.microsoft.com/office/drawing/2014/main" id="{8343DEBF-07A5-D746-BE48-88F38BD407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" y="1363"/>
              <a:ext cx="1230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choose init seq num, x</a:t>
              </a:r>
            </a:p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send TCP SYN msg</a:t>
              </a:r>
            </a:p>
          </p:txBody>
        </p:sp>
      </p:grpSp>
      <p:sp>
        <p:nvSpPr>
          <p:cNvPr id="221" name="Line 22">
            <a:extLst>
              <a:ext uri="{FF2B5EF4-FFF2-40B4-BE49-F238E27FC236}">
                <a16:creationId xmlns:a16="http://schemas.microsoft.com/office/drawing/2014/main" id="{2FC7049F-93A3-A84A-9D90-B3F4B6E3F6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85844" y="3148511"/>
            <a:ext cx="1587" cy="3417888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22" name="Text Box 92">
            <a:extLst>
              <a:ext uri="{FF2B5EF4-FFF2-40B4-BE49-F238E27FC236}">
                <a16:creationId xmlns:a16="http://schemas.microsoft.com/office/drawing/2014/main" id="{8192AE36-3CEB-7940-A712-3437D9AE1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1831" y="5986961"/>
            <a:ext cx="771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ESTAB</a:t>
            </a:r>
          </a:p>
        </p:txBody>
      </p:sp>
      <p:grpSp>
        <p:nvGrpSpPr>
          <p:cNvPr id="223" name="Group 109">
            <a:extLst>
              <a:ext uri="{FF2B5EF4-FFF2-40B4-BE49-F238E27FC236}">
                <a16:creationId xmlns:a16="http://schemas.microsoft.com/office/drawing/2014/main" id="{9180F1A8-9EF0-3C49-80B2-6C9528088F36}"/>
              </a:ext>
            </a:extLst>
          </p:cNvPr>
          <p:cNvGrpSpPr>
            <a:grpSpLocks/>
          </p:cNvGrpSpPr>
          <p:nvPr/>
        </p:nvGrpSpPr>
        <p:grpSpPr bwMode="auto">
          <a:xfrm>
            <a:off x="4795044" y="3675561"/>
            <a:ext cx="4519612" cy="1425575"/>
            <a:chOff x="2060" y="1785"/>
            <a:chExt cx="2847" cy="898"/>
          </a:xfrm>
        </p:grpSpPr>
        <p:sp>
          <p:nvSpPr>
            <p:cNvPr id="224" name="Line 11">
              <a:extLst>
                <a:ext uri="{FF2B5EF4-FFF2-40B4-BE49-F238E27FC236}">
                  <a16:creationId xmlns:a16="http://schemas.microsoft.com/office/drawing/2014/main" id="{660BD729-B466-584F-9DAC-1C13580249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0" y="2031"/>
              <a:ext cx="1580" cy="65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5" name="Rectangle 14">
              <a:extLst>
                <a:ext uri="{FF2B5EF4-FFF2-40B4-BE49-F238E27FC236}">
                  <a16:creationId xmlns:a16="http://schemas.microsoft.com/office/drawing/2014/main" id="{36832487-CAD9-A047-9D5F-96D1B02D3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2206"/>
              <a:ext cx="896" cy="3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6" name="Text Box 83">
              <a:extLst>
                <a:ext uri="{FF2B5EF4-FFF2-40B4-BE49-F238E27FC236}">
                  <a16:creationId xmlns:a16="http://schemas.microsoft.com/office/drawing/2014/main" id="{393E04DD-B089-D14F-BFBB-76E878EC5F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9" y="2169"/>
              <a:ext cx="153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SYNbit=1, Seq=y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ACKbit=1; ACKnum=x+1</a:t>
              </a:r>
            </a:p>
          </p:txBody>
        </p:sp>
        <p:sp>
          <p:nvSpPr>
            <p:cNvPr id="227" name="Text Box 93">
              <a:extLst>
                <a:ext uri="{FF2B5EF4-FFF2-40B4-BE49-F238E27FC236}">
                  <a16:creationId xmlns:a16="http://schemas.microsoft.com/office/drawing/2014/main" id="{D2107B90-790F-D84D-8A95-4CD5BE8D77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6" y="1785"/>
              <a:ext cx="1231" cy="4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choose init seq num, y</a:t>
              </a: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send TCP SYNACK</a:t>
              </a: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msg, acking SYN</a:t>
              </a:r>
            </a:p>
          </p:txBody>
        </p:sp>
      </p:grpSp>
      <p:grpSp>
        <p:nvGrpSpPr>
          <p:cNvPr id="228" name="Group 110">
            <a:extLst>
              <a:ext uri="{FF2B5EF4-FFF2-40B4-BE49-F238E27FC236}">
                <a16:creationId xmlns:a16="http://schemas.microsoft.com/office/drawing/2014/main" id="{92A8D17F-88B5-E34B-ADF1-D1D5F4C6CACA}"/>
              </a:ext>
            </a:extLst>
          </p:cNvPr>
          <p:cNvGrpSpPr>
            <a:grpSpLocks/>
          </p:cNvGrpSpPr>
          <p:nvPr/>
        </p:nvGrpSpPr>
        <p:grpSpPr bwMode="auto">
          <a:xfrm>
            <a:off x="2512219" y="4774111"/>
            <a:ext cx="6630987" cy="1373188"/>
            <a:chOff x="622" y="2477"/>
            <a:chExt cx="4177" cy="865"/>
          </a:xfrm>
        </p:grpSpPr>
        <p:sp>
          <p:nvSpPr>
            <p:cNvPr id="229" name="Line 84">
              <a:extLst>
                <a:ext uri="{FF2B5EF4-FFF2-40B4-BE49-F238E27FC236}">
                  <a16:creationId xmlns:a16="http://schemas.microsoft.com/office/drawing/2014/main" id="{31D580AA-9CAF-1544-A3DB-06757FBBB3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3" y="2728"/>
              <a:ext cx="1579" cy="46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0" name="Rectangle 89">
              <a:extLst>
                <a:ext uri="{FF2B5EF4-FFF2-40B4-BE49-F238E27FC236}">
                  <a16:creationId xmlns:a16="http://schemas.microsoft.com/office/drawing/2014/main" id="{60D16AD1-FAFA-6248-BB4D-76643C40A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" y="2806"/>
              <a:ext cx="775" cy="2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1" name="Text Box 90">
              <a:extLst>
                <a:ext uri="{FF2B5EF4-FFF2-40B4-BE49-F238E27FC236}">
                  <a16:creationId xmlns:a16="http://schemas.microsoft.com/office/drawing/2014/main" id="{D8F9F960-0A9B-F045-8B04-6F4D631303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2" y="2852"/>
              <a:ext cx="15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ACKbit=1, ACKnum=y+1</a:t>
              </a:r>
            </a:p>
          </p:txBody>
        </p:sp>
        <p:sp>
          <p:nvSpPr>
            <p:cNvPr id="232" name="Text Box 94">
              <a:extLst>
                <a:ext uri="{FF2B5EF4-FFF2-40B4-BE49-F238E27FC236}">
                  <a16:creationId xmlns:a16="http://schemas.microsoft.com/office/drawing/2014/main" id="{B9046815-BDD2-9143-979C-D64169C26C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" y="2477"/>
              <a:ext cx="1422" cy="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received SYNACK(x) </a:t>
              </a:r>
            </a:p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indicates server is live;</a:t>
              </a:r>
            </a:p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send ACK for SYNACK;</a:t>
              </a:r>
            </a:p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this segment may contain </a:t>
              </a:r>
            </a:p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client-to-server data</a:t>
              </a:r>
            </a:p>
          </p:txBody>
        </p:sp>
        <p:sp>
          <p:nvSpPr>
            <p:cNvPr id="233" name="Text Box 95">
              <a:extLst>
                <a:ext uri="{FF2B5EF4-FFF2-40B4-BE49-F238E27FC236}">
                  <a16:creationId xmlns:a16="http://schemas.microsoft.com/office/drawing/2014/main" id="{ADF0930B-F723-4446-8C5B-8996D59396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0" y="3042"/>
              <a:ext cx="1159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received ACK(y) </a:t>
              </a: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indicates client is live</a:t>
              </a:r>
            </a:p>
          </p:txBody>
        </p:sp>
      </p:grpSp>
      <p:grpSp>
        <p:nvGrpSpPr>
          <p:cNvPr id="234" name="Group 105">
            <a:extLst>
              <a:ext uri="{FF2B5EF4-FFF2-40B4-BE49-F238E27FC236}">
                <a16:creationId xmlns:a16="http://schemas.microsoft.com/office/drawing/2014/main" id="{45AA77DF-71CD-2E48-9AEE-EC1E8FB1B1C5}"/>
              </a:ext>
            </a:extLst>
          </p:cNvPr>
          <p:cNvGrpSpPr>
            <a:grpSpLocks/>
          </p:cNvGrpSpPr>
          <p:nvPr/>
        </p:nvGrpSpPr>
        <p:grpSpPr bwMode="auto">
          <a:xfrm>
            <a:off x="1813719" y="3043736"/>
            <a:ext cx="1030287" cy="700088"/>
            <a:chOff x="182" y="1387"/>
            <a:chExt cx="649" cy="441"/>
          </a:xfrm>
        </p:grpSpPr>
        <p:sp>
          <p:nvSpPr>
            <p:cNvPr id="235" name="Text Box 91">
              <a:extLst>
                <a:ext uri="{FF2B5EF4-FFF2-40B4-BE49-F238E27FC236}">
                  <a16:creationId xmlns:a16="http://schemas.microsoft.com/office/drawing/2014/main" id="{B93FA479-02A5-4C43-B059-3F1D0BB052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" y="1616"/>
              <a:ext cx="64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SYNSENT</a:t>
              </a:r>
            </a:p>
          </p:txBody>
        </p:sp>
        <p:sp>
          <p:nvSpPr>
            <p:cNvPr id="236" name="Line 103">
              <a:extLst>
                <a:ext uri="{FF2B5EF4-FFF2-40B4-BE49-F238E27FC236}">
                  <a16:creationId xmlns:a16="http://schemas.microsoft.com/office/drawing/2014/main" id="{C569F88B-55D7-1F45-9FD5-8D995E4C94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" y="1387"/>
              <a:ext cx="0" cy="2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37" name="Group 111">
            <a:extLst>
              <a:ext uri="{FF2B5EF4-FFF2-40B4-BE49-F238E27FC236}">
                <a16:creationId xmlns:a16="http://schemas.microsoft.com/office/drawing/2014/main" id="{FBD3641B-4567-B84B-B0A9-51F31757E64D}"/>
              </a:ext>
            </a:extLst>
          </p:cNvPr>
          <p:cNvGrpSpPr>
            <a:grpSpLocks/>
          </p:cNvGrpSpPr>
          <p:nvPr/>
        </p:nvGrpSpPr>
        <p:grpSpPr bwMode="auto">
          <a:xfrm>
            <a:off x="1815306" y="3704136"/>
            <a:ext cx="771525" cy="1622425"/>
            <a:chOff x="183" y="1803"/>
            <a:chExt cx="486" cy="1022"/>
          </a:xfrm>
        </p:grpSpPr>
        <p:sp>
          <p:nvSpPr>
            <p:cNvPr id="238" name="Text Box 16">
              <a:extLst>
                <a:ext uri="{FF2B5EF4-FFF2-40B4-BE49-F238E27FC236}">
                  <a16:creationId xmlns:a16="http://schemas.microsoft.com/office/drawing/2014/main" id="{46A42911-E4FA-6E45-98D3-9BA61AF393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" y="2613"/>
              <a:ext cx="4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ESTAB</a:t>
              </a:r>
            </a:p>
          </p:txBody>
        </p:sp>
        <p:sp>
          <p:nvSpPr>
            <p:cNvPr id="239" name="Line 104">
              <a:extLst>
                <a:ext uri="{FF2B5EF4-FFF2-40B4-BE49-F238E27FC236}">
                  <a16:creationId xmlns:a16="http://schemas.microsoft.com/office/drawing/2014/main" id="{B764515C-528C-5B41-979E-CEB5F77FD9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" y="1803"/>
              <a:ext cx="0" cy="7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40" name="Group 108">
            <a:extLst>
              <a:ext uri="{FF2B5EF4-FFF2-40B4-BE49-F238E27FC236}">
                <a16:creationId xmlns:a16="http://schemas.microsoft.com/office/drawing/2014/main" id="{E9975853-CA29-F64E-9978-90818E85074F}"/>
              </a:ext>
            </a:extLst>
          </p:cNvPr>
          <p:cNvGrpSpPr>
            <a:grpSpLocks/>
          </p:cNvGrpSpPr>
          <p:nvPr/>
        </p:nvGrpSpPr>
        <p:grpSpPr bwMode="auto">
          <a:xfrm>
            <a:off x="9268619" y="3099299"/>
            <a:ext cx="1119187" cy="1192212"/>
            <a:chOff x="4878" y="1422"/>
            <a:chExt cx="705" cy="751"/>
          </a:xfrm>
        </p:grpSpPr>
        <p:sp>
          <p:nvSpPr>
            <p:cNvPr id="241" name="Text Box 99">
              <a:extLst>
                <a:ext uri="{FF2B5EF4-FFF2-40B4-BE49-F238E27FC236}">
                  <a16:creationId xmlns:a16="http://schemas.microsoft.com/office/drawing/2014/main" id="{8F08BD14-4FFB-B243-AC1A-68FE85BE4E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8" y="1961"/>
              <a:ext cx="7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SYN RCVD</a:t>
              </a:r>
            </a:p>
          </p:txBody>
        </p:sp>
        <p:sp>
          <p:nvSpPr>
            <p:cNvPr id="242" name="Line 106">
              <a:extLst>
                <a:ext uri="{FF2B5EF4-FFF2-40B4-BE49-F238E27FC236}">
                  <a16:creationId xmlns:a16="http://schemas.microsoft.com/office/drawing/2014/main" id="{0D6BD76C-B84A-F940-AC88-70ACC69EC6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9" y="1422"/>
              <a:ext cx="0" cy="5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43" name="Line 107">
            <a:extLst>
              <a:ext uri="{FF2B5EF4-FFF2-40B4-BE49-F238E27FC236}">
                <a16:creationId xmlns:a16="http://schemas.microsoft.com/office/drawing/2014/main" id="{28C3410E-FF26-2849-8647-5DA1E34B6C9E}"/>
              </a:ext>
            </a:extLst>
          </p:cNvPr>
          <p:cNvSpPr>
            <a:spLocks noChangeShapeType="1"/>
          </p:cNvSpPr>
          <p:nvPr/>
        </p:nvSpPr>
        <p:spPr bwMode="auto">
          <a:xfrm>
            <a:off x="9982994" y="4301036"/>
            <a:ext cx="0" cy="1704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45" name="Text Box 114">
            <a:extLst>
              <a:ext uri="{FF2B5EF4-FFF2-40B4-BE49-F238E27FC236}">
                <a16:creationId xmlns:a16="http://schemas.microsoft.com/office/drawing/2014/main" id="{A27DEC11-2958-674C-B587-49A38C649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5197" y="1675748"/>
            <a:ext cx="183903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C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lient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 state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46" name="Text Box 115">
            <a:extLst>
              <a:ext uri="{FF2B5EF4-FFF2-40B4-BE49-F238E27FC236}">
                <a16:creationId xmlns:a16="http://schemas.microsoft.com/office/drawing/2014/main" id="{052EAC19-09BF-FD44-ADF4-7A708D2CC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7368" y="2389622"/>
            <a:ext cx="842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LISTEN</a:t>
            </a:r>
          </a:p>
        </p:txBody>
      </p:sp>
      <p:sp>
        <p:nvSpPr>
          <p:cNvPr id="247" name="Text Box 116">
            <a:extLst>
              <a:ext uri="{FF2B5EF4-FFF2-40B4-BE49-F238E27FC236}">
                <a16:creationId xmlns:a16="http://schemas.microsoft.com/office/drawing/2014/main" id="{27C21C28-5638-8F4A-8A80-DBD146AD3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5645" y="1081958"/>
            <a:ext cx="19304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S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erver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 state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48" name="Text Box 117">
            <a:extLst>
              <a:ext uri="{FF2B5EF4-FFF2-40B4-BE49-F238E27FC236}">
                <a16:creationId xmlns:a16="http://schemas.microsoft.com/office/drawing/2014/main" id="{2B920772-7698-6844-B114-A453A028C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504" y="2632510"/>
            <a:ext cx="842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LISTEN</a:t>
            </a:r>
          </a:p>
        </p:txBody>
      </p:sp>
      <p:grpSp>
        <p:nvGrpSpPr>
          <p:cNvPr id="249" name="Group 118">
            <a:extLst>
              <a:ext uri="{FF2B5EF4-FFF2-40B4-BE49-F238E27FC236}">
                <a16:creationId xmlns:a16="http://schemas.microsoft.com/office/drawing/2014/main" id="{EE14688C-F1C2-7F41-8726-D165159240FD}"/>
              </a:ext>
            </a:extLst>
          </p:cNvPr>
          <p:cNvGrpSpPr>
            <a:grpSpLocks/>
          </p:cNvGrpSpPr>
          <p:nvPr/>
        </p:nvGrpSpPr>
        <p:grpSpPr bwMode="auto">
          <a:xfrm>
            <a:off x="4464473" y="2492809"/>
            <a:ext cx="642937" cy="600075"/>
            <a:chOff x="-44" y="1473"/>
            <a:chExt cx="981" cy="1105"/>
          </a:xfrm>
        </p:grpSpPr>
        <p:pic>
          <p:nvPicPr>
            <p:cNvPr id="424" name="Picture 119" descr="desktop_computer_stylized_medium">
              <a:extLst>
                <a:ext uri="{FF2B5EF4-FFF2-40B4-BE49-F238E27FC236}">
                  <a16:creationId xmlns:a16="http://schemas.microsoft.com/office/drawing/2014/main" id="{1C11CA15-FEC8-A341-80F1-CFA1FA9F14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5" name="Freeform 120">
              <a:extLst>
                <a:ext uri="{FF2B5EF4-FFF2-40B4-BE49-F238E27FC236}">
                  <a16:creationId xmlns:a16="http://schemas.microsoft.com/office/drawing/2014/main" id="{8CCBA09D-3C96-6544-9960-AA2F6CD2F41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50" name="Group 121">
            <a:extLst>
              <a:ext uri="{FF2B5EF4-FFF2-40B4-BE49-F238E27FC236}">
                <a16:creationId xmlns:a16="http://schemas.microsoft.com/office/drawing/2014/main" id="{DC61BD1A-A71F-CF4B-B53E-5ECC0609FEB5}"/>
              </a:ext>
            </a:extLst>
          </p:cNvPr>
          <p:cNvGrpSpPr>
            <a:grpSpLocks/>
          </p:cNvGrpSpPr>
          <p:nvPr/>
        </p:nvGrpSpPr>
        <p:grpSpPr bwMode="auto">
          <a:xfrm>
            <a:off x="7221809" y="2580121"/>
            <a:ext cx="336550" cy="512763"/>
            <a:chOff x="4140" y="429"/>
            <a:chExt cx="1425" cy="2396"/>
          </a:xfrm>
        </p:grpSpPr>
        <p:sp>
          <p:nvSpPr>
            <p:cNvPr id="251" name="Freeform 122">
              <a:extLst>
                <a:ext uri="{FF2B5EF4-FFF2-40B4-BE49-F238E27FC236}">
                  <a16:creationId xmlns:a16="http://schemas.microsoft.com/office/drawing/2014/main" id="{0CD95998-3FB2-FF44-94A2-CC491B713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2" name="Rectangle 123">
              <a:extLst>
                <a:ext uri="{FF2B5EF4-FFF2-40B4-BE49-F238E27FC236}">
                  <a16:creationId xmlns:a16="http://schemas.microsoft.com/office/drawing/2014/main" id="{BF76EB82-B4E1-B149-BE06-EFCD582E8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3" name="Freeform 124">
              <a:extLst>
                <a:ext uri="{FF2B5EF4-FFF2-40B4-BE49-F238E27FC236}">
                  <a16:creationId xmlns:a16="http://schemas.microsoft.com/office/drawing/2014/main" id="{338FE797-056A-6E48-9B03-4B0253D63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4" name="Freeform 125">
              <a:extLst>
                <a:ext uri="{FF2B5EF4-FFF2-40B4-BE49-F238E27FC236}">
                  <a16:creationId xmlns:a16="http://schemas.microsoft.com/office/drawing/2014/main" id="{8D12AA45-CFED-084A-B74C-A299F8140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5" name="Rectangle 126">
              <a:extLst>
                <a:ext uri="{FF2B5EF4-FFF2-40B4-BE49-F238E27FC236}">
                  <a16:creationId xmlns:a16="http://schemas.microsoft.com/office/drawing/2014/main" id="{56E176FE-7110-C043-AC64-4C5F3D2E4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6"/>
              <a:ext cx="592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56" name="Group 127">
              <a:extLst>
                <a:ext uri="{FF2B5EF4-FFF2-40B4-BE49-F238E27FC236}">
                  <a16:creationId xmlns:a16="http://schemas.microsoft.com/office/drawing/2014/main" id="{A3707B54-2470-3A4A-B09A-A776F4E853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22" name="AutoShape 128">
                <a:extLst>
                  <a:ext uri="{FF2B5EF4-FFF2-40B4-BE49-F238E27FC236}">
                    <a16:creationId xmlns:a16="http://schemas.microsoft.com/office/drawing/2014/main" id="{C32686E6-B534-4B48-85B4-322123C24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23" name="AutoShape 129">
                <a:extLst>
                  <a:ext uri="{FF2B5EF4-FFF2-40B4-BE49-F238E27FC236}">
                    <a16:creationId xmlns:a16="http://schemas.microsoft.com/office/drawing/2014/main" id="{5846C4C5-19DD-E040-A465-B55F5E21A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88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57" name="Rectangle 130">
              <a:extLst>
                <a:ext uri="{FF2B5EF4-FFF2-40B4-BE49-F238E27FC236}">
                  <a16:creationId xmlns:a16="http://schemas.microsoft.com/office/drawing/2014/main" id="{E24E2E97-8AA8-D94D-B792-C58D1DB2D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22"/>
              <a:ext cx="598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58" name="Group 131">
              <a:extLst>
                <a:ext uri="{FF2B5EF4-FFF2-40B4-BE49-F238E27FC236}">
                  <a16:creationId xmlns:a16="http://schemas.microsoft.com/office/drawing/2014/main" id="{01958DE7-9158-5C4A-975E-7090A73BD8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20" name="AutoShape 132">
                <a:extLst>
                  <a:ext uri="{FF2B5EF4-FFF2-40B4-BE49-F238E27FC236}">
                    <a16:creationId xmlns:a16="http://schemas.microsoft.com/office/drawing/2014/main" id="{0097250A-579E-714A-BB43-1775F7C45B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21" name="AutoShape 133">
                <a:extLst>
                  <a:ext uri="{FF2B5EF4-FFF2-40B4-BE49-F238E27FC236}">
                    <a16:creationId xmlns:a16="http://schemas.microsoft.com/office/drawing/2014/main" id="{011ECBC9-4E9D-9949-BBD3-4E72A731A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59" name="Rectangle 134">
              <a:extLst>
                <a:ext uri="{FF2B5EF4-FFF2-40B4-BE49-F238E27FC236}">
                  <a16:creationId xmlns:a16="http://schemas.microsoft.com/office/drawing/2014/main" id="{52385C15-71CF-0646-85DA-481C87C22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56"/>
              <a:ext cx="598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60" name="Rectangle 135">
              <a:extLst>
                <a:ext uri="{FF2B5EF4-FFF2-40B4-BE49-F238E27FC236}">
                  <a16:creationId xmlns:a16="http://schemas.microsoft.com/office/drawing/2014/main" id="{E9AFAD7D-A0FD-3344-8D9C-D21DB7BED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3"/>
              <a:ext cx="598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61" name="Group 136">
              <a:extLst>
                <a:ext uri="{FF2B5EF4-FFF2-40B4-BE49-F238E27FC236}">
                  <a16:creationId xmlns:a16="http://schemas.microsoft.com/office/drawing/2014/main" id="{36701E94-39B0-BB4E-B8F9-B11ED62531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77" name="AutoShape 137">
                <a:extLst>
                  <a:ext uri="{FF2B5EF4-FFF2-40B4-BE49-F238E27FC236}">
                    <a16:creationId xmlns:a16="http://schemas.microsoft.com/office/drawing/2014/main" id="{2535A487-3992-6B4F-9D85-E297BC390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0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19" name="AutoShape 138">
                <a:extLst>
                  <a:ext uri="{FF2B5EF4-FFF2-40B4-BE49-F238E27FC236}">
                    <a16:creationId xmlns:a16="http://schemas.microsoft.com/office/drawing/2014/main" id="{C55E1D44-7480-0442-A9DA-330FF72505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62" name="Freeform 139">
              <a:extLst>
                <a:ext uri="{FF2B5EF4-FFF2-40B4-BE49-F238E27FC236}">
                  <a16:creationId xmlns:a16="http://schemas.microsoft.com/office/drawing/2014/main" id="{56DA20E3-D49F-444E-8D21-F715762F0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63" name="Group 140">
              <a:extLst>
                <a:ext uri="{FF2B5EF4-FFF2-40B4-BE49-F238E27FC236}">
                  <a16:creationId xmlns:a16="http://schemas.microsoft.com/office/drawing/2014/main" id="{350DC23D-91BA-0F49-A121-0BB6DA6FFB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75" name="AutoShape 141">
                <a:extLst>
                  <a:ext uri="{FF2B5EF4-FFF2-40B4-BE49-F238E27FC236}">
                    <a16:creationId xmlns:a16="http://schemas.microsoft.com/office/drawing/2014/main" id="{B6F4CD24-7945-E141-8AE5-B72F07D79D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76" name="AutoShape 142">
                <a:extLst>
                  <a:ext uri="{FF2B5EF4-FFF2-40B4-BE49-F238E27FC236}">
                    <a16:creationId xmlns:a16="http://schemas.microsoft.com/office/drawing/2014/main" id="{A13F2C2E-8E50-C242-BBFA-276B450397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64" name="Rectangle 143">
              <a:extLst>
                <a:ext uri="{FF2B5EF4-FFF2-40B4-BE49-F238E27FC236}">
                  <a16:creationId xmlns:a16="http://schemas.microsoft.com/office/drawing/2014/main" id="{C95C6BF7-C7DF-FB4E-BCA1-1C5F3CF47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67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65" name="Freeform 144">
              <a:extLst>
                <a:ext uri="{FF2B5EF4-FFF2-40B4-BE49-F238E27FC236}">
                  <a16:creationId xmlns:a16="http://schemas.microsoft.com/office/drawing/2014/main" id="{E716E123-C485-CC44-A743-C9D7E94AF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6" name="Freeform 145">
              <a:extLst>
                <a:ext uri="{FF2B5EF4-FFF2-40B4-BE49-F238E27FC236}">
                  <a16:creationId xmlns:a16="http://schemas.microsoft.com/office/drawing/2014/main" id="{8B36D081-D3B9-D34B-91B2-079B05D09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7" name="Oval 146">
              <a:extLst>
                <a:ext uri="{FF2B5EF4-FFF2-40B4-BE49-F238E27FC236}">
                  <a16:creationId xmlns:a16="http://schemas.microsoft.com/office/drawing/2014/main" id="{B32C0505-6B5E-5B45-9C22-ABAD0452C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68" name="Freeform 147">
              <a:extLst>
                <a:ext uri="{FF2B5EF4-FFF2-40B4-BE49-F238E27FC236}">
                  <a16:creationId xmlns:a16="http://schemas.microsoft.com/office/drawing/2014/main" id="{30177E53-587A-9B45-9ECD-611B7CEB1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9" name="AutoShape 148">
              <a:extLst>
                <a:ext uri="{FF2B5EF4-FFF2-40B4-BE49-F238E27FC236}">
                  <a16:creationId xmlns:a16="http://schemas.microsoft.com/office/drawing/2014/main" id="{0DA2D2A9-124E-EB41-86B5-909A794DF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6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0" name="AutoShape 149">
              <a:extLst>
                <a:ext uri="{FF2B5EF4-FFF2-40B4-BE49-F238E27FC236}">
                  <a16:creationId xmlns:a16="http://schemas.microsoft.com/office/drawing/2014/main" id="{CA5FFC73-D7D9-D240-94B8-900F51AC0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2714"/>
              <a:ext cx="1069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1" name="Oval 150">
              <a:extLst>
                <a:ext uri="{FF2B5EF4-FFF2-40B4-BE49-F238E27FC236}">
                  <a16:creationId xmlns:a16="http://schemas.microsoft.com/office/drawing/2014/main" id="{EFC35150-3347-7042-80EB-A8781A361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5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2" name="Oval 151">
              <a:extLst>
                <a:ext uri="{FF2B5EF4-FFF2-40B4-BE49-F238E27FC236}">
                  <a16:creationId xmlns:a16="http://schemas.microsoft.com/office/drawing/2014/main" id="{EA2EA724-2820-AE47-8D84-09E997A6D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2387"/>
              <a:ext cx="161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3" name="Oval 152">
              <a:extLst>
                <a:ext uri="{FF2B5EF4-FFF2-40B4-BE49-F238E27FC236}">
                  <a16:creationId xmlns:a16="http://schemas.microsoft.com/office/drawing/2014/main" id="{27B270D9-EE2B-924F-8F2A-27B9EB6AB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0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4" name="Rectangle 153">
              <a:extLst>
                <a:ext uri="{FF2B5EF4-FFF2-40B4-BE49-F238E27FC236}">
                  <a16:creationId xmlns:a16="http://schemas.microsoft.com/office/drawing/2014/main" id="{689F1C5E-1D85-0243-9E5E-0ABE340F9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74" name="Text Box 13">
            <a:extLst>
              <a:ext uri="{FF2B5EF4-FFF2-40B4-BE49-F238E27FC236}">
                <a16:creationId xmlns:a16="http://schemas.microsoft.com/office/drawing/2014/main" id="{5C657586-8C26-7645-A308-A162DA1C7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62" y="2181018"/>
            <a:ext cx="4209864" cy="261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clientSocket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 = socket(AF_INET, SOCK_STREAM)</a:t>
            </a:r>
          </a:p>
        </p:txBody>
      </p:sp>
      <p:sp>
        <p:nvSpPr>
          <p:cNvPr id="75" name="Text Box 5">
            <a:extLst>
              <a:ext uri="{FF2B5EF4-FFF2-40B4-BE49-F238E27FC236}">
                <a16:creationId xmlns:a16="http://schemas.microsoft.com/office/drawing/2014/main" id="{1D57F3DF-BFA3-284D-8B9A-ADD3873D3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1898" y="1651172"/>
            <a:ext cx="4461478" cy="104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serverSocket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 = socket(AF_INET,SOCK_STREAM)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serverSocket.bind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((‘’,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serverPort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serverSocket.listen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(1)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connectionSocket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,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addr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 =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serverSocket.accept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7" name="Text Box 13">
            <a:extLst>
              <a:ext uri="{FF2B5EF4-FFF2-40B4-BE49-F238E27FC236}">
                <a16:creationId xmlns:a16="http://schemas.microsoft.com/office/drawing/2014/main" id="{85BB3488-0F19-2446-9F3D-0FF3F2E5F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543" y="2694832"/>
            <a:ext cx="4433244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clientSocket.connect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((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serverName,serverPort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))</a:t>
            </a:r>
          </a:p>
        </p:txBody>
      </p:sp>
      <p:sp>
        <p:nvSpPr>
          <p:cNvPr id="76" name="Slide Number Placeholder 2">
            <a:extLst>
              <a:ext uri="{FF2B5EF4-FFF2-40B4-BE49-F238E27FC236}">
                <a16:creationId xmlns:a16="http://schemas.microsoft.com/office/drawing/2014/main" id="{86E89225-4B9A-C747-8672-752709ED8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3773520" y="3140640"/>
              <a:ext cx="5366880" cy="31006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68120" y="3134520"/>
                <a:ext cx="5382000" cy="311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23316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" grpId="0"/>
      <p:bldP spid="7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Closing a TCP connection</a:t>
            </a:r>
            <a:endParaRPr lang="en-US" sz="4400" b="0" dirty="0"/>
          </a:p>
        </p:txBody>
      </p:sp>
      <p:sp>
        <p:nvSpPr>
          <p:cNvPr id="47" name="Rectangle 47">
            <a:extLst>
              <a:ext uri="{FF2B5EF4-FFF2-40B4-BE49-F238E27FC236}">
                <a16:creationId xmlns:a16="http://schemas.microsoft.com/office/drawing/2014/main" id="{B20BADCC-1032-9A48-BC43-B4E1275E4EDF}"/>
              </a:ext>
            </a:extLst>
          </p:cNvPr>
          <p:cNvSpPr txBox="1">
            <a:spLocks noChangeArrowheads="1"/>
          </p:cNvSpPr>
          <p:nvPr/>
        </p:nvSpPr>
        <p:spPr>
          <a:xfrm>
            <a:off x="798690" y="1441263"/>
            <a:ext cx="9698318" cy="4186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client, server each close their side of connection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 TCP segment with FIN bit = 1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respond to received FIN with ACK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 receiving FIN, ACK can be combined with own FIN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simultaneous FIN exchanges can be handled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E5549B3B-271C-C14B-9302-4D2CE7B41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6719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Principles of reliable </a:t>
            </a:r>
            <a:r>
              <a:rPr lang="en-US" dirty="0"/>
              <a:t>d</a:t>
            </a:r>
            <a:r>
              <a:rPr lang="en-US" sz="4400" dirty="0"/>
              <a:t>ata </a:t>
            </a:r>
            <a:r>
              <a:rPr lang="en-US" dirty="0"/>
              <a:t>t</a:t>
            </a:r>
            <a:r>
              <a:rPr lang="en-US" sz="4400" dirty="0"/>
              <a:t>ransfer 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AA406E8C-63BA-BB42-9548-F314CBF3CE0A}"/>
              </a:ext>
            </a:extLst>
          </p:cNvPr>
          <p:cNvGrpSpPr/>
          <p:nvPr/>
        </p:nvGrpSpPr>
        <p:grpSpPr>
          <a:xfrm>
            <a:off x="238849" y="1911780"/>
            <a:ext cx="5147343" cy="2073847"/>
            <a:chOff x="737513" y="2398718"/>
            <a:chExt cx="5595549" cy="2073847"/>
          </a:xfrm>
        </p:grpSpPr>
        <p:sp>
          <p:nvSpPr>
            <p:cNvPr id="161" name="Bent-Up Arrow 160">
              <a:extLst>
                <a:ext uri="{FF2B5EF4-FFF2-40B4-BE49-F238E27FC236}">
                  <a16:creationId xmlns:a16="http://schemas.microsoft.com/office/drawing/2014/main" id="{276E236E-C1A2-4743-B99F-615B0894757D}"/>
                </a:ext>
              </a:extLst>
            </p:cNvPr>
            <p:cNvSpPr/>
            <p:nvPr/>
          </p:nvSpPr>
          <p:spPr>
            <a:xfrm>
              <a:off x="4575391" y="3206649"/>
              <a:ext cx="929535" cy="419742"/>
            </a:xfrm>
            <a:prstGeom prst="bentUpArrow">
              <a:avLst>
                <a:gd name="adj1" fmla="val 7688"/>
                <a:gd name="adj2" fmla="val 18199"/>
                <a:gd name="adj3" fmla="val 2019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035F6EC9-F077-9A40-B80E-90308683035B}"/>
                </a:ext>
              </a:extLst>
            </p:cNvPr>
            <p:cNvGrpSpPr/>
            <p:nvPr/>
          </p:nvGrpSpPr>
          <p:grpSpPr>
            <a:xfrm>
              <a:off x="1442223" y="2551892"/>
              <a:ext cx="1245036" cy="593992"/>
              <a:chOff x="9852456" y="608434"/>
              <a:chExt cx="1245036" cy="593992"/>
            </a:xfrm>
          </p:grpSpPr>
          <p:sp>
            <p:nvSpPr>
              <p:cNvPr id="221" name="Oval 19">
                <a:extLst>
                  <a:ext uri="{FF2B5EF4-FFF2-40B4-BE49-F238E27FC236}">
                    <a16:creationId xmlns:a16="http://schemas.microsoft.com/office/drawing/2014/main" id="{883ACB49-E16A-9443-BF20-83102D0AC2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52456" y="608434"/>
                <a:ext cx="1245036" cy="5939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9B910D5B-F03E-EF4D-8AA8-F0CB2EF771DD}"/>
                  </a:ext>
                </a:extLst>
              </p:cNvPr>
              <p:cNvSpPr txBox="1"/>
              <p:nvPr/>
            </p:nvSpPr>
            <p:spPr>
              <a:xfrm>
                <a:off x="9935581" y="670265"/>
                <a:ext cx="1106492" cy="491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sending process</a:t>
                </a:r>
              </a:p>
            </p:txBody>
          </p: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4711F2A1-3F96-204B-8D76-CA73A72D0541}"/>
                </a:ext>
              </a:extLst>
            </p:cNvPr>
            <p:cNvGrpSpPr/>
            <p:nvPr/>
          </p:nvGrpSpPr>
          <p:grpSpPr>
            <a:xfrm>
              <a:off x="2038693" y="3003923"/>
              <a:ext cx="577241" cy="307777"/>
              <a:chOff x="9950444" y="999755"/>
              <a:chExt cx="577241" cy="307777"/>
            </a:xfrm>
          </p:grpSpPr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22B6EF49-41A6-F849-9F5D-04A31D2F40EF}"/>
                  </a:ext>
                </a:extLst>
              </p:cNvPr>
              <p:cNvSpPr/>
              <p:nvPr/>
            </p:nvSpPr>
            <p:spPr>
              <a:xfrm>
                <a:off x="10010633" y="1066693"/>
                <a:ext cx="429378" cy="2152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159B749A-0FAF-ED4F-A42F-24ED3C9A2228}"/>
                  </a:ext>
                </a:extLst>
              </p:cNvPr>
              <p:cNvSpPr txBox="1"/>
              <p:nvPr/>
            </p:nvSpPr>
            <p:spPr>
              <a:xfrm>
                <a:off x="9950444" y="999755"/>
                <a:ext cx="5772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64" name="Group 194">
              <a:extLst>
                <a:ext uri="{FF2B5EF4-FFF2-40B4-BE49-F238E27FC236}">
                  <a16:creationId xmlns:a16="http://schemas.microsoft.com/office/drawing/2014/main" id="{0941CA1D-7B43-3641-AB83-AF3FB0147D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75476" y="2432423"/>
              <a:ext cx="545509" cy="512284"/>
              <a:chOff x="-44" y="1473"/>
              <a:chExt cx="981" cy="1105"/>
            </a:xfrm>
          </p:grpSpPr>
          <p:pic>
            <p:nvPicPr>
              <p:cNvPr id="217" name="Picture 195" descr="desktop_computer_stylized_medium">
                <a:extLst>
                  <a:ext uri="{FF2B5EF4-FFF2-40B4-BE49-F238E27FC236}">
                    <a16:creationId xmlns:a16="http://schemas.microsoft.com/office/drawing/2014/main" id="{C9BAD8A3-73FD-504F-969F-7C35A5C98C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8" name="Freeform 196">
                <a:extLst>
                  <a:ext uri="{FF2B5EF4-FFF2-40B4-BE49-F238E27FC236}">
                    <a16:creationId xmlns:a16="http://schemas.microsoft.com/office/drawing/2014/main" id="{2F736748-6A6F-4A40-841E-F7357D81FD5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19DB2C22-7DC2-E741-9E31-4D336DBD41D8}"/>
                </a:ext>
              </a:extLst>
            </p:cNvPr>
            <p:cNvGrpSpPr/>
            <p:nvPr/>
          </p:nvGrpSpPr>
          <p:grpSpPr>
            <a:xfrm>
              <a:off x="4756576" y="2530702"/>
              <a:ext cx="1245036" cy="593992"/>
              <a:chOff x="9852456" y="608434"/>
              <a:chExt cx="1245036" cy="593992"/>
            </a:xfrm>
          </p:grpSpPr>
          <p:sp>
            <p:nvSpPr>
              <p:cNvPr id="215" name="Oval 19">
                <a:extLst>
                  <a:ext uri="{FF2B5EF4-FFF2-40B4-BE49-F238E27FC236}">
                    <a16:creationId xmlns:a16="http://schemas.microsoft.com/office/drawing/2014/main" id="{6000E806-F013-C443-8B87-D5DBEFEDF8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52456" y="608434"/>
                <a:ext cx="1245036" cy="5939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2D496D32-B730-8F41-BC5C-D46F18E3C27F}"/>
                  </a:ext>
                </a:extLst>
              </p:cNvPr>
              <p:cNvSpPr txBox="1"/>
              <p:nvPr/>
            </p:nvSpPr>
            <p:spPr>
              <a:xfrm>
                <a:off x="9921965" y="670265"/>
                <a:ext cx="1106492" cy="491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receiving process</a:t>
                </a:r>
              </a:p>
            </p:txBody>
          </p: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EA2AE3CE-CD18-494C-A00E-4B2C61F9903E}"/>
                </a:ext>
              </a:extLst>
            </p:cNvPr>
            <p:cNvGrpSpPr/>
            <p:nvPr/>
          </p:nvGrpSpPr>
          <p:grpSpPr>
            <a:xfrm>
              <a:off x="4815705" y="3003923"/>
              <a:ext cx="577241" cy="307777"/>
              <a:chOff x="9678159" y="981583"/>
              <a:chExt cx="577241" cy="307777"/>
            </a:xfrm>
          </p:grpSpPr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8A38E56-F1F2-8D41-B556-9B4F130EE1C0}"/>
                  </a:ext>
                </a:extLst>
              </p:cNvPr>
              <p:cNvSpPr/>
              <p:nvPr/>
            </p:nvSpPr>
            <p:spPr>
              <a:xfrm>
                <a:off x="9744032" y="1048007"/>
                <a:ext cx="429378" cy="2152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B8FBC38B-338F-F747-943D-E7C01C7B97F9}"/>
                  </a:ext>
                </a:extLst>
              </p:cNvPr>
              <p:cNvSpPr txBox="1"/>
              <p:nvPr/>
            </p:nvSpPr>
            <p:spPr>
              <a:xfrm>
                <a:off x="9678159" y="981583"/>
                <a:ext cx="5772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67" name="Group 161">
              <a:extLst>
                <a:ext uri="{FF2B5EF4-FFF2-40B4-BE49-F238E27FC236}">
                  <a16:creationId xmlns:a16="http://schemas.microsoft.com/office/drawing/2014/main" id="{77E8EF91-AF21-9340-AC44-97C2982F90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54223" y="2398718"/>
              <a:ext cx="230514" cy="466725"/>
              <a:chOff x="4140" y="429"/>
              <a:chExt cx="1425" cy="2396"/>
            </a:xfrm>
          </p:grpSpPr>
          <p:sp>
            <p:nvSpPr>
              <p:cNvPr id="181" name="Freeform 162">
                <a:extLst>
                  <a:ext uri="{FF2B5EF4-FFF2-40B4-BE49-F238E27FC236}">
                    <a16:creationId xmlns:a16="http://schemas.microsoft.com/office/drawing/2014/main" id="{9E28FBA5-541A-AC4F-AE71-5951515DCF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2" name="Rectangle 163">
                <a:extLst>
                  <a:ext uri="{FF2B5EF4-FFF2-40B4-BE49-F238E27FC236}">
                    <a16:creationId xmlns:a16="http://schemas.microsoft.com/office/drawing/2014/main" id="{CC415C09-33EA-A142-8461-9672CCFF0F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429"/>
                <a:ext cx="1053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3" name="Freeform 164">
                <a:extLst>
                  <a:ext uri="{FF2B5EF4-FFF2-40B4-BE49-F238E27FC236}">
                    <a16:creationId xmlns:a16="http://schemas.microsoft.com/office/drawing/2014/main" id="{2A5E6FB5-B778-F24C-A601-95339A9538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4" name="Freeform 165">
                <a:extLst>
                  <a:ext uri="{FF2B5EF4-FFF2-40B4-BE49-F238E27FC236}">
                    <a16:creationId xmlns:a16="http://schemas.microsoft.com/office/drawing/2014/main" id="{70415A3C-7C91-7E46-9BA5-D62360FC3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5" name="Rectangle 166">
                <a:extLst>
                  <a:ext uri="{FF2B5EF4-FFF2-40B4-BE49-F238E27FC236}">
                    <a16:creationId xmlns:a16="http://schemas.microsoft.com/office/drawing/2014/main" id="{4A157385-49EC-A345-8675-63A8A4717E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9" y="693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86" name="Group 167">
                <a:extLst>
                  <a:ext uri="{FF2B5EF4-FFF2-40B4-BE49-F238E27FC236}">
                    <a16:creationId xmlns:a16="http://schemas.microsoft.com/office/drawing/2014/main" id="{1DBB8188-6E4B-DB44-A618-1833910E68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11" name="AutoShape 168">
                  <a:extLst>
                    <a:ext uri="{FF2B5EF4-FFF2-40B4-BE49-F238E27FC236}">
                      <a16:creationId xmlns:a16="http://schemas.microsoft.com/office/drawing/2014/main" id="{CE1ED7B1-4BA4-A84D-9114-C8CBB4BC51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12" name="AutoShape 169">
                  <a:extLst>
                    <a:ext uri="{FF2B5EF4-FFF2-40B4-BE49-F238E27FC236}">
                      <a16:creationId xmlns:a16="http://schemas.microsoft.com/office/drawing/2014/main" id="{B7844D79-0009-B94B-8989-919CDF6A97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3" y="2582"/>
                  <a:ext cx="692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87" name="Rectangle 170">
                <a:extLst>
                  <a:ext uri="{FF2B5EF4-FFF2-40B4-BE49-F238E27FC236}">
                    <a16:creationId xmlns:a16="http://schemas.microsoft.com/office/drawing/2014/main" id="{51286867-B08D-0C40-A917-0F4029DD6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2" y="101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88" name="Group 171">
                <a:extLst>
                  <a:ext uri="{FF2B5EF4-FFF2-40B4-BE49-F238E27FC236}">
                    <a16:creationId xmlns:a16="http://schemas.microsoft.com/office/drawing/2014/main" id="{D9A8F55B-F86B-6649-A1E4-8F24F95BCC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09" name="AutoShape 172">
                  <a:extLst>
                    <a:ext uri="{FF2B5EF4-FFF2-40B4-BE49-F238E27FC236}">
                      <a16:creationId xmlns:a16="http://schemas.microsoft.com/office/drawing/2014/main" id="{16943728-8B67-F648-BF99-75B1A2EB8B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70"/>
                  <a:ext cx="724" cy="16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10" name="AutoShape 173">
                  <a:extLst>
                    <a:ext uri="{FF2B5EF4-FFF2-40B4-BE49-F238E27FC236}">
                      <a16:creationId xmlns:a16="http://schemas.microsoft.com/office/drawing/2014/main" id="{E5C59DE8-B381-7841-BEF2-A71119B6CD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6"/>
                  <a:ext cx="69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89" name="Rectangle 174">
                <a:extLst>
                  <a:ext uri="{FF2B5EF4-FFF2-40B4-BE49-F238E27FC236}">
                    <a16:creationId xmlns:a16="http://schemas.microsoft.com/office/drawing/2014/main" id="{E2A441E4-4B95-2D4B-8D2B-A39444E73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5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0" name="Rectangle 175">
                <a:extLst>
                  <a:ext uri="{FF2B5EF4-FFF2-40B4-BE49-F238E27FC236}">
                    <a16:creationId xmlns:a16="http://schemas.microsoft.com/office/drawing/2014/main" id="{4C56D3D2-1E9D-9A4E-A8E6-C02F387A41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1654"/>
                <a:ext cx="593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91" name="Group 176">
                <a:extLst>
                  <a:ext uri="{FF2B5EF4-FFF2-40B4-BE49-F238E27FC236}">
                    <a16:creationId xmlns:a16="http://schemas.microsoft.com/office/drawing/2014/main" id="{4DEFC4BF-D38C-4E4F-8FF6-784D2ECC1D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07" name="AutoShape 177">
                  <a:extLst>
                    <a:ext uri="{FF2B5EF4-FFF2-40B4-BE49-F238E27FC236}">
                      <a16:creationId xmlns:a16="http://schemas.microsoft.com/office/drawing/2014/main" id="{1E6EF7BF-0973-4748-B890-B3787B883B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8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08" name="AutoShape 178">
                  <a:extLst>
                    <a:ext uri="{FF2B5EF4-FFF2-40B4-BE49-F238E27FC236}">
                      <a16:creationId xmlns:a16="http://schemas.microsoft.com/office/drawing/2014/main" id="{E5D7BCD8-55E5-614E-8991-523BADFCB5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3"/>
                  <a:ext cx="699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92" name="Freeform 179">
                <a:extLst>
                  <a:ext uri="{FF2B5EF4-FFF2-40B4-BE49-F238E27FC236}">
                    <a16:creationId xmlns:a16="http://schemas.microsoft.com/office/drawing/2014/main" id="{9D08C936-65B2-7540-81A7-902915A9F6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93" name="Group 180">
                <a:extLst>
                  <a:ext uri="{FF2B5EF4-FFF2-40B4-BE49-F238E27FC236}">
                    <a16:creationId xmlns:a16="http://schemas.microsoft.com/office/drawing/2014/main" id="{E99B1C69-E2B6-2944-ADFF-75BD1E5CCF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05" name="AutoShape 181">
                  <a:extLst>
                    <a:ext uri="{FF2B5EF4-FFF2-40B4-BE49-F238E27FC236}">
                      <a16:creationId xmlns:a16="http://schemas.microsoft.com/office/drawing/2014/main" id="{40AB9F71-EF2B-814B-9AA0-68CABE04DD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3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06" name="AutoShape 182">
                  <a:extLst>
                    <a:ext uri="{FF2B5EF4-FFF2-40B4-BE49-F238E27FC236}">
                      <a16:creationId xmlns:a16="http://schemas.microsoft.com/office/drawing/2014/main" id="{61BBD585-034C-FE44-8C4C-5732B02C9B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1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94" name="Rectangle 183">
                <a:extLst>
                  <a:ext uri="{FF2B5EF4-FFF2-40B4-BE49-F238E27FC236}">
                    <a16:creationId xmlns:a16="http://schemas.microsoft.com/office/drawing/2014/main" id="{3003C525-2BE0-154F-83E7-C0B0EEC1A6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69" cy="2288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5" name="Freeform 184">
                <a:extLst>
                  <a:ext uri="{FF2B5EF4-FFF2-40B4-BE49-F238E27FC236}">
                    <a16:creationId xmlns:a16="http://schemas.microsoft.com/office/drawing/2014/main" id="{87688AC3-3CC5-0947-8699-28651834F6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96" name="Freeform 185">
                <a:extLst>
                  <a:ext uri="{FF2B5EF4-FFF2-40B4-BE49-F238E27FC236}">
                    <a16:creationId xmlns:a16="http://schemas.microsoft.com/office/drawing/2014/main" id="{3B30373F-530B-FF4A-A69C-611E391F98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97" name="Oval 186">
                <a:extLst>
                  <a:ext uri="{FF2B5EF4-FFF2-40B4-BE49-F238E27FC236}">
                    <a16:creationId xmlns:a16="http://schemas.microsoft.com/office/drawing/2014/main" id="{BE74818C-974F-C344-AF1C-A571C38F7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09"/>
                <a:ext cx="50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8" name="Freeform 187">
                <a:extLst>
                  <a:ext uri="{FF2B5EF4-FFF2-40B4-BE49-F238E27FC236}">
                    <a16:creationId xmlns:a16="http://schemas.microsoft.com/office/drawing/2014/main" id="{C9128504-5E1F-1F4A-BF9E-EFE7472C03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99" name="AutoShape 188">
                <a:extLst>
                  <a:ext uri="{FF2B5EF4-FFF2-40B4-BE49-F238E27FC236}">
                    <a16:creationId xmlns:a16="http://schemas.microsoft.com/office/drawing/2014/main" id="{E1404165-9D6F-1942-BB52-FCC831E9A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9"/>
                <a:ext cx="1198" cy="14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0" name="AutoShape 189">
                <a:extLst>
                  <a:ext uri="{FF2B5EF4-FFF2-40B4-BE49-F238E27FC236}">
                    <a16:creationId xmlns:a16="http://schemas.microsoft.com/office/drawing/2014/main" id="{7F94C469-5406-364A-84E2-47B5F8B49B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2712"/>
                <a:ext cx="1072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1" name="Oval 190">
                <a:extLst>
                  <a:ext uri="{FF2B5EF4-FFF2-40B4-BE49-F238E27FC236}">
                    <a16:creationId xmlns:a16="http://schemas.microsoft.com/office/drawing/2014/main" id="{A0E8CAFD-652A-E647-BA6D-055C853C8A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2"/>
                <a:ext cx="158" cy="146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2" name="Oval 191">
                <a:extLst>
                  <a:ext uri="{FF2B5EF4-FFF2-40B4-BE49-F238E27FC236}">
                    <a16:creationId xmlns:a16="http://schemas.microsoft.com/office/drawing/2014/main" id="{1A58DA79-10F0-C94E-9A96-4E39E43321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58" cy="14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03" name="Oval 192">
                <a:extLst>
                  <a:ext uri="{FF2B5EF4-FFF2-40B4-BE49-F238E27FC236}">
                    <a16:creationId xmlns:a16="http://schemas.microsoft.com/office/drawing/2014/main" id="{E5153F60-CA4E-AD46-AA61-51967FAF67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3" y="2382"/>
                <a:ext cx="158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4" name="Rectangle 193">
                <a:extLst>
                  <a:ext uri="{FF2B5EF4-FFF2-40B4-BE49-F238E27FC236}">
                    <a16:creationId xmlns:a16="http://schemas.microsoft.com/office/drawing/2014/main" id="{FDB88677-8689-BF48-AD1F-0918216873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7"/>
                <a:ext cx="88" cy="761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EAFBA5EB-DA0C-3243-87AB-B89E8E79E894}"/>
                </a:ext>
              </a:extLst>
            </p:cNvPr>
            <p:cNvGrpSpPr/>
            <p:nvPr/>
          </p:nvGrpSpPr>
          <p:grpSpPr>
            <a:xfrm>
              <a:off x="2669417" y="3423937"/>
              <a:ext cx="2003932" cy="369332"/>
              <a:chOff x="7504363" y="3141846"/>
              <a:chExt cx="2003932" cy="369332"/>
            </a:xfrm>
          </p:grpSpPr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11FC8479-D121-CF45-BE67-D2FC95EAF7B9}"/>
                  </a:ext>
                </a:extLst>
              </p:cNvPr>
              <p:cNvGrpSpPr/>
              <p:nvPr/>
            </p:nvGrpSpPr>
            <p:grpSpPr>
              <a:xfrm>
                <a:off x="7504363" y="3183676"/>
                <a:ext cx="2003932" cy="306163"/>
                <a:chOff x="1616358" y="2551230"/>
                <a:chExt cx="2141698" cy="218510"/>
              </a:xfrm>
            </p:grpSpPr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553693F6-B250-A94A-973B-A2B9E24D52C4}"/>
                    </a:ext>
                  </a:extLst>
                </p:cNvPr>
                <p:cNvSpPr/>
                <p:nvPr/>
              </p:nvSpPr>
              <p:spPr>
                <a:xfrm>
                  <a:off x="1673508" y="2551230"/>
                  <a:ext cx="2027398" cy="218510"/>
                </a:xfrm>
                <a:prstGeom prst="rect">
                  <a:avLst/>
                </a:prstGeom>
                <a:gradFill>
                  <a:gsLst>
                    <a:gs pos="0">
                      <a:schemeClr val="accent5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  <a:gs pos="52000">
                      <a:srgbClr val="7ACCF4"/>
                    </a:gs>
                  </a:gsLst>
                  <a:lin ang="16200000" scaled="0"/>
                </a:gradFill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" name="Oval 177">
                  <a:extLst>
                    <a:ext uri="{FF2B5EF4-FFF2-40B4-BE49-F238E27FC236}">
                      <a16:creationId xmlns:a16="http://schemas.microsoft.com/office/drawing/2014/main" id="{90731F76-7DB6-864C-9B95-2487D9D7B8DE}"/>
                    </a:ext>
                  </a:extLst>
                </p:cNvPr>
                <p:cNvSpPr/>
                <p:nvPr/>
              </p:nvSpPr>
              <p:spPr>
                <a:xfrm>
                  <a:off x="1616358" y="2551230"/>
                  <a:ext cx="114300" cy="218510"/>
                </a:xfrm>
                <a:prstGeom prst="ellipse">
                  <a:avLst/>
                </a:prstGeom>
                <a:solidFill>
                  <a:srgbClr val="7ACCF4"/>
                </a:solidFill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9" name="Oval 178">
                  <a:extLst>
                    <a:ext uri="{FF2B5EF4-FFF2-40B4-BE49-F238E27FC236}">
                      <a16:creationId xmlns:a16="http://schemas.microsoft.com/office/drawing/2014/main" id="{31CDAEAB-9168-0E4F-9A8E-E906655A076D}"/>
                    </a:ext>
                  </a:extLst>
                </p:cNvPr>
                <p:cNvSpPr/>
                <p:nvPr/>
              </p:nvSpPr>
              <p:spPr>
                <a:xfrm>
                  <a:off x="3643756" y="2551230"/>
                  <a:ext cx="114300" cy="21851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5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  <a:gs pos="50000">
                      <a:srgbClr val="7ACCF4"/>
                    </a:gs>
                  </a:gsLst>
                  <a:lin ang="16200000" scaled="0"/>
                  <a:tileRect/>
                </a:gradFill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34315B0F-7173-EA4C-98E3-3F4A8474AFE9}"/>
                    </a:ext>
                  </a:extLst>
                </p:cNvPr>
                <p:cNvSpPr/>
                <p:nvPr/>
              </p:nvSpPr>
              <p:spPr>
                <a:xfrm>
                  <a:off x="3491356" y="2551230"/>
                  <a:ext cx="209550" cy="218510"/>
                </a:xfrm>
                <a:prstGeom prst="rect">
                  <a:avLst/>
                </a:prstGeom>
                <a:gradFill>
                  <a:gsLst>
                    <a:gs pos="0">
                      <a:schemeClr val="accent5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  <a:gs pos="52000">
                      <a:srgbClr val="7ACCF4"/>
                    </a:gs>
                  </a:gsLst>
                  <a:lin ang="16200000" scaled="0"/>
                </a:gradFill>
                <a:ln w="635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997FB701-F3E4-214A-918C-4E8D192B2BB3}"/>
                  </a:ext>
                </a:extLst>
              </p:cNvPr>
              <p:cNvSpPr txBox="1"/>
              <p:nvPr/>
            </p:nvSpPr>
            <p:spPr>
              <a:xfrm>
                <a:off x="7695752" y="3141846"/>
                <a:ext cx="16788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reliable channel</a:t>
                </a:r>
              </a:p>
            </p:txBody>
          </p:sp>
        </p:grp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2CF18A5-E8B1-C44A-855D-BC2E13F5D131}"/>
                </a:ext>
              </a:extLst>
            </p:cNvPr>
            <p:cNvCxnSpPr>
              <a:cxnSpLocks/>
            </p:cNvCxnSpPr>
            <p:nvPr/>
          </p:nvCxnSpPr>
          <p:spPr>
            <a:xfrm>
              <a:off x="1082232" y="3325543"/>
              <a:ext cx="1687911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Bent-Up Arrow 169">
              <a:extLst>
                <a:ext uri="{FF2B5EF4-FFF2-40B4-BE49-F238E27FC236}">
                  <a16:creationId xmlns:a16="http://schemas.microsoft.com/office/drawing/2014/main" id="{35B9DBBD-4E46-054F-AF2A-3048455F5FA1}"/>
                </a:ext>
              </a:extLst>
            </p:cNvPr>
            <p:cNvSpPr/>
            <p:nvPr/>
          </p:nvSpPr>
          <p:spPr>
            <a:xfrm rot="5400000">
              <a:off x="2152182" y="3067004"/>
              <a:ext cx="462111" cy="773811"/>
            </a:xfrm>
            <a:prstGeom prst="bentUpArrow">
              <a:avLst>
                <a:gd name="adj1" fmla="val 7999"/>
                <a:gd name="adj2" fmla="val 16334"/>
                <a:gd name="adj3" fmla="val 2138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CFAA8010-49E9-EB46-BD2B-D57E00E6F5CD}"/>
                </a:ext>
              </a:extLst>
            </p:cNvPr>
            <p:cNvCxnSpPr>
              <a:cxnSpLocks/>
            </p:cNvCxnSpPr>
            <p:nvPr/>
          </p:nvCxnSpPr>
          <p:spPr>
            <a:xfrm>
              <a:off x="4645151" y="3325543"/>
              <a:ext cx="1687911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F1100341-F7A9-1D41-8489-9128E671B607}"/>
                </a:ext>
              </a:extLst>
            </p:cNvPr>
            <p:cNvSpPr txBox="1"/>
            <p:nvPr/>
          </p:nvSpPr>
          <p:spPr>
            <a:xfrm>
              <a:off x="737513" y="3044385"/>
              <a:ext cx="9942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application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30DCEE24-EC49-B244-B451-278656DCCEBE}"/>
                </a:ext>
              </a:extLst>
            </p:cNvPr>
            <p:cNvSpPr txBox="1"/>
            <p:nvPr/>
          </p:nvSpPr>
          <p:spPr>
            <a:xfrm>
              <a:off x="828116" y="3272133"/>
              <a:ext cx="868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transport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15EB50A4-0F12-A743-8A7B-907E5EE4A2F5}"/>
                </a:ext>
              </a:extLst>
            </p:cNvPr>
            <p:cNvSpPr txBox="1"/>
            <p:nvPr/>
          </p:nvSpPr>
          <p:spPr>
            <a:xfrm flipH="1">
              <a:off x="1817207" y="4010900"/>
              <a:ext cx="40256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reliable service 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abstraction</a:t>
              </a:r>
            </a:p>
          </p:txBody>
        </p:sp>
      </p:grpSp>
      <p:sp>
        <p:nvSpPr>
          <p:cNvPr id="66" name="Slide Number Placeholder 2">
            <a:extLst>
              <a:ext uri="{FF2B5EF4-FFF2-40B4-BE49-F238E27FC236}">
                <a16:creationId xmlns:a16="http://schemas.microsoft.com/office/drawing/2014/main" id="{F496148B-2840-6E48-8844-F185577E4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23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Principles of reliable </a:t>
            </a:r>
            <a:r>
              <a:rPr lang="en-US" dirty="0"/>
              <a:t>d</a:t>
            </a:r>
            <a:r>
              <a:rPr lang="en-US" sz="4400" dirty="0"/>
              <a:t>ata </a:t>
            </a:r>
            <a:r>
              <a:rPr lang="en-US" dirty="0"/>
              <a:t>t</a:t>
            </a:r>
            <a:r>
              <a:rPr lang="en-US" sz="4400" dirty="0"/>
              <a:t>ransfer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7D89CDE-A98B-A64B-A840-9A38508B9B43}"/>
              </a:ext>
            </a:extLst>
          </p:cNvPr>
          <p:cNvGrpSpPr/>
          <p:nvPr/>
        </p:nvGrpSpPr>
        <p:grpSpPr>
          <a:xfrm>
            <a:off x="6226081" y="1900904"/>
            <a:ext cx="5598584" cy="4095684"/>
            <a:chOff x="6226081" y="2364366"/>
            <a:chExt cx="5598584" cy="4095684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6F69B15D-5882-BD4E-83B7-5C85A253A430}"/>
                </a:ext>
              </a:extLst>
            </p:cNvPr>
            <p:cNvGrpSpPr/>
            <p:nvPr/>
          </p:nvGrpSpPr>
          <p:grpSpPr>
            <a:xfrm>
              <a:off x="6944646" y="2545250"/>
              <a:ext cx="1245036" cy="593992"/>
              <a:chOff x="9852456" y="608434"/>
              <a:chExt cx="1245036" cy="593992"/>
            </a:xfrm>
          </p:grpSpPr>
          <p:sp>
            <p:nvSpPr>
              <p:cNvPr id="157" name="Oval 19">
                <a:extLst>
                  <a:ext uri="{FF2B5EF4-FFF2-40B4-BE49-F238E27FC236}">
                    <a16:creationId xmlns:a16="http://schemas.microsoft.com/office/drawing/2014/main" id="{056D9101-B295-BE4A-9002-B9C75319D4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52456" y="608434"/>
                <a:ext cx="1245036" cy="5939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B98075D5-1094-EA42-8C93-9C2D954BC121}"/>
                  </a:ext>
                </a:extLst>
              </p:cNvPr>
              <p:cNvSpPr txBox="1"/>
              <p:nvPr/>
            </p:nvSpPr>
            <p:spPr>
              <a:xfrm>
                <a:off x="9935581" y="645213"/>
                <a:ext cx="1106491" cy="541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sending process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5402A96E-C536-5E4C-BB36-5F57DDFFE613}"/>
                </a:ext>
              </a:extLst>
            </p:cNvPr>
            <p:cNvGrpSpPr/>
            <p:nvPr/>
          </p:nvGrpSpPr>
          <p:grpSpPr>
            <a:xfrm>
              <a:off x="7541116" y="2997281"/>
              <a:ext cx="577241" cy="338554"/>
              <a:chOff x="9950444" y="999755"/>
              <a:chExt cx="577241" cy="338554"/>
            </a:xfrm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0D3BE65A-11E7-ED41-B532-DDED3A87485C}"/>
                  </a:ext>
                </a:extLst>
              </p:cNvPr>
              <p:cNvSpPr/>
              <p:nvPr/>
            </p:nvSpPr>
            <p:spPr>
              <a:xfrm>
                <a:off x="10010633" y="1066693"/>
                <a:ext cx="429378" cy="2152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05315891-C43B-4E47-AA7C-98881DCEDB55}"/>
                  </a:ext>
                </a:extLst>
              </p:cNvPr>
              <p:cNvSpPr txBox="1"/>
              <p:nvPr/>
            </p:nvSpPr>
            <p:spPr>
              <a:xfrm>
                <a:off x="9950444" y="999755"/>
                <a:ext cx="5772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0" name="Group 194">
              <a:extLst>
                <a:ext uri="{FF2B5EF4-FFF2-40B4-BE49-F238E27FC236}">
                  <a16:creationId xmlns:a16="http://schemas.microsoft.com/office/drawing/2014/main" id="{54168ABB-31DA-FD4E-B361-85C3C0971B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77899" y="2425781"/>
              <a:ext cx="545509" cy="512284"/>
              <a:chOff x="-44" y="1473"/>
              <a:chExt cx="981" cy="1105"/>
            </a:xfrm>
          </p:grpSpPr>
          <p:pic>
            <p:nvPicPr>
              <p:cNvPr id="153" name="Picture 195" descr="desktop_computer_stylized_medium">
                <a:extLst>
                  <a:ext uri="{FF2B5EF4-FFF2-40B4-BE49-F238E27FC236}">
                    <a16:creationId xmlns:a16="http://schemas.microsoft.com/office/drawing/2014/main" id="{272E925C-57A6-144C-A625-180C395BBE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4" name="Freeform 196">
                <a:extLst>
                  <a:ext uri="{FF2B5EF4-FFF2-40B4-BE49-F238E27FC236}">
                    <a16:creationId xmlns:a16="http://schemas.microsoft.com/office/drawing/2014/main" id="{5E936CF8-605C-F948-973D-474011FE90E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94E6CD2B-9DBD-9847-AE43-1F20A9F4B7A7}"/>
                </a:ext>
              </a:extLst>
            </p:cNvPr>
            <p:cNvGrpSpPr/>
            <p:nvPr/>
          </p:nvGrpSpPr>
          <p:grpSpPr>
            <a:xfrm>
              <a:off x="10189724" y="2496350"/>
              <a:ext cx="1245036" cy="593992"/>
              <a:chOff x="9852456" y="608434"/>
              <a:chExt cx="1245036" cy="593992"/>
            </a:xfrm>
          </p:grpSpPr>
          <p:sp>
            <p:nvSpPr>
              <p:cNvPr id="151" name="Oval 19">
                <a:extLst>
                  <a:ext uri="{FF2B5EF4-FFF2-40B4-BE49-F238E27FC236}">
                    <a16:creationId xmlns:a16="http://schemas.microsoft.com/office/drawing/2014/main" id="{65C8DA48-6ECB-6D4D-80B9-2E7231D021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52456" y="608434"/>
                <a:ext cx="1245036" cy="5939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F98362D2-A31F-1547-A061-D0BD0AD53B62}"/>
                  </a:ext>
                </a:extLst>
              </p:cNvPr>
              <p:cNvSpPr txBox="1"/>
              <p:nvPr/>
            </p:nvSpPr>
            <p:spPr>
              <a:xfrm>
                <a:off x="9935581" y="645213"/>
                <a:ext cx="1106491" cy="541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receiving process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E2053A92-714B-3A4D-BA72-E2002B5EB226}"/>
                </a:ext>
              </a:extLst>
            </p:cNvPr>
            <p:cNvGrpSpPr/>
            <p:nvPr/>
          </p:nvGrpSpPr>
          <p:grpSpPr>
            <a:xfrm>
              <a:off x="10248853" y="2969571"/>
              <a:ext cx="577241" cy="338554"/>
              <a:chOff x="9678159" y="981583"/>
              <a:chExt cx="577241" cy="338554"/>
            </a:xfrm>
          </p:grpSpPr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87AF5445-F895-274D-B4CA-4B559C14920A}"/>
                  </a:ext>
                </a:extLst>
              </p:cNvPr>
              <p:cNvSpPr/>
              <p:nvPr/>
            </p:nvSpPr>
            <p:spPr>
              <a:xfrm>
                <a:off x="9744032" y="1048007"/>
                <a:ext cx="429378" cy="2152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405D7A89-0963-7D45-9872-8A6C26AFF4EB}"/>
                  </a:ext>
                </a:extLst>
              </p:cNvPr>
              <p:cNvSpPr txBox="1"/>
              <p:nvPr/>
            </p:nvSpPr>
            <p:spPr>
              <a:xfrm>
                <a:off x="9678159" y="981583"/>
                <a:ext cx="5772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3" name="Group 161">
              <a:extLst>
                <a:ext uri="{FF2B5EF4-FFF2-40B4-BE49-F238E27FC236}">
                  <a16:creationId xmlns:a16="http://schemas.microsoft.com/office/drawing/2014/main" id="{72242579-6133-6C4E-BF67-26CF5BCBEC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287371" y="2364366"/>
              <a:ext cx="230514" cy="466725"/>
              <a:chOff x="4140" y="429"/>
              <a:chExt cx="1425" cy="2396"/>
            </a:xfrm>
          </p:grpSpPr>
          <p:sp>
            <p:nvSpPr>
              <p:cNvPr id="117" name="Freeform 162">
                <a:extLst>
                  <a:ext uri="{FF2B5EF4-FFF2-40B4-BE49-F238E27FC236}">
                    <a16:creationId xmlns:a16="http://schemas.microsoft.com/office/drawing/2014/main" id="{508C64E2-5C75-8B42-912F-0F4DAB5E11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8" name="Rectangle 163">
                <a:extLst>
                  <a:ext uri="{FF2B5EF4-FFF2-40B4-BE49-F238E27FC236}">
                    <a16:creationId xmlns:a16="http://schemas.microsoft.com/office/drawing/2014/main" id="{1F2031F6-89EC-AD4C-B442-1E0A3C270E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429"/>
                <a:ext cx="1053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19" name="Freeform 164">
                <a:extLst>
                  <a:ext uri="{FF2B5EF4-FFF2-40B4-BE49-F238E27FC236}">
                    <a16:creationId xmlns:a16="http://schemas.microsoft.com/office/drawing/2014/main" id="{0BA0DD87-2FD6-244B-82C8-88C2D0A583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0" name="Freeform 165">
                <a:extLst>
                  <a:ext uri="{FF2B5EF4-FFF2-40B4-BE49-F238E27FC236}">
                    <a16:creationId xmlns:a16="http://schemas.microsoft.com/office/drawing/2014/main" id="{7207167F-9D03-3F47-8166-127D9E26F0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1" name="Rectangle 166">
                <a:extLst>
                  <a:ext uri="{FF2B5EF4-FFF2-40B4-BE49-F238E27FC236}">
                    <a16:creationId xmlns:a16="http://schemas.microsoft.com/office/drawing/2014/main" id="{D8ACE697-B009-5441-8959-DAC8BF3B1C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9" y="693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22" name="Group 167">
                <a:extLst>
                  <a:ext uri="{FF2B5EF4-FFF2-40B4-BE49-F238E27FC236}">
                    <a16:creationId xmlns:a16="http://schemas.microsoft.com/office/drawing/2014/main" id="{AFAFE92F-768B-0E40-8189-F135D49628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47" name="AutoShape 168">
                  <a:extLst>
                    <a:ext uri="{FF2B5EF4-FFF2-40B4-BE49-F238E27FC236}">
                      <a16:creationId xmlns:a16="http://schemas.microsoft.com/office/drawing/2014/main" id="{6617210C-BFB6-0D4D-B38A-5E9106661A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48" name="AutoShape 169">
                  <a:extLst>
                    <a:ext uri="{FF2B5EF4-FFF2-40B4-BE49-F238E27FC236}">
                      <a16:creationId xmlns:a16="http://schemas.microsoft.com/office/drawing/2014/main" id="{5EE6018A-C9AA-184F-B7ED-42AFC16D77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3" y="2582"/>
                  <a:ext cx="692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23" name="Rectangle 170">
                <a:extLst>
                  <a:ext uri="{FF2B5EF4-FFF2-40B4-BE49-F238E27FC236}">
                    <a16:creationId xmlns:a16="http://schemas.microsoft.com/office/drawing/2014/main" id="{F82DB15E-18D1-4A4D-80D4-EAB41BA503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2" y="101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24" name="Group 171">
                <a:extLst>
                  <a:ext uri="{FF2B5EF4-FFF2-40B4-BE49-F238E27FC236}">
                    <a16:creationId xmlns:a16="http://schemas.microsoft.com/office/drawing/2014/main" id="{52997F44-9E26-5F46-914A-DD4ADC8770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45" name="AutoShape 172">
                  <a:extLst>
                    <a:ext uri="{FF2B5EF4-FFF2-40B4-BE49-F238E27FC236}">
                      <a16:creationId xmlns:a16="http://schemas.microsoft.com/office/drawing/2014/main" id="{7DD2F60B-01B7-A848-9111-DBA2C17DC6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70"/>
                  <a:ext cx="724" cy="16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46" name="AutoShape 173">
                  <a:extLst>
                    <a:ext uri="{FF2B5EF4-FFF2-40B4-BE49-F238E27FC236}">
                      <a16:creationId xmlns:a16="http://schemas.microsoft.com/office/drawing/2014/main" id="{399E173F-3471-434E-8657-60AF028897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6"/>
                  <a:ext cx="69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25" name="Rectangle 174">
                <a:extLst>
                  <a:ext uri="{FF2B5EF4-FFF2-40B4-BE49-F238E27FC236}">
                    <a16:creationId xmlns:a16="http://schemas.microsoft.com/office/drawing/2014/main" id="{CC1F5612-3C85-EF42-8C7F-34C5C7ED07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5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26" name="Rectangle 175">
                <a:extLst>
                  <a:ext uri="{FF2B5EF4-FFF2-40B4-BE49-F238E27FC236}">
                    <a16:creationId xmlns:a16="http://schemas.microsoft.com/office/drawing/2014/main" id="{608F68F9-0FC6-8540-8955-44F7FC3BA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1654"/>
                <a:ext cx="593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27" name="Group 176">
                <a:extLst>
                  <a:ext uri="{FF2B5EF4-FFF2-40B4-BE49-F238E27FC236}">
                    <a16:creationId xmlns:a16="http://schemas.microsoft.com/office/drawing/2014/main" id="{ECCEFB02-32C8-8940-8A0B-AB56D987AC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43" name="AutoShape 177">
                  <a:extLst>
                    <a:ext uri="{FF2B5EF4-FFF2-40B4-BE49-F238E27FC236}">
                      <a16:creationId xmlns:a16="http://schemas.microsoft.com/office/drawing/2014/main" id="{9748E381-A81E-B241-A522-B9A17C2A8B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8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44" name="AutoShape 178">
                  <a:extLst>
                    <a:ext uri="{FF2B5EF4-FFF2-40B4-BE49-F238E27FC236}">
                      <a16:creationId xmlns:a16="http://schemas.microsoft.com/office/drawing/2014/main" id="{3E8CC9C2-8373-D54C-873D-9F47F61D75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3"/>
                  <a:ext cx="699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28" name="Freeform 179">
                <a:extLst>
                  <a:ext uri="{FF2B5EF4-FFF2-40B4-BE49-F238E27FC236}">
                    <a16:creationId xmlns:a16="http://schemas.microsoft.com/office/drawing/2014/main" id="{3AFA0A16-38BD-F347-95DC-13669F1BC2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29" name="Group 180">
                <a:extLst>
                  <a:ext uri="{FF2B5EF4-FFF2-40B4-BE49-F238E27FC236}">
                    <a16:creationId xmlns:a16="http://schemas.microsoft.com/office/drawing/2014/main" id="{3CE589A0-5A73-794D-ABC2-A1B10BB78C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41" name="AutoShape 181">
                  <a:extLst>
                    <a:ext uri="{FF2B5EF4-FFF2-40B4-BE49-F238E27FC236}">
                      <a16:creationId xmlns:a16="http://schemas.microsoft.com/office/drawing/2014/main" id="{89FB1F6B-6C98-F24F-A895-DC97628788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3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42" name="AutoShape 182">
                  <a:extLst>
                    <a:ext uri="{FF2B5EF4-FFF2-40B4-BE49-F238E27FC236}">
                      <a16:creationId xmlns:a16="http://schemas.microsoft.com/office/drawing/2014/main" id="{A55EACC1-1331-7842-9049-9FB02F3B1F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1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30" name="Rectangle 183">
                <a:extLst>
                  <a:ext uri="{FF2B5EF4-FFF2-40B4-BE49-F238E27FC236}">
                    <a16:creationId xmlns:a16="http://schemas.microsoft.com/office/drawing/2014/main" id="{46F63067-A332-D94A-A7BC-02C7CEAE0C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69" cy="2288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1" name="Freeform 184">
                <a:extLst>
                  <a:ext uri="{FF2B5EF4-FFF2-40B4-BE49-F238E27FC236}">
                    <a16:creationId xmlns:a16="http://schemas.microsoft.com/office/drawing/2014/main" id="{359C02C4-AE3C-424E-88A6-A84CCF3022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2" name="Freeform 185">
                <a:extLst>
                  <a:ext uri="{FF2B5EF4-FFF2-40B4-BE49-F238E27FC236}">
                    <a16:creationId xmlns:a16="http://schemas.microsoft.com/office/drawing/2014/main" id="{1CC2B8AD-B212-0745-A970-E79786EB0C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" name="Oval 186">
                <a:extLst>
                  <a:ext uri="{FF2B5EF4-FFF2-40B4-BE49-F238E27FC236}">
                    <a16:creationId xmlns:a16="http://schemas.microsoft.com/office/drawing/2014/main" id="{5D94AEF0-68E4-7046-B0ED-DCCE63C239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09"/>
                <a:ext cx="50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4" name="Freeform 187">
                <a:extLst>
                  <a:ext uri="{FF2B5EF4-FFF2-40B4-BE49-F238E27FC236}">
                    <a16:creationId xmlns:a16="http://schemas.microsoft.com/office/drawing/2014/main" id="{C6292415-0292-8D4A-AB56-DF120D9C19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5" name="AutoShape 188">
                <a:extLst>
                  <a:ext uri="{FF2B5EF4-FFF2-40B4-BE49-F238E27FC236}">
                    <a16:creationId xmlns:a16="http://schemas.microsoft.com/office/drawing/2014/main" id="{412209D6-3554-F94F-B517-9F6DB7F493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9"/>
                <a:ext cx="1198" cy="14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6" name="AutoShape 189">
                <a:extLst>
                  <a:ext uri="{FF2B5EF4-FFF2-40B4-BE49-F238E27FC236}">
                    <a16:creationId xmlns:a16="http://schemas.microsoft.com/office/drawing/2014/main" id="{C870F13A-A9EC-F445-8D64-37F050C0AC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2712"/>
                <a:ext cx="1072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7" name="Oval 190">
                <a:extLst>
                  <a:ext uri="{FF2B5EF4-FFF2-40B4-BE49-F238E27FC236}">
                    <a16:creationId xmlns:a16="http://schemas.microsoft.com/office/drawing/2014/main" id="{A39E8A5C-F61E-744E-836D-41A7361D6D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2"/>
                <a:ext cx="158" cy="146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8" name="Oval 191">
                <a:extLst>
                  <a:ext uri="{FF2B5EF4-FFF2-40B4-BE49-F238E27FC236}">
                    <a16:creationId xmlns:a16="http://schemas.microsoft.com/office/drawing/2014/main" id="{9B90C8D9-94E0-5945-8363-EDFE59BB31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58" cy="14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9" name="Oval 192">
                <a:extLst>
                  <a:ext uri="{FF2B5EF4-FFF2-40B4-BE49-F238E27FC236}">
                    <a16:creationId xmlns:a16="http://schemas.microsoft.com/office/drawing/2014/main" id="{DE44202E-E28C-0E4D-8741-6A031871E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3" y="2382"/>
                <a:ext cx="158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0" name="Rectangle 193">
                <a:extLst>
                  <a:ext uri="{FF2B5EF4-FFF2-40B4-BE49-F238E27FC236}">
                    <a16:creationId xmlns:a16="http://schemas.microsoft.com/office/drawing/2014/main" id="{D8BFBA71-4557-6B46-A05C-92CAEC49EC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7"/>
                <a:ext cx="88" cy="761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1F9B693-3039-7842-B826-C79453DC74BC}"/>
                </a:ext>
              </a:extLst>
            </p:cNvPr>
            <p:cNvCxnSpPr>
              <a:cxnSpLocks/>
            </p:cNvCxnSpPr>
            <p:nvPr/>
          </p:nvCxnSpPr>
          <p:spPr>
            <a:xfrm>
              <a:off x="6584655" y="3318901"/>
              <a:ext cx="1687911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2E3D64B-7462-DF45-A72D-0EEE887E1FC6}"/>
                </a:ext>
              </a:extLst>
            </p:cNvPr>
            <p:cNvCxnSpPr>
              <a:cxnSpLocks/>
            </p:cNvCxnSpPr>
            <p:nvPr/>
          </p:nvCxnSpPr>
          <p:spPr>
            <a:xfrm>
              <a:off x="10078299" y="3291191"/>
              <a:ext cx="1687911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0A94F7F-9401-4C4F-80C6-4F0C25C18F5C}"/>
                </a:ext>
              </a:extLst>
            </p:cNvPr>
            <p:cNvSpPr txBox="1"/>
            <p:nvPr/>
          </p:nvSpPr>
          <p:spPr>
            <a:xfrm>
              <a:off x="6226081" y="3037743"/>
              <a:ext cx="9942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application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8F3F5F7-78A1-3C45-AC73-9F2A188FD37C}"/>
                </a:ext>
              </a:extLst>
            </p:cNvPr>
            <p:cNvSpPr txBox="1"/>
            <p:nvPr/>
          </p:nvSpPr>
          <p:spPr>
            <a:xfrm>
              <a:off x="6344394" y="3265491"/>
              <a:ext cx="868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transport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D73C66D-8F36-5E4B-BBC6-B804471BAAF5}"/>
                </a:ext>
              </a:extLst>
            </p:cNvPr>
            <p:cNvSpPr txBox="1"/>
            <p:nvPr/>
          </p:nvSpPr>
          <p:spPr>
            <a:xfrm flipH="1">
              <a:off x="7109034" y="5998385"/>
              <a:ext cx="4657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reliable service 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implementation</a:t>
              </a:r>
            </a:p>
          </p:txBody>
        </p: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0D04F411-4AAF-BC49-BC7A-363692477E93}"/>
                </a:ext>
              </a:extLst>
            </p:cNvPr>
            <p:cNvGrpSpPr/>
            <p:nvPr/>
          </p:nvGrpSpPr>
          <p:grpSpPr>
            <a:xfrm>
              <a:off x="6573835" y="5301907"/>
              <a:ext cx="5250830" cy="481581"/>
              <a:chOff x="6737055" y="3471301"/>
              <a:chExt cx="5250830" cy="481581"/>
            </a:xfrm>
          </p:grpSpPr>
          <p:grpSp>
            <p:nvGrpSpPr>
              <p:cNvPr id="223" name="Group 222">
                <a:extLst>
                  <a:ext uri="{FF2B5EF4-FFF2-40B4-BE49-F238E27FC236}">
                    <a16:creationId xmlns:a16="http://schemas.microsoft.com/office/drawing/2014/main" id="{C5146927-C3B8-DF48-9CFC-4B18E58EBBED}"/>
                  </a:ext>
                </a:extLst>
              </p:cNvPr>
              <p:cNvGrpSpPr/>
              <p:nvPr/>
            </p:nvGrpSpPr>
            <p:grpSpPr>
              <a:xfrm>
                <a:off x="8324240" y="3583550"/>
                <a:ext cx="2044628" cy="369332"/>
                <a:chOff x="7504363" y="3155701"/>
                <a:chExt cx="2044628" cy="369332"/>
              </a:xfrm>
            </p:grpSpPr>
            <p:grpSp>
              <p:nvGrpSpPr>
                <p:cNvPr id="224" name="Group 223">
                  <a:extLst>
                    <a:ext uri="{FF2B5EF4-FFF2-40B4-BE49-F238E27FC236}">
                      <a16:creationId xmlns:a16="http://schemas.microsoft.com/office/drawing/2014/main" id="{36331F64-A8EF-C84E-B30D-A7547D452764}"/>
                    </a:ext>
                  </a:extLst>
                </p:cNvPr>
                <p:cNvGrpSpPr/>
                <p:nvPr/>
              </p:nvGrpSpPr>
              <p:grpSpPr>
                <a:xfrm>
                  <a:off x="7504363" y="3183676"/>
                  <a:ext cx="2003932" cy="306163"/>
                  <a:chOff x="1616358" y="2551230"/>
                  <a:chExt cx="2141698" cy="218510"/>
                </a:xfrm>
              </p:grpSpPr>
              <p:sp>
                <p:nvSpPr>
                  <p:cNvPr id="226" name="Rectangle 225">
                    <a:extLst>
                      <a:ext uri="{FF2B5EF4-FFF2-40B4-BE49-F238E27FC236}">
                        <a16:creationId xmlns:a16="http://schemas.microsoft.com/office/drawing/2014/main" id="{A58BC41B-0FE4-7548-8B41-7D58F1B562DA}"/>
                      </a:ext>
                    </a:extLst>
                  </p:cNvPr>
                  <p:cNvSpPr/>
                  <p:nvPr/>
                </p:nvSpPr>
                <p:spPr>
                  <a:xfrm>
                    <a:off x="1673508" y="2551230"/>
                    <a:ext cx="2027398" cy="2185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5">
                          <a:lumMod val="75000"/>
                        </a:schemeClr>
                      </a:gs>
                      <a:gs pos="100000">
                        <a:schemeClr val="accent5">
                          <a:lumMod val="75000"/>
                        </a:schemeClr>
                      </a:gs>
                      <a:gs pos="52000">
                        <a:srgbClr val="7ACCF4"/>
                      </a:gs>
                    </a:gsLst>
                    <a:lin ang="16200000" scaled="0"/>
                  </a:gradFill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7" name="Oval 226">
                    <a:extLst>
                      <a:ext uri="{FF2B5EF4-FFF2-40B4-BE49-F238E27FC236}">
                        <a16:creationId xmlns:a16="http://schemas.microsoft.com/office/drawing/2014/main" id="{02FB0512-C154-9E47-9EBA-D924E2099BE6}"/>
                      </a:ext>
                    </a:extLst>
                  </p:cNvPr>
                  <p:cNvSpPr/>
                  <p:nvPr/>
                </p:nvSpPr>
                <p:spPr>
                  <a:xfrm>
                    <a:off x="1616358" y="2551230"/>
                    <a:ext cx="114300" cy="218510"/>
                  </a:xfrm>
                  <a:prstGeom prst="ellipse">
                    <a:avLst/>
                  </a:prstGeom>
                  <a:solidFill>
                    <a:srgbClr val="7ACCF4"/>
                  </a:solidFill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8" name="Oval 227">
                    <a:extLst>
                      <a:ext uri="{FF2B5EF4-FFF2-40B4-BE49-F238E27FC236}">
                        <a16:creationId xmlns:a16="http://schemas.microsoft.com/office/drawing/2014/main" id="{C63F6E63-7445-F243-9368-2132BE86292D}"/>
                      </a:ext>
                    </a:extLst>
                  </p:cNvPr>
                  <p:cNvSpPr/>
                  <p:nvPr/>
                </p:nvSpPr>
                <p:spPr>
                  <a:xfrm>
                    <a:off x="3643756" y="2551230"/>
                    <a:ext cx="114300" cy="218510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5">
                          <a:lumMod val="75000"/>
                        </a:schemeClr>
                      </a:gs>
                      <a:gs pos="100000">
                        <a:schemeClr val="accent5">
                          <a:lumMod val="75000"/>
                        </a:schemeClr>
                      </a:gs>
                      <a:gs pos="50000">
                        <a:srgbClr val="7ACCF4"/>
                      </a:gs>
                    </a:gsLst>
                    <a:lin ang="16200000" scaled="0"/>
                    <a:tileRect/>
                  </a:gradFill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9" name="Rectangle 228">
                    <a:extLst>
                      <a:ext uri="{FF2B5EF4-FFF2-40B4-BE49-F238E27FC236}">
                        <a16:creationId xmlns:a16="http://schemas.microsoft.com/office/drawing/2014/main" id="{EE8FCEBF-7EAA-0647-A2EA-4FF2A92ADD8C}"/>
                      </a:ext>
                    </a:extLst>
                  </p:cNvPr>
                  <p:cNvSpPr/>
                  <p:nvPr/>
                </p:nvSpPr>
                <p:spPr>
                  <a:xfrm>
                    <a:off x="3491356" y="2551230"/>
                    <a:ext cx="209550" cy="2185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5">
                          <a:lumMod val="75000"/>
                        </a:schemeClr>
                      </a:gs>
                      <a:gs pos="100000">
                        <a:schemeClr val="accent5">
                          <a:lumMod val="75000"/>
                        </a:schemeClr>
                      </a:gs>
                      <a:gs pos="52000">
                        <a:srgbClr val="7ACCF4"/>
                      </a:gs>
                    </a:gsLst>
                    <a:lin ang="16200000" scaled="0"/>
                  </a:gradFill>
                  <a:ln w="635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25" name="TextBox 224">
                  <a:extLst>
                    <a:ext uri="{FF2B5EF4-FFF2-40B4-BE49-F238E27FC236}">
                      <a16:creationId xmlns:a16="http://schemas.microsoft.com/office/drawing/2014/main" id="{68623763-0736-1640-9198-34E20A0A0952}"/>
                    </a:ext>
                  </a:extLst>
                </p:cNvPr>
                <p:cNvSpPr txBox="1"/>
                <p:nvPr/>
              </p:nvSpPr>
              <p:spPr>
                <a:xfrm>
                  <a:off x="7626477" y="3155701"/>
                  <a:ext cx="19225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unreliable channel</a:t>
                  </a:r>
                </a:p>
              </p:txBody>
            </p:sp>
          </p:grp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BEEB1A6-0E73-AB48-B495-F487B566C6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7055" y="3471301"/>
                <a:ext cx="1687911" cy="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B7BF7B94-FA7B-2246-B803-641BA21FAD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99974" y="3471301"/>
                <a:ext cx="1687911" cy="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AEB73EE5-0075-EE47-B5CC-61EAD4F66FC9}"/>
                </a:ext>
              </a:extLst>
            </p:cNvPr>
            <p:cNvSpPr txBox="1"/>
            <p:nvPr/>
          </p:nvSpPr>
          <p:spPr>
            <a:xfrm>
              <a:off x="6413644" y="5279980"/>
              <a:ext cx="7943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network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6021091A-40C7-3E48-A368-62B168C379FE}"/>
                </a:ext>
              </a:extLst>
            </p:cNvPr>
            <p:cNvSpPr txBox="1"/>
            <p:nvPr/>
          </p:nvSpPr>
          <p:spPr>
            <a:xfrm>
              <a:off x="6358993" y="5023850"/>
              <a:ext cx="868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transport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05D4C2CD-9395-C64F-91D1-D32BF3685F81}"/>
                </a:ext>
              </a:extLst>
            </p:cNvPr>
            <p:cNvCxnSpPr>
              <a:cxnSpLocks/>
            </p:cNvCxnSpPr>
            <p:nvPr/>
          </p:nvCxnSpPr>
          <p:spPr>
            <a:xfrm>
              <a:off x="7532988" y="3216212"/>
              <a:ext cx="0" cy="403537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>
              <a:extLst>
                <a:ext uri="{FF2B5EF4-FFF2-40B4-BE49-F238E27FC236}">
                  <a16:creationId xmlns:a16="http://schemas.microsoft.com/office/drawing/2014/main" id="{A7F37CC4-8A14-554D-96BA-B69174DD34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67079" y="3152635"/>
              <a:ext cx="0" cy="439404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414248C8-665E-0640-BFD4-2689CB960EDD}"/>
                </a:ext>
              </a:extLst>
            </p:cNvPr>
            <p:cNvSpPr txBox="1"/>
            <p:nvPr/>
          </p:nvSpPr>
          <p:spPr>
            <a:xfrm>
              <a:off x="6584496" y="3824138"/>
              <a:ext cx="1896984" cy="840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sender-side of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reliable data transfer protocol</a:t>
              </a: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026C4778-F96F-564F-92C4-81A147260836}"/>
                </a:ext>
              </a:extLst>
            </p:cNvPr>
            <p:cNvSpPr txBox="1"/>
            <p:nvPr/>
          </p:nvSpPr>
          <p:spPr>
            <a:xfrm>
              <a:off x="9914975" y="3826493"/>
              <a:ext cx="1896984" cy="840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receiver-side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of reliable data transfer protocol</a:t>
              </a:r>
            </a:p>
          </p:txBody>
        </p:sp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3A5444DE-2616-4949-A343-9AB06B194D91}"/>
                </a:ext>
              </a:extLst>
            </p:cNvPr>
            <p:cNvGrpSpPr/>
            <p:nvPr/>
          </p:nvGrpSpPr>
          <p:grpSpPr>
            <a:xfrm>
              <a:off x="7535360" y="5023850"/>
              <a:ext cx="632009" cy="632009"/>
              <a:chOff x="7408198" y="4955748"/>
              <a:chExt cx="632009" cy="632009"/>
            </a:xfrm>
          </p:grpSpPr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3C799D3A-CE2A-E048-B2D1-4A59AF4A44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7790" y="4955748"/>
                <a:ext cx="0" cy="632009"/>
              </a:xfrm>
              <a:prstGeom prst="line">
                <a:avLst/>
              </a:prstGeom>
              <a:ln w="47625">
                <a:solidFill>
                  <a:srgbClr val="3C6CDF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594AB361-99B5-124A-BC74-926DDD1383F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724203" y="5247906"/>
                <a:ext cx="0" cy="632009"/>
              </a:xfrm>
              <a:prstGeom prst="line">
                <a:avLst/>
              </a:prstGeom>
              <a:ln w="47625">
                <a:solidFill>
                  <a:srgbClr val="3C6CDF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BA49793A-2EFA-244E-B721-948595E86530}"/>
                </a:ext>
              </a:extLst>
            </p:cNvPr>
            <p:cNvGrpSpPr/>
            <p:nvPr/>
          </p:nvGrpSpPr>
          <p:grpSpPr>
            <a:xfrm rot="16200000">
              <a:off x="10248530" y="5019009"/>
              <a:ext cx="632009" cy="632009"/>
              <a:chOff x="7408198" y="4948974"/>
              <a:chExt cx="632009" cy="632009"/>
            </a:xfrm>
          </p:grpSpPr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0252BA6-E2F4-EA40-A719-21D09BB007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27960" y="4948974"/>
                <a:ext cx="0" cy="632009"/>
              </a:xfrm>
              <a:prstGeom prst="line">
                <a:avLst/>
              </a:prstGeom>
              <a:ln w="47625">
                <a:solidFill>
                  <a:srgbClr val="3C6CDF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42B1015B-F6E9-1049-9672-7C7605BFFCB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724203" y="5247906"/>
                <a:ext cx="0" cy="632009"/>
              </a:xfrm>
              <a:prstGeom prst="line">
                <a:avLst/>
              </a:prstGeom>
              <a:ln w="47625">
                <a:solidFill>
                  <a:srgbClr val="3C6CDF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AA406E8C-63BA-BB42-9548-F314CBF3CE0A}"/>
              </a:ext>
            </a:extLst>
          </p:cNvPr>
          <p:cNvGrpSpPr/>
          <p:nvPr/>
        </p:nvGrpSpPr>
        <p:grpSpPr>
          <a:xfrm>
            <a:off x="238849" y="1911780"/>
            <a:ext cx="5147343" cy="2073847"/>
            <a:chOff x="737513" y="2398718"/>
            <a:chExt cx="5595549" cy="2073847"/>
          </a:xfrm>
        </p:grpSpPr>
        <p:sp>
          <p:nvSpPr>
            <p:cNvPr id="161" name="Bent-Up Arrow 160">
              <a:extLst>
                <a:ext uri="{FF2B5EF4-FFF2-40B4-BE49-F238E27FC236}">
                  <a16:creationId xmlns:a16="http://schemas.microsoft.com/office/drawing/2014/main" id="{276E236E-C1A2-4743-B99F-615B0894757D}"/>
                </a:ext>
              </a:extLst>
            </p:cNvPr>
            <p:cNvSpPr/>
            <p:nvPr/>
          </p:nvSpPr>
          <p:spPr>
            <a:xfrm>
              <a:off x="4575391" y="3206649"/>
              <a:ext cx="929535" cy="419742"/>
            </a:xfrm>
            <a:prstGeom prst="bentUpArrow">
              <a:avLst>
                <a:gd name="adj1" fmla="val 7688"/>
                <a:gd name="adj2" fmla="val 18199"/>
                <a:gd name="adj3" fmla="val 2019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035F6EC9-F077-9A40-B80E-90308683035B}"/>
                </a:ext>
              </a:extLst>
            </p:cNvPr>
            <p:cNvGrpSpPr/>
            <p:nvPr/>
          </p:nvGrpSpPr>
          <p:grpSpPr>
            <a:xfrm>
              <a:off x="1442223" y="2551892"/>
              <a:ext cx="1245036" cy="593992"/>
              <a:chOff x="9852456" y="608434"/>
              <a:chExt cx="1245036" cy="593992"/>
            </a:xfrm>
          </p:grpSpPr>
          <p:sp>
            <p:nvSpPr>
              <p:cNvPr id="221" name="Oval 19">
                <a:extLst>
                  <a:ext uri="{FF2B5EF4-FFF2-40B4-BE49-F238E27FC236}">
                    <a16:creationId xmlns:a16="http://schemas.microsoft.com/office/drawing/2014/main" id="{883ACB49-E16A-9443-BF20-83102D0AC2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52456" y="608434"/>
                <a:ext cx="1245036" cy="5939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9B910D5B-F03E-EF4D-8AA8-F0CB2EF771DD}"/>
                  </a:ext>
                </a:extLst>
              </p:cNvPr>
              <p:cNvSpPr txBox="1"/>
              <p:nvPr/>
            </p:nvSpPr>
            <p:spPr>
              <a:xfrm>
                <a:off x="9935581" y="670265"/>
                <a:ext cx="1106492" cy="491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sending process</a:t>
                </a:r>
              </a:p>
            </p:txBody>
          </p: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4711F2A1-3F96-204B-8D76-CA73A72D0541}"/>
                </a:ext>
              </a:extLst>
            </p:cNvPr>
            <p:cNvGrpSpPr/>
            <p:nvPr/>
          </p:nvGrpSpPr>
          <p:grpSpPr>
            <a:xfrm>
              <a:off x="2038693" y="3003923"/>
              <a:ext cx="577241" cy="307777"/>
              <a:chOff x="9950444" y="999755"/>
              <a:chExt cx="577241" cy="307777"/>
            </a:xfrm>
          </p:grpSpPr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22B6EF49-41A6-F849-9F5D-04A31D2F40EF}"/>
                  </a:ext>
                </a:extLst>
              </p:cNvPr>
              <p:cNvSpPr/>
              <p:nvPr/>
            </p:nvSpPr>
            <p:spPr>
              <a:xfrm>
                <a:off x="10010633" y="1066693"/>
                <a:ext cx="429378" cy="2152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159B749A-0FAF-ED4F-A42F-24ED3C9A2228}"/>
                  </a:ext>
                </a:extLst>
              </p:cNvPr>
              <p:cNvSpPr txBox="1"/>
              <p:nvPr/>
            </p:nvSpPr>
            <p:spPr>
              <a:xfrm>
                <a:off x="9950444" y="999755"/>
                <a:ext cx="5772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64" name="Group 194">
              <a:extLst>
                <a:ext uri="{FF2B5EF4-FFF2-40B4-BE49-F238E27FC236}">
                  <a16:creationId xmlns:a16="http://schemas.microsoft.com/office/drawing/2014/main" id="{0941CA1D-7B43-3641-AB83-AF3FB0147D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75476" y="2432423"/>
              <a:ext cx="545509" cy="512284"/>
              <a:chOff x="-44" y="1473"/>
              <a:chExt cx="981" cy="1105"/>
            </a:xfrm>
          </p:grpSpPr>
          <p:pic>
            <p:nvPicPr>
              <p:cNvPr id="217" name="Picture 195" descr="desktop_computer_stylized_medium">
                <a:extLst>
                  <a:ext uri="{FF2B5EF4-FFF2-40B4-BE49-F238E27FC236}">
                    <a16:creationId xmlns:a16="http://schemas.microsoft.com/office/drawing/2014/main" id="{C9BAD8A3-73FD-504F-969F-7C35A5C98C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8" name="Freeform 196">
                <a:extLst>
                  <a:ext uri="{FF2B5EF4-FFF2-40B4-BE49-F238E27FC236}">
                    <a16:creationId xmlns:a16="http://schemas.microsoft.com/office/drawing/2014/main" id="{2F736748-6A6F-4A40-841E-F7357D81FD5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19DB2C22-7DC2-E741-9E31-4D336DBD41D8}"/>
                </a:ext>
              </a:extLst>
            </p:cNvPr>
            <p:cNvGrpSpPr/>
            <p:nvPr/>
          </p:nvGrpSpPr>
          <p:grpSpPr>
            <a:xfrm>
              <a:off x="4756576" y="2530702"/>
              <a:ext cx="1245036" cy="593992"/>
              <a:chOff x="9852456" y="608434"/>
              <a:chExt cx="1245036" cy="593992"/>
            </a:xfrm>
          </p:grpSpPr>
          <p:sp>
            <p:nvSpPr>
              <p:cNvPr id="215" name="Oval 19">
                <a:extLst>
                  <a:ext uri="{FF2B5EF4-FFF2-40B4-BE49-F238E27FC236}">
                    <a16:creationId xmlns:a16="http://schemas.microsoft.com/office/drawing/2014/main" id="{6000E806-F013-C443-8B87-D5DBEFEDF8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52456" y="608434"/>
                <a:ext cx="1245036" cy="5939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2D496D32-B730-8F41-BC5C-D46F18E3C27F}"/>
                  </a:ext>
                </a:extLst>
              </p:cNvPr>
              <p:cNvSpPr txBox="1"/>
              <p:nvPr/>
            </p:nvSpPr>
            <p:spPr>
              <a:xfrm>
                <a:off x="9921965" y="670265"/>
                <a:ext cx="1106492" cy="491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receiving process</a:t>
                </a:r>
              </a:p>
            </p:txBody>
          </p: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EA2AE3CE-CD18-494C-A00E-4B2C61F9903E}"/>
                </a:ext>
              </a:extLst>
            </p:cNvPr>
            <p:cNvGrpSpPr/>
            <p:nvPr/>
          </p:nvGrpSpPr>
          <p:grpSpPr>
            <a:xfrm>
              <a:off x="4815705" y="3003923"/>
              <a:ext cx="577241" cy="307777"/>
              <a:chOff x="9678159" y="981583"/>
              <a:chExt cx="577241" cy="307777"/>
            </a:xfrm>
          </p:grpSpPr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8A38E56-F1F2-8D41-B556-9B4F130EE1C0}"/>
                  </a:ext>
                </a:extLst>
              </p:cNvPr>
              <p:cNvSpPr/>
              <p:nvPr/>
            </p:nvSpPr>
            <p:spPr>
              <a:xfrm>
                <a:off x="9744032" y="1048007"/>
                <a:ext cx="429378" cy="2152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B8FBC38B-338F-F747-943D-E7C01C7B97F9}"/>
                  </a:ext>
                </a:extLst>
              </p:cNvPr>
              <p:cNvSpPr txBox="1"/>
              <p:nvPr/>
            </p:nvSpPr>
            <p:spPr>
              <a:xfrm>
                <a:off x="9678159" y="981583"/>
                <a:ext cx="5772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67" name="Group 161">
              <a:extLst>
                <a:ext uri="{FF2B5EF4-FFF2-40B4-BE49-F238E27FC236}">
                  <a16:creationId xmlns:a16="http://schemas.microsoft.com/office/drawing/2014/main" id="{77E8EF91-AF21-9340-AC44-97C2982F90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54223" y="2398718"/>
              <a:ext cx="230514" cy="466725"/>
              <a:chOff x="4140" y="429"/>
              <a:chExt cx="1425" cy="2396"/>
            </a:xfrm>
          </p:grpSpPr>
          <p:sp>
            <p:nvSpPr>
              <p:cNvPr id="181" name="Freeform 162">
                <a:extLst>
                  <a:ext uri="{FF2B5EF4-FFF2-40B4-BE49-F238E27FC236}">
                    <a16:creationId xmlns:a16="http://schemas.microsoft.com/office/drawing/2014/main" id="{9E28FBA5-541A-AC4F-AE71-5951515DCF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2" name="Rectangle 163">
                <a:extLst>
                  <a:ext uri="{FF2B5EF4-FFF2-40B4-BE49-F238E27FC236}">
                    <a16:creationId xmlns:a16="http://schemas.microsoft.com/office/drawing/2014/main" id="{CC415C09-33EA-A142-8461-9672CCFF0F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429"/>
                <a:ext cx="1053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3" name="Freeform 164">
                <a:extLst>
                  <a:ext uri="{FF2B5EF4-FFF2-40B4-BE49-F238E27FC236}">
                    <a16:creationId xmlns:a16="http://schemas.microsoft.com/office/drawing/2014/main" id="{2A5E6FB5-B778-F24C-A601-95339A9538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4" name="Freeform 165">
                <a:extLst>
                  <a:ext uri="{FF2B5EF4-FFF2-40B4-BE49-F238E27FC236}">
                    <a16:creationId xmlns:a16="http://schemas.microsoft.com/office/drawing/2014/main" id="{70415A3C-7C91-7E46-9BA5-D62360FC3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5" name="Rectangle 166">
                <a:extLst>
                  <a:ext uri="{FF2B5EF4-FFF2-40B4-BE49-F238E27FC236}">
                    <a16:creationId xmlns:a16="http://schemas.microsoft.com/office/drawing/2014/main" id="{4A157385-49EC-A345-8675-63A8A4717E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9" y="693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86" name="Group 167">
                <a:extLst>
                  <a:ext uri="{FF2B5EF4-FFF2-40B4-BE49-F238E27FC236}">
                    <a16:creationId xmlns:a16="http://schemas.microsoft.com/office/drawing/2014/main" id="{1DBB8188-6E4B-DB44-A618-1833910E68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11" name="AutoShape 168">
                  <a:extLst>
                    <a:ext uri="{FF2B5EF4-FFF2-40B4-BE49-F238E27FC236}">
                      <a16:creationId xmlns:a16="http://schemas.microsoft.com/office/drawing/2014/main" id="{CE1ED7B1-4BA4-A84D-9114-C8CBB4BC51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12" name="AutoShape 169">
                  <a:extLst>
                    <a:ext uri="{FF2B5EF4-FFF2-40B4-BE49-F238E27FC236}">
                      <a16:creationId xmlns:a16="http://schemas.microsoft.com/office/drawing/2014/main" id="{B7844D79-0009-B94B-8989-919CDF6A97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3" y="2582"/>
                  <a:ext cx="692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87" name="Rectangle 170">
                <a:extLst>
                  <a:ext uri="{FF2B5EF4-FFF2-40B4-BE49-F238E27FC236}">
                    <a16:creationId xmlns:a16="http://schemas.microsoft.com/office/drawing/2014/main" id="{51286867-B08D-0C40-A917-0F4029DD6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2" y="101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88" name="Group 171">
                <a:extLst>
                  <a:ext uri="{FF2B5EF4-FFF2-40B4-BE49-F238E27FC236}">
                    <a16:creationId xmlns:a16="http://schemas.microsoft.com/office/drawing/2014/main" id="{D9A8F55B-F86B-6649-A1E4-8F24F95BCC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09" name="AutoShape 172">
                  <a:extLst>
                    <a:ext uri="{FF2B5EF4-FFF2-40B4-BE49-F238E27FC236}">
                      <a16:creationId xmlns:a16="http://schemas.microsoft.com/office/drawing/2014/main" id="{16943728-8B67-F648-BF99-75B1A2EB8B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70"/>
                  <a:ext cx="724" cy="16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10" name="AutoShape 173">
                  <a:extLst>
                    <a:ext uri="{FF2B5EF4-FFF2-40B4-BE49-F238E27FC236}">
                      <a16:creationId xmlns:a16="http://schemas.microsoft.com/office/drawing/2014/main" id="{E5C59DE8-B381-7841-BEF2-A71119B6CD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6"/>
                  <a:ext cx="69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89" name="Rectangle 174">
                <a:extLst>
                  <a:ext uri="{FF2B5EF4-FFF2-40B4-BE49-F238E27FC236}">
                    <a16:creationId xmlns:a16="http://schemas.microsoft.com/office/drawing/2014/main" id="{E2A441E4-4B95-2D4B-8D2B-A39444E73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5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0" name="Rectangle 175">
                <a:extLst>
                  <a:ext uri="{FF2B5EF4-FFF2-40B4-BE49-F238E27FC236}">
                    <a16:creationId xmlns:a16="http://schemas.microsoft.com/office/drawing/2014/main" id="{4C56D3D2-1E9D-9A4E-A8E6-C02F387A41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1654"/>
                <a:ext cx="593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91" name="Group 176">
                <a:extLst>
                  <a:ext uri="{FF2B5EF4-FFF2-40B4-BE49-F238E27FC236}">
                    <a16:creationId xmlns:a16="http://schemas.microsoft.com/office/drawing/2014/main" id="{4DEFC4BF-D38C-4E4F-8FF6-784D2ECC1D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07" name="AutoShape 177">
                  <a:extLst>
                    <a:ext uri="{FF2B5EF4-FFF2-40B4-BE49-F238E27FC236}">
                      <a16:creationId xmlns:a16="http://schemas.microsoft.com/office/drawing/2014/main" id="{1E6EF7BF-0973-4748-B890-B3787B883B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8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08" name="AutoShape 178">
                  <a:extLst>
                    <a:ext uri="{FF2B5EF4-FFF2-40B4-BE49-F238E27FC236}">
                      <a16:creationId xmlns:a16="http://schemas.microsoft.com/office/drawing/2014/main" id="{E5D7BCD8-55E5-614E-8991-523BADFCB5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3"/>
                  <a:ext cx="699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92" name="Freeform 179">
                <a:extLst>
                  <a:ext uri="{FF2B5EF4-FFF2-40B4-BE49-F238E27FC236}">
                    <a16:creationId xmlns:a16="http://schemas.microsoft.com/office/drawing/2014/main" id="{9D08C936-65B2-7540-81A7-902915A9F6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93" name="Group 180">
                <a:extLst>
                  <a:ext uri="{FF2B5EF4-FFF2-40B4-BE49-F238E27FC236}">
                    <a16:creationId xmlns:a16="http://schemas.microsoft.com/office/drawing/2014/main" id="{E99B1C69-E2B6-2944-ADFF-75BD1E5CCF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05" name="AutoShape 181">
                  <a:extLst>
                    <a:ext uri="{FF2B5EF4-FFF2-40B4-BE49-F238E27FC236}">
                      <a16:creationId xmlns:a16="http://schemas.microsoft.com/office/drawing/2014/main" id="{40AB9F71-EF2B-814B-9AA0-68CABE04DD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3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06" name="AutoShape 182">
                  <a:extLst>
                    <a:ext uri="{FF2B5EF4-FFF2-40B4-BE49-F238E27FC236}">
                      <a16:creationId xmlns:a16="http://schemas.microsoft.com/office/drawing/2014/main" id="{61BBD585-034C-FE44-8C4C-5732B02C9B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1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94" name="Rectangle 183">
                <a:extLst>
                  <a:ext uri="{FF2B5EF4-FFF2-40B4-BE49-F238E27FC236}">
                    <a16:creationId xmlns:a16="http://schemas.microsoft.com/office/drawing/2014/main" id="{3003C525-2BE0-154F-83E7-C0B0EEC1A6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69" cy="2288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5" name="Freeform 184">
                <a:extLst>
                  <a:ext uri="{FF2B5EF4-FFF2-40B4-BE49-F238E27FC236}">
                    <a16:creationId xmlns:a16="http://schemas.microsoft.com/office/drawing/2014/main" id="{87688AC3-3CC5-0947-8699-28651834F6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96" name="Freeform 185">
                <a:extLst>
                  <a:ext uri="{FF2B5EF4-FFF2-40B4-BE49-F238E27FC236}">
                    <a16:creationId xmlns:a16="http://schemas.microsoft.com/office/drawing/2014/main" id="{3B30373F-530B-FF4A-A69C-611E391F98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97" name="Oval 186">
                <a:extLst>
                  <a:ext uri="{FF2B5EF4-FFF2-40B4-BE49-F238E27FC236}">
                    <a16:creationId xmlns:a16="http://schemas.microsoft.com/office/drawing/2014/main" id="{BE74818C-974F-C344-AF1C-A571C38F7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09"/>
                <a:ext cx="50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8" name="Freeform 187">
                <a:extLst>
                  <a:ext uri="{FF2B5EF4-FFF2-40B4-BE49-F238E27FC236}">
                    <a16:creationId xmlns:a16="http://schemas.microsoft.com/office/drawing/2014/main" id="{C9128504-5E1F-1F4A-BF9E-EFE7472C03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99" name="AutoShape 188">
                <a:extLst>
                  <a:ext uri="{FF2B5EF4-FFF2-40B4-BE49-F238E27FC236}">
                    <a16:creationId xmlns:a16="http://schemas.microsoft.com/office/drawing/2014/main" id="{E1404165-9D6F-1942-BB52-FCC831E9A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9"/>
                <a:ext cx="1198" cy="14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0" name="AutoShape 189">
                <a:extLst>
                  <a:ext uri="{FF2B5EF4-FFF2-40B4-BE49-F238E27FC236}">
                    <a16:creationId xmlns:a16="http://schemas.microsoft.com/office/drawing/2014/main" id="{7F94C469-5406-364A-84E2-47B5F8B49B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2712"/>
                <a:ext cx="1072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1" name="Oval 190">
                <a:extLst>
                  <a:ext uri="{FF2B5EF4-FFF2-40B4-BE49-F238E27FC236}">
                    <a16:creationId xmlns:a16="http://schemas.microsoft.com/office/drawing/2014/main" id="{A0E8CAFD-652A-E647-BA6D-055C853C8A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2"/>
                <a:ext cx="158" cy="146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2" name="Oval 191">
                <a:extLst>
                  <a:ext uri="{FF2B5EF4-FFF2-40B4-BE49-F238E27FC236}">
                    <a16:creationId xmlns:a16="http://schemas.microsoft.com/office/drawing/2014/main" id="{1A58DA79-10F0-C94E-9A96-4E39E43321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58" cy="14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03" name="Oval 192">
                <a:extLst>
                  <a:ext uri="{FF2B5EF4-FFF2-40B4-BE49-F238E27FC236}">
                    <a16:creationId xmlns:a16="http://schemas.microsoft.com/office/drawing/2014/main" id="{E5153F60-CA4E-AD46-AA61-51967FAF67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3" y="2382"/>
                <a:ext cx="158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4" name="Rectangle 193">
                <a:extLst>
                  <a:ext uri="{FF2B5EF4-FFF2-40B4-BE49-F238E27FC236}">
                    <a16:creationId xmlns:a16="http://schemas.microsoft.com/office/drawing/2014/main" id="{FDB88677-8689-BF48-AD1F-0918216873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7"/>
                <a:ext cx="88" cy="761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EAFBA5EB-DA0C-3243-87AB-B89E8E79E894}"/>
                </a:ext>
              </a:extLst>
            </p:cNvPr>
            <p:cNvGrpSpPr/>
            <p:nvPr/>
          </p:nvGrpSpPr>
          <p:grpSpPr>
            <a:xfrm>
              <a:off x="2669417" y="3423937"/>
              <a:ext cx="2003932" cy="369332"/>
              <a:chOff x="7504363" y="3141846"/>
              <a:chExt cx="2003932" cy="369332"/>
            </a:xfrm>
          </p:grpSpPr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11FC8479-D121-CF45-BE67-D2FC95EAF7B9}"/>
                  </a:ext>
                </a:extLst>
              </p:cNvPr>
              <p:cNvGrpSpPr/>
              <p:nvPr/>
            </p:nvGrpSpPr>
            <p:grpSpPr>
              <a:xfrm>
                <a:off x="7504363" y="3183676"/>
                <a:ext cx="2003932" cy="306163"/>
                <a:chOff x="1616358" y="2551230"/>
                <a:chExt cx="2141698" cy="218510"/>
              </a:xfrm>
            </p:grpSpPr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553693F6-B250-A94A-973B-A2B9E24D52C4}"/>
                    </a:ext>
                  </a:extLst>
                </p:cNvPr>
                <p:cNvSpPr/>
                <p:nvPr/>
              </p:nvSpPr>
              <p:spPr>
                <a:xfrm>
                  <a:off x="1673508" y="2551230"/>
                  <a:ext cx="2027398" cy="218510"/>
                </a:xfrm>
                <a:prstGeom prst="rect">
                  <a:avLst/>
                </a:prstGeom>
                <a:gradFill>
                  <a:gsLst>
                    <a:gs pos="0">
                      <a:schemeClr val="accent5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  <a:gs pos="52000">
                      <a:srgbClr val="7ACCF4"/>
                    </a:gs>
                  </a:gsLst>
                  <a:lin ang="16200000" scaled="0"/>
                </a:gradFill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" name="Oval 177">
                  <a:extLst>
                    <a:ext uri="{FF2B5EF4-FFF2-40B4-BE49-F238E27FC236}">
                      <a16:creationId xmlns:a16="http://schemas.microsoft.com/office/drawing/2014/main" id="{90731F76-7DB6-864C-9B95-2487D9D7B8DE}"/>
                    </a:ext>
                  </a:extLst>
                </p:cNvPr>
                <p:cNvSpPr/>
                <p:nvPr/>
              </p:nvSpPr>
              <p:spPr>
                <a:xfrm>
                  <a:off x="1616358" y="2551230"/>
                  <a:ext cx="114300" cy="218510"/>
                </a:xfrm>
                <a:prstGeom prst="ellipse">
                  <a:avLst/>
                </a:prstGeom>
                <a:solidFill>
                  <a:srgbClr val="7ACCF4"/>
                </a:solidFill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9" name="Oval 178">
                  <a:extLst>
                    <a:ext uri="{FF2B5EF4-FFF2-40B4-BE49-F238E27FC236}">
                      <a16:creationId xmlns:a16="http://schemas.microsoft.com/office/drawing/2014/main" id="{31CDAEAB-9168-0E4F-9A8E-E906655A076D}"/>
                    </a:ext>
                  </a:extLst>
                </p:cNvPr>
                <p:cNvSpPr/>
                <p:nvPr/>
              </p:nvSpPr>
              <p:spPr>
                <a:xfrm>
                  <a:off x="3643756" y="2551230"/>
                  <a:ext cx="114300" cy="21851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5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  <a:gs pos="50000">
                      <a:srgbClr val="7ACCF4"/>
                    </a:gs>
                  </a:gsLst>
                  <a:lin ang="16200000" scaled="0"/>
                  <a:tileRect/>
                </a:gradFill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34315B0F-7173-EA4C-98E3-3F4A8474AFE9}"/>
                    </a:ext>
                  </a:extLst>
                </p:cNvPr>
                <p:cNvSpPr/>
                <p:nvPr/>
              </p:nvSpPr>
              <p:spPr>
                <a:xfrm>
                  <a:off x="3491356" y="2551230"/>
                  <a:ext cx="209550" cy="218510"/>
                </a:xfrm>
                <a:prstGeom prst="rect">
                  <a:avLst/>
                </a:prstGeom>
                <a:gradFill>
                  <a:gsLst>
                    <a:gs pos="0">
                      <a:schemeClr val="accent5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  <a:gs pos="52000">
                      <a:srgbClr val="7ACCF4"/>
                    </a:gs>
                  </a:gsLst>
                  <a:lin ang="16200000" scaled="0"/>
                </a:gradFill>
                <a:ln w="635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997FB701-F3E4-214A-918C-4E8D192B2BB3}"/>
                  </a:ext>
                </a:extLst>
              </p:cNvPr>
              <p:cNvSpPr txBox="1"/>
              <p:nvPr/>
            </p:nvSpPr>
            <p:spPr>
              <a:xfrm>
                <a:off x="7695752" y="3141846"/>
                <a:ext cx="16788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reliable channel</a:t>
                </a:r>
              </a:p>
            </p:txBody>
          </p:sp>
        </p:grp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2CF18A5-E8B1-C44A-855D-BC2E13F5D131}"/>
                </a:ext>
              </a:extLst>
            </p:cNvPr>
            <p:cNvCxnSpPr>
              <a:cxnSpLocks/>
            </p:cNvCxnSpPr>
            <p:nvPr/>
          </p:nvCxnSpPr>
          <p:spPr>
            <a:xfrm>
              <a:off x="1082232" y="3325543"/>
              <a:ext cx="1687911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Bent-Up Arrow 169">
              <a:extLst>
                <a:ext uri="{FF2B5EF4-FFF2-40B4-BE49-F238E27FC236}">
                  <a16:creationId xmlns:a16="http://schemas.microsoft.com/office/drawing/2014/main" id="{35B9DBBD-4E46-054F-AF2A-3048455F5FA1}"/>
                </a:ext>
              </a:extLst>
            </p:cNvPr>
            <p:cNvSpPr/>
            <p:nvPr/>
          </p:nvSpPr>
          <p:spPr>
            <a:xfrm rot="5400000">
              <a:off x="2152182" y="3067004"/>
              <a:ext cx="462111" cy="773811"/>
            </a:xfrm>
            <a:prstGeom prst="bentUpArrow">
              <a:avLst>
                <a:gd name="adj1" fmla="val 7999"/>
                <a:gd name="adj2" fmla="val 16334"/>
                <a:gd name="adj3" fmla="val 2138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CFAA8010-49E9-EB46-BD2B-D57E00E6F5CD}"/>
                </a:ext>
              </a:extLst>
            </p:cNvPr>
            <p:cNvCxnSpPr>
              <a:cxnSpLocks/>
            </p:cNvCxnSpPr>
            <p:nvPr/>
          </p:nvCxnSpPr>
          <p:spPr>
            <a:xfrm>
              <a:off x="4645151" y="3325543"/>
              <a:ext cx="1687911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F1100341-F7A9-1D41-8489-9128E671B607}"/>
                </a:ext>
              </a:extLst>
            </p:cNvPr>
            <p:cNvSpPr txBox="1"/>
            <p:nvPr/>
          </p:nvSpPr>
          <p:spPr>
            <a:xfrm>
              <a:off x="737513" y="3044385"/>
              <a:ext cx="9942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application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30DCEE24-EC49-B244-B451-278656DCCEBE}"/>
                </a:ext>
              </a:extLst>
            </p:cNvPr>
            <p:cNvSpPr txBox="1"/>
            <p:nvPr/>
          </p:nvSpPr>
          <p:spPr>
            <a:xfrm>
              <a:off x="828116" y="3272133"/>
              <a:ext cx="868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transport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15EB50A4-0F12-A743-8A7B-907E5EE4A2F5}"/>
                </a:ext>
              </a:extLst>
            </p:cNvPr>
            <p:cNvSpPr txBox="1"/>
            <p:nvPr/>
          </p:nvSpPr>
          <p:spPr>
            <a:xfrm flipH="1">
              <a:off x="1817207" y="4010900"/>
              <a:ext cx="40256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reliable service 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abstraction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7A8CA74F-CA34-FE4D-BBA8-48490B128E60}"/>
              </a:ext>
            </a:extLst>
          </p:cNvPr>
          <p:cNvSpPr/>
          <p:nvPr/>
        </p:nvSpPr>
        <p:spPr>
          <a:xfrm>
            <a:off x="295893" y="1816276"/>
            <a:ext cx="5265664" cy="239460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801B4EA5-1C05-1743-AB9A-0E0C38CDA1C5}"/>
              </a:ext>
            </a:extLst>
          </p:cNvPr>
          <p:cNvSpPr/>
          <p:nvPr/>
        </p:nvSpPr>
        <p:spPr>
          <a:xfrm>
            <a:off x="5448822" y="3106456"/>
            <a:ext cx="638827" cy="1014608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6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B614158-9985-B744-A5F2-706D5EF5D7E9}"/>
              </a:ext>
            </a:extLst>
          </p:cNvPr>
          <p:cNvSpPr/>
          <p:nvPr/>
        </p:nvSpPr>
        <p:spPr>
          <a:xfrm>
            <a:off x="6586778" y="3177152"/>
            <a:ext cx="1952787" cy="12398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4368BA48-D0C1-5949-880D-4FFAA26CCECD}"/>
              </a:ext>
            </a:extLst>
          </p:cNvPr>
          <p:cNvSpPr/>
          <p:nvPr/>
        </p:nvSpPr>
        <p:spPr>
          <a:xfrm>
            <a:off x="9885335" y="3174569"/>
            <a:ext cx="1952787" cy="12398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9" name="Slide Number Placeholder 2">
            <a:extLst>
              <a:ext uri="{FF2B5EF4-FFF2-40B4-BE49-F238E27FC236}">
                <a16:creationId xmlns:a16="http://schemas.microsoft.com/office/drawing/2014/main" id="{F8B5D732-7735-9D4B-9D7A-0E2219A42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6911640" y="3355560"/>
              <a:ext cx="4768200" cy="25275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01920" y="3351600"/>
                <a:ext cx="4780440" cy="253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558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3" grpId="0" animBg="1"/>
      <p:bldP spid="2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Transport layer: roadmap</a:t>
            </a:r>
            <a:endParaRPr lang="en-US" sz="44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/>
          </a:bodyPr>
          <a:lstStyle/>
          <a:p>
            <a:pPr marL="403225" indent="-285750">
              <a:spcBef>
                <a:spcPts val="800"/>
              </a:spcBef>
            </a:pPr>
            <a:r>
              <a:rPr lang="en-US" altLang="en-US" sz="3200" dirty="0">
                <a:cs typeface="Calibri" panose="020F0502020204030204" pitchFamily="34" charset="0"/>
              </a:rPr>
              <a:t>Transport-layer services</a:t>
            </a:r>
          </a:p>
          <a:p>
            <a:pPr marL="403225" indent="-285750">
              <a:spcBef>
                <a:spcPts val="800"/>
              </a:spcBef>
            </a:pPr>
            <a:r>
              <a:rPr lang="en-US" altLang="en-US" sz="3200" dirty="0">
                <a:cs typeface="Calibri" panose="020F0502020204030204" pitchFamily="34" charset="0"/>
              </a:rPr>
              <a:t>Multiplexing and demultiplexing</a:t>
            </a:r>
          </a:p>
          <a:p>
            <a:pPr marL="403225" indent="-285750">
              <a:spcBef>
                <a:spcPts val="800"/>
              </a:spcBef>
            </a:pPr>
            <a:r>
              <a:rPr lang="en-US" altLang="en-US" sz="3200" dirty="0">
                <a:cs typeface="Calibri" panose="020F0502020204030204" pitchFamily="34" charset="0"/>
              </a:rPr>
              <a:t>Connectionless transport: UDP</a:t>
            </a:r>
          </a:p>
          <a:p>
            <a:pPr marL="403225" indent="-285750">
              <a:spcBef>
                <a:spcPts val="800"/>
              </a:spcBef>
            </a:pPr>
            <a:r>
              <a:rPr lang="en-US" altLang="en-US" sz="3200" dirty="0">
                <a:cs typeface="Calibri" panose="020F0502020204030204" pitchFamily="34" charset="0"/>
              </a:rPr>
              <a:t>Principles of reliable data transfer 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 dirty="0"/>
              <a:t>Connection-oriented transport: TCP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 dirty="0"/>
              <a:t>Principles of congestion control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 dirty="0"/>
              <a:t>TCP congestion control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 dirty="0"/>
              <a:t>Evolution of transport-layer functionality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7E4337-A925-084B-B48F-23146A4A7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29" y="1293471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44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Principles of reliable </a:t>
            </a:r>
            <a:r>
              <a:rPr lang="en-US" dirty="0"/>
              <a:t>d</a:t>
            </a:r>
            <a:r>
              <a:rPr lang="en-US" sz="4400" dirty="0"/>
              <a:t>ata </a:t>
            </a:r>
            <a:r>
              <a:rPr lang="en-US" dirty="0"/>
              <a:t>t</a:t>
            </a:r>
            <a:r>
              <a:rPr lang="en-US" sz="4400" dirty="0"/>
              <a:t>ransfer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7D89CDE-A98B-A64B-A840-9A38508B9B43}"/>
              </a:ext>
            </a:extLst>
          </p:cNvPr>
          <p:cNvGrpSpPr/>
          <p:nvPr/>
        </p:nvGrpSpPr>
        <p:grpSpPr>
          <a:xfrm>
            <a:off x="6226081" y="1900904"/>
            <a:ext cx="5598584" cy="4095684"/>
            <a:chOff x="6226081" y="2364366"/>
            <a:chExt cx="5598584" cy="4095684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6F69B15D-5882-BD4E-83B7-5C85A253A430}"/>
                </a:ext>
              </a:extLst>
            </p:cNvPr>
            <p:cNvGrpSpPr/>
            <p:nvPr/>
          </p:nvGrpSpPr>
          <p:grpSpPr>
            <a:xfrm>
              <a:off x="6944646" y="2545250"/>
              <a:ext cx="1245036" cy="593992"/>
              <a:chOff x="9852456" y="608434"/>
              <a:chExt cx="1245036" cy="593992"/>
            </a:xfrm>
          </p:grpSpPr>
          <p:sp>
            <p:nvSpPr>
              <p:cNvPr id="157" name="Oval 19">
                <a:extLst>
                  <a:ext uri="{FF2B5EF4-FFF2-40B4-BE49-F238E27FC236}">
                    <a16:creationId xmlns:a16="http://schemas.microsoft.com/office/drawing/2014/main" id="{056D9101-B295-BE4A-9002-B9C75319D4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52456" y="608434"/>
                <a:ext cx="1245036" cy="5939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B98075D5-1094-EA42-8C93-9C2D954BC121}"/>
                  </a:ext>
                </a:extLst>
              </p:cNvPr>
              <p:cNvSpPr txBox="1"/>
              <p:nvPr/>
            </p:nvSpPr>
            <p:spPr>
              <a:xfrm>
                <a:off x="9935581" y="645213"/>
                <a:ext cx="1106491" cy="541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sending process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5402A96E-C536-5E4C-BB36-5F57DDFFE613}"/>
                </a:ext>
              </a:extLst>
            </p:cNvPr>
            <p:cNvGrpSpPr/>
            <p:nvPr/>
          </p:nvGrpSpPr>
          <p:grpSpPr>
            <a:xfrm>
              <a:off x="7541116" y="2997281"/>
              <a:ext cx="577241" cy="338554"/>
              <a:chOff x="9950444" y="999755"/>
              <a:chExt cx="577241" cy="338554"/>
            </a:xfrm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0D3BE65A-11E7-ED41-B532-DDED3A87485C}"/>
                  </a:ext>
                </a:extLst>
              </p:cNvPr>
              <p:cNvSpPr/>
              <p:nvPr/>
            </p:nvSpPr>
            <p:spPr>
              <a:xfrm>
                <a:off x="10010633" y="1066693"/>
                <a:ext cx="429378" cy="2152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05315891-C43B-4E47-AA7C-98881DCEDB55}"/>
                  </a:ext>
                </a:extLst>
              </p:cNvPr>
              <p:cNvSpPr txBox="1"/>
              <p:nvPr/>
            </p:nvSpPr>
            <p:spPr>
              <a:xfrm>
                <a:off x="9950444" y="999755"/>
                <a:ext cx="5772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0" name="Group 194">
              <a:extLst>
                <a:ext uri="{FF2B5EF4-FFF2-40B4-BE49-F238E27FC236}">
                  <a16:creationId xmlns:a16="http://schemas.microsoft.com/office/drawing/2014/main" id="{54168ABB-31DA-FD4E-B361-85C3C0971B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77899" y="2425781"/>
              <a:ext cx="545509" cy="512284"/>
              <a:chOff x="-44" y="1473"/>
              <a:chExt cx="981" cy="1105"/>
            </a:xfrm>
          </p:grpSpPr>
          <p:pic>
            <p:nvPicPr>
              <p:cNvPr id="153" name="Picture 195" descr="desktop_computer_stylized_medium">
                <a:extLst>
                  <a:ext uri="{FF2B5EF4-FFF2-40B4-BE49-F238E27FC236}">
                    <a16:creationId xmlns:a16="http://schemas.microsoft.com/office/drawing/2014/main" id="{272E925C-57A6-144C-A625-180C395BBE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4" name="Freeform 196">
                <a:extLst>
                  <a:ext uri="{FF2B5EF4-FFF2-40B4-BE49-F238E27FC236}">
                    <a16:creationId xmlns:a16="http://schemas.microsoft.com/office/drawing/2014/main" id="{5E936CF8-605C-F948-973D-474011FE90E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94E6CD2B-9DBD-9847-AE43-1F20A9F4B7A7}"/>
                </a:ext>
              </a:extLst>
            </p:cNvPr>
            <p:cNvGrpSpPr/>
            <p:nvPr/>
          </p:nvGrpSpPr>
          <p:grpSpPr>
            <a:xfrm>
              <a:off x="10189724" y="2496350"/>
              <a:ext cx="1245036" cy="593992"/>
              <a:chOff x="9852456" y="608434"/>
              <a:chExt cx="1245036" cy="593992"/>
            </a:xfrm>
          </p:grpSpPr>
          <p:sp>
            <p:nvSpPr>
              <p:cNvPr id="151" name="Oval 19">
                <a:extLst>
                  <a:ext uri="{FF2B5EF4-FFF2-40B4-BE49-F238E27FC236}">
                    <a16:creationId xmlns:a16="http://schemas.microsoft.com/office/drawing/2014/main" id="{65C8DA48-6ECB-6D4D-80B9-2E7231D021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52456" y="608434"/>
                <a:ext cx="1245036" cy="5939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F98362D2-A31F-1547-A061-D0BD0AD53B62}"/>
                  </a:ext>
                </a:extLst>
              </p:cNvPr>
              <p:cNvSpPr txBox="1"/>
              <p:nvPr/>
            </p:nvSpPr>
            <p:spPr>
              <a:xfrm>
                <a:off x="9935581" y="645213"/>
                <a:ext cx="1106491" cy="541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receiving process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E2053A92-714B-3A4D-BA72-E2002B5EB226}"/>
                </a:ext>
              </a:extLst>
            </p:cNvPr>
            <p:cNvGrpSpPr/>
            <p:nvPr/>
          </p:nvGrpSpPr>
          <p:grpSpPr>
            <a:xfrm>
              <a:off x="10248853" y="2969571"/>
              <a:ext cx="577241" cy="338554"/>
              <a:chOff x="9678159" y="981583"/>
              <a:chExt cx="577241" cy="338554"/>
            </a:xfrm>
          </p:grpSpPr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87AF5445-F895-274D-B4CA-4B559C14920A}"/>
                  </a:ext>
                </a:extLst>
              </p:cNvPr>
              <p:cNvSpPr/>
              <p:nvPr/>
            </p:nvSpPr>
            <p:spPr>
              <a:xfrm>
                <a:off x="9744032" y="1048007"/>
                <a:ext cx="429378" cy="2152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405D7A89-0963-7D45-9872-8A6C26AFF4EB}"/>
                  </a:ext>
                </a:extLst>
              </p:cNvPr>
              <p:cNvSpPr txBox="1"/>
              <p:nvPr/>
            </p:nvSpPr>
            <p:spPr>
              <a:xfrm>
                <a:off x="9678159" y="981583"/>
                <a:ext cx="5772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3" name="Group 161">
              <a:extLst>
                <a:ext uri="{FF2B5EF4-FFF2-40B4-BE49-F238E27FC236}">
                  <a16:creationId xmlns:a16="http://schemas.microsoft.com/office/drawing/2014/main" id="{72242579-6133-6C4E-BF67-26CF5BCBEC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287371" y="2364366"/>
              <a:ext cx="230514" cy="466725"/>
              <a:chOff x="4140" y="429"/>
              <a:chExt cx="1425" cy="2396"/>
            </a:xfrm>
          </p:grpSpPr>
          <p:sp>
            <p:nvSpPr>
              <p:cNvPr id="117" name="Freeform 162">
                <a:extLst>
                  <a:ext uri="{FF2B5EF4-FFF2-40B4-BE49-F238E27FC236}">
                    <a16:creationId xmlns:a16="http://schemas.microsoft.com/office/drawing/2014/main" id="{508C64E2-5C75-8B42-912F-0F4DAB5E11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8" name="Rectangle 163">
                <a:extLst>
                  <a:ext uri="{FF2B5EF4-FFF2-40B4-BE49-F238E27FC236}">
                    <a16:creationId xmlns:a16="http://schemas.microsoft.com/office/drawing/2014/main" id="{1F2031F6-89EC-AD4C-B442-1E0A3C270E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429"/>
                <a:ext cx="1053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19" name="Freeform 164">
                <a:extLst>
                  <a:ext uri="{FF2B5EF4-FFF2-40B4-BE49-F238E27FC236}">
                    <a16:creationId xmlns:a16="http://schemas.microsoft.com/office/drawing/2014/main" id="{0BA0DD87-2FD6-244B-82C8-88C2D0A583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0" name="Freeform 165">
                <a:extLst>
                  <a:ext uri="{FF2B5EF4-FFF2-40B4-BE49-F238E27FC236}">
                    <a16:creationId xmlns:a16="http://schemas.microsoft.com/office/drawing/2014/main" id="{7207167F-9D03-3F47-8166-127D9E26F0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1" name="Rectangle 166">
                <a:extLst>
                  <a:ext uri="{FF2B5EF4-FFF2-40B4-BE49-F238E27FC236}">
                    <a16:creationId xmlns:a16="http://schemas.microsoft.com/office/drawing/2014/main" id="{D8ACE697-B009-5441-8959-DAC8BF3B1C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9" y="693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22" name="Group 167">
                <a:extLst>
                  <a:ext uri="{FF2B5EF4-FFF2-40B4-BE49-F238E27FC236}">
                    <a16:creationId xmlns:a16="http://schemas.microsoft.com/office/drawing/2014/main" id="{AFAFE92F-768B-0E40-8189-F135D49628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47" name="AutoShape 168">
                  <a:extLst>
                    <a:ext uri="{FF2B5EF4-FFF2-40B4-BE49-F238E27FC236}">
                      <a16:creationId xmlns:a16="http://schemas.microsoft.com/office/drawing/2014/main" id="{6617210C-BFB6-0D4D-B38A-5E9106661A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48" name="AutoShape 169">
                  <a:extLst>
                    <a:ext uri="{FF2B5EF4-FFF2-40B4-BE49-F238E27FC236}">
                      <a16:creationId xmlns:a16="http://schemas.microsoft.com/office/drawing/2014/main" id="{5EE6018A-C9AA-184F-B7ED-42AFC16D77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3" y="2582"/>
                  <a:ext cx="692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23" name="Rectangle 170">
                <a:extLst>
                  <a:ext uri="{FF2B5EF4-FFF2-40B4-BE49-F238E27FC236}">
                    <a16:creationId xmlns:a16="http://schemas.microsoft.com/office/drawing/2014/main" id="{F82DB15E-18D1-4A4D-80D4-EAB41BA503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2" y="101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24" name="Group 171">
                <a:extLst>
                  <a:ext uri="{FF2B5EF4-FFF2-40B4-BE49-F238E27FC236}">
                    <a16:creationId xmlns:a16="http://schemas.microsoft.com/office/drawing/2014/main" id="{52997F44-9E26-5F46-914A-DD4ADC8770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45" name="AutoShape 172">
                  <a:extLst>
                    <a:ext uri="{FF2B5EF4-FFF2-40B4-BE49-F238E27FC236}">
                      <a16:creationId xmlns:a16="http://schemas.microsoft.com/office/drawing/2014/main" id="{7DD2F60B-01B7-A848-9111-DBA2C17DC6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70"/>
                  <a:ext cx="724" cy="16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46" name="AutoShape 173">
                  <a:extLst>
                    <a:ext uri="{FF2B5EF4-FFF2-40B4-BE49-F238E27FC236}">
                      <a16:creationId xmlns:a16="http://schemas.microsoft.com/office/drawing/2014/main" id="{399E173F-3471-434E-8657-60AF028897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6"/>
                  <a:ext cx="69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25" name="Rectangle 174">
                <a:extLst>
                  <a:ext uri="{FF2B5EF4-FFF2-40B4-BE49-F238E27FC236}">
                    <a16:creationId xmlns:a16="http://schemas.microsoft.com/office/drawing/2014/main" id="{CC1F5612-3C85-EF42-8C7F-34C5C7ED07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5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26" name="Rectangle 175">
                <a:extLst>
                  <a:ext uri="{FF2B5EF4-FFF2-40B4-BE49-F238E27FC236}">
                    <a16:creationId xmlns:a16="http://schemas.microsoft.com/office/drawing/2014/main" id="{608F68F9-0FC6-8540-8955-44F7FC3BA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1654"/>
                <a:ext cx="593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27" name="Group 176">
                <a:extLst>
                  <a:ext uri="{FF2B5EF4-FFF2-40B4-BE49-F238E27FC236}">
                    <a16:creationId xmlns:a16="http://schemas.microsoft.com/office/drawing/2014/main" id="{ECCEFB02-32C8-8940-8A0B-AB56D987AC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43" name="AutoShape 177">
                  <a:extLst>
                    <a:ext uri="{FF2B5EF4-FFF2-40B4-BE49-F238E27FC236}">
                      <a16:creationId xmlns:a16="http://schemas.microsoft.com/office/drawing/2014/main" id="{9748E381-A81E-B241-A522-B9A17C2A8B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8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44" name="AutoShape 178">
                  <a:extLst>
                    <a:ext uri="{FF2B5EF4-FFF2-40B4-BE49-F238E27FC236}">
                      <a16:creationId xmlns:a16="http://schemas.microsoft.com/office/drawing/2014/main" id="{3E8CC9C2-8373-D54C-873D-9F47F61D75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3"/>
                  <a:ext cx="699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28" name="Freeform 179">
                <a:extLst>
                  <a:ext uri="{FF2B5EF4-FFF2-40B4-BE49-F238E27FC236}">
                    <a16:creationId xmlns:a16="http://schemas.microsoft.com/office/drawing/2014/main" id="{3AFA0A16-38BD-F347-95DC-13669F1BC2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29" name="Group 180">
                <a:extLst>
                  <a:ext uri="{FF2B5EF4-FFF2-40B4-BE49-F238E27FC236}">
                    <a16:creationId xmlns:a16="http://schemas.microsoft.com/office/drawing/2014/main" id="{3CE589A0-5A73-794D-ABC2-A1B10BB78C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41" name="AutoShape 181">
                  <a:extLst>
                    <a:ext uri="{FF2B5EF4-FFF2-40B4-BE49-F238E27FC236}">
                      <a16:creationId xmlns:a16="http://schemas.microsoft.com/office/drawing/2014/main" id="{89FB1F6B-6C98-F24F-A895-DC97628788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3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42" name="AutoShape 182">
                  <a:extLst>
                    <a:ext uri="{FF2B5EF4-FFF2-40B4-BE49-F238E27FC236}">
                      <a16:creationId xmlns:a16="http://schemas.microsoft.com/office/drawing/2014/main" id="{A55EACC1-1331-7842-9049-9FB02F3B1F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1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30" name="Rectangle 183">
                <a:extLst>
                  <a:ext uri="{FF2B5EF4-FFF2-40B4-BE49-F238E27FC236}">
                    <a16:creationId xmlns:a16="http://schemas.microsoft.com/office/drawing/2014/main" id="{46F63067-A332-D94A-A7BC-02C7CEAE0C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69" cy="2288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1" name="Freeform 184">
                <a:extLst>
                  <a:ext uri="{FF2B5EF4-FFF2-40B4-BE49-F238E27FC236}">
                    <a16:creationId xmlns:a16="http://schemas.microsoft.com/office/drawing/2014/main" id="{359C02C4-AE3C-424E-88A6-A84CCF3022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2" name="Freeform 185">
                <a:extLst>
                  <a:ext uri="{FF2B5EF4-FFF2-40B4-BE49-F238E27FC236}">
                    <a16:creationId xmlns:a16="http://schemas.microsoft.com/office/drawing/2014/main" id="{1CC2B8AD-B212-0745-A970-E79786EB0C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" name="Oval 186">
                <a:extLst>
                  <a:ext uri="{FF2B5EF4-FFF2-40B4-BE49-F238E27FC236}">
                    <a16:creationId xmlns:a16="http://schemas.microsoft.com/office/drawing/2014/main" id="{5D94AEF0-68E4-7046-B0ED-DCCE63C239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09"/>
                <a:ext cx="50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4" name="Freeform 187">
                <a:extLst>
                  <a:ext uri="{FF2B5EF4-FFF2-40B4-BE49-F238E27FC236}">
                    <a16:creationId xmlns:a16="http://schemas.microsoft.com/office/drawing/2014/main" id="{C6292415-0292-8D4A-AB56-DF120D9C19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5" name="AutoShape 188">
                <a:extLst>
                  <a:ext uri="{FF2B5EF4-FFF2-40B4-BE49-F238E27FC236}">
                    <a16:creationId xmlns:a16="http://schemas.microsoft.com/office/drawing/2014/main" id="{412209D6-3554-F94F-B517-9F6DB7F493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9"/>
                <a:ext cx="1198" cy="14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6" name="AutoShape 189">
                <a:extLst>
                  <a:ext uri="{FF2B5EF4-FFF2-40B4-BE49-F238E27FC236}">
                    <a16:creationId xmlns:a16="http://schemas.microsoft.com/office/drawing/2014/main" id="{C870F13A-A9EC-F445-8D64-37F050C0AC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2712"/>
                <a:ext cx="1072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7" name="Oval 190">
                <a:extLst>
                  <a:ext uri="{FF2B5EF4-FFF2-40B4-BE49-F238E27FC236}">
                    <a16:creationId xmlns:a16="http://schemas.microsoft.com/office/drawing/2014/main" id="{A39E8A5C-F61E-744E-836D-41A7361D6D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2"/>
                <a:ext cx="158" cy="146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8" name="Oval 191">
                <a:extLst>
                  <a:ext uri="{FF2B5EF4-FFF2-40B4-BE49-F238E27FC236}">
                    <a16:creationId xmlns:a16="http://schemas.microsoft.com/office/drawing/2014/main" id="{9B90C8D9-94E0-5945-8363-EDFE59BB31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58" cy="14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9" name="Oval 192">
                <a:extLst>
                  <a:ext uri="{FF2B5EF4-FFF2-40B4-BE49-F238E27FC236}">
                    <a16:creationId xmlns:a16="http://schemas.microsoft.com/office/drawing/2014/main" id="{DE44202E-E28C-0E4D-8741-6A031871E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3" y="2382"/>
                <a:ext cx="158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0" name="Rectangle 193">
                <a:extLst>
                  <a:ext uri="{FF2B5EF4-FFF2-40B4-BE49-F238E27FC236}">
                    <a16:creationId xmlns:a16="http://schemas.microsoft.com/office/drawing/2014/main" id="{D8BFBA71-4557-6B46-A05C-92CAEC49EC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7"/>
                <a:ext cx="88" cy="761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1F9B693-3039-7842-B826-C79453DC74BC}"/>
                </a:ext>
              </a:extLst>
            </p:cNvPr>
            <p:cNvCxnSpPr>
              <a:cxnSpLocks/>
            </p:cNvCxnSpPr>
            <p:nvPr/>
          </p:nvCxnSpPr>
          <p:spPr>
            <a:xfrm>
              <a:off x="6584655" y="3318901"/>
              <a:ext cx="1687911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2E3D64B-7462-DF45-A72D-0EEE887E1FC6}"/>
                </a:ext>
              </a:extLst>
            </p:cNvPr>
            <p:cNvCxnSpPr>
              <a:cxnSpLocks/>
            </p:cNvCxnSpPr>
            <p:nvPr/>
          </p:nvCxnSpPr>
          <p:spPr>
            <a:xfrm>
              <a:off x="10078299" y="3291191"/>
              <a:ext cx="1687911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0A94F7F-9401-4C4F-80C6-4F0C25C18F5C}"/>
                </a:ext>
              </a:extLst>
            </p:cNvPr>
            <p:cNvSpPr txBox="1"/>
            <p:nvPr/>
          </p:nvSpPr>
          <p:spPr>
            <a:xfrm>
              <a:off x="6226081" y="3037743"/>
              <a:ext cx="9942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application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8F3F5F7-78A1-3C45-AC73-9F2A188FD37C}"/>
                </a:ext>
              </a:extLst>
            </p:cNvPr>
            <p:cNvSpPr txBox="1"/>
            <p:nvPr/>
          </p:nvSpPr>
          <p:spPr>
            <a:xfrm>
              <a:off x="6344394" y="3265491"/>
              <a:ext cx="868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transport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D73C66D-8F36-5E4B-BBC6-B804471BAAF5}"/>
                </a:ext>
              </a:extLst>
            </p:cNvPr>
            <p:cNvSpPr txBox="1"/>
            <p:nvPr/>
          </p:nvSpPr>
          <p:spPr>
            <a:xfrm flipH="1">
              <a:off x="7109034" y="5998385"/>
              <a:ext cx="4657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reliable service 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implementation</a:t>
              </a:r>
            </a:p>
          </p:txBody>
        </p: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0D04F411-4AAF-BC49-BC7A-363692477E93}"/>
                </a:ext>
              </a:extLst>
            </p:cNvPr>
            <p:cNvGrpSpPr/>
            <p:nvPr/>
          </p:nvGrpSpPr>
          <p:grpSpPr>
            <a:xfrm>
              <a:off x="6573835" y="5301907"/>
              <a:ext cx="5250830" cy="481581"/>
              <a:chOff x="6737055" y="3471301"/>
              <a:chExt cx="5250830" cy="481581"/>
            </a:xfrm>
          </p:grpSpPr>
          <p:grpSp>
            <p:nvGrpSpPr>
              <p:cNvPr id="223" name="Group 222">
                <a:extLst>
                  <a:ext uri="{FF2B5EF4-FFF2-40B4-BE49-F238E27FC236}">
                    <a16:creationId xmlns:a16="http://schemas.microsoft.com/office/drawing/2014/main" id="{C5146927-C3B8-DF48-9CFC-4B18E58EBBED}"/>
                  </a:ext>
                </a:extLst>
              </p:cNvPr>
              <p:cNvGrpSpPr/>
              <p:nvPr/>
            </p:nvGrpSpPr>
            <p:grpSpPr>
              <a:xfrm>
                <a:off x="8324240" y="3583550"/>
                <a:ext cx="2044628" cy="369332"/>
                <a:chOff x="7504363" y="3155701"/>
                <a:chExt cx="2044628" cy="369332"/>
              </a:xfrm>
            </p:grpSpPr>
            <p:grpSp>
              <p:nvGrpSpPr>
                <p:cNvPr id="224" name="Group 223">
                  <a:extLst>
                    <a:ext uri="{FF2B5EF4-FFF2-40B4-BE49-F238E27FC236}">
                      <a16:creationId xmlns:a16="http://schemas.microsoft.com/office/drawing/2014/main" id="{36331F64-A8EF-C84E-B30D-A7547D452764}"/>
                    </a:ext>
                  </a:extLst>
                </p:cNvPr>
                <p:cNvGrpSpPr/>
                <p:nvPr/>
              </p:nvGrpSpPr>
              <p:grpSpPr>
                <a:xfrm>
                  <a:off x="7504363" y="3183676"/>
                  <a:ext cx="2003932" cy="306163"/>
                  <a:chOff x="1616358" y="2551230"/>
                  <a:chExt cx="2141698" cy="218510"/>
                </a:xfrm>
              </p:grpSpPr>
              <p:sp>
                <p:nvSpPr>
                  <p:cNvPr id="226" name="Rectangle 225">
                    <a:extLst>
                      <a:ext uri="{FF2B5EF4-FFF2-40B4-BE49-F238E27FC236}">
                        <a16:creationId xmlns:a16="http://schemas.microsoft.com/office/drawing/2014/main" id="{A58BC41B-0FE4-7548-8B41-7D58F1B562DA}"/>
                      </a:ext>
                    </a:extLst>
                  </p:cNvPr>
                  <p:cNvSpPr/>
                  <p:nvPr/>
                </p:nvSpPr>
                <p:spPr>
                  <a:xfrm>
                    <a:off x="1673508" y="2551230"/>
                    <a:ext cx="2027398" cy="2185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5">
                          <a:lumMod val="75000"/>
                        </a:schemeClr>
                      </a:gs>
                      <a:gs pos="100000">
                        <a:schemeClr val="accent5">
                          <a:lumMod val="75000"/>
                        </a:schemeClr>
                      </a:gs>
                      <a:gs pos="52000">
                        <a:srgbClr val="7ACCF4"/>
                      </a:gs>
                    </a:gsLst>
                    <a:lin ang="16200000" scaled="0"/>
                  </a:gradFill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7" name="Oval 226">
                    <a:extLst>
                      <a:ext uri="{FF2B5EF4-FFF2-40B4-BE49-F238E27FC236}">
                        <a16:creationId xmlns:a16="http://schemas.microsoft.com/office/drawing/2014/main" id="{02FB0512-C154-9E47-9EBA-D924E2099BE6}"/>
                      </a:ext>
                    </a:extLst>
                  </p:cNvPr>
                  <p:cNvSpPr/>
                  <p:nvPr/>
                </p:nvSpPr>
                <p:spPr>
                  <a:xfrm>
                    <a:off x="1616358" y="2551230"/>
                    <a:ext cx="114300" cy="218510"/>
                  </a:xfrm>
                  <a:prstGeom prst="ellipse">
                    <a:avLst/>
                  </a:prstGeom>
                  <a:solidFill>
                    <a:srgbClr val="7ACCF4"/>
                  </a:solidFill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8" name="Oval 227">
                    <a:extLst>
                      <a:ext uri="{FF2B5EF4-FFF2-40B4-BE49-F238E27FC236}">
                        <a16:creationId xmlns:a16="http://schemas.microsoft.com/office/drawing/2014/main" id="{C63F6E63-7445-F243-9368-2132BE86292D}"/>
                      </a:ext>
                    </a:extLst>
                  </p:cNvPr>
                  <p:cNvSpPr/>
                  <p:nvPr/>
                </p:nvSpPr>
                <p:spPr>
                  <a:xfrm>
                    <a:off x="3643756" y="2551230"/>
                    <a:ext cx="114300" cy="218510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5">
                          <a:lumMod val="75000"/>
                        </a:schemeClr>
                      </a:gs>
                      <a:gs pos="100000">
                        <a:schemeClr val="accent5">
                          <a:lumMod val="75000"/>
                        </a:schemeClr>
                      </a:gs>
                      <a:gs pos="50000">
                        <a:srgbClr val="7ACCF4"/>
                      </a:gs>
                    </a:gsLst>
                    <a:lin ang="16200000" scaled="0"/>
                    <a:tileRect/>
                  </a:gradFill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9" name="Rectangle 228">
                    <a:extLst>
                      <a:ext uri="{FF2B5EF4-FFF2-40B4-BE49-F238E27FC236}">
                        <a16:creationId xmlns:a16="http://schemas.microsoft.com/office/drawing/2014/main" id="{EE8FCEBF-7EAA-0647-A2EA-4FF2A92ADD8C}"/>
                      </a:ext>
                    </a:extLst>
                  </p:cNvPr>
                  <p:cNvSpPr/>
                  <p:nvPr/>
                </p:nvSpPr>
                <p:spPr>
                  <a:xfrm>
                    <a:off x="3491356" y="2551230"/>
                    <a:ext cx="209550" cy="2185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5">
                          <a:lumMod val="75000"/>
                        </a:schemeClr>
                      </a:gs>
                      <a:gs pos="100000">
                        <a:schemeClr val="accent5">
                          <a:lumMod val="75000"/>
                        </a:schemeClr>
                      </a:gs>
                      <a:gs pos="52000">
                        <a:srgbClr val="7ACCF4"/>
                      </a:gs>
                    </a:gsLst>
                    <a:lin ang="16200000" scaled="0"/>
                  </a:gradFill>
                  <a:ln w="635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25" name="TextBox 224">
                  <a:extLst>
                    <a:ext uri="{FF2B5EF4-FFF2-40B4-BE49-F238E27FC236}">
                      <a16:creationId xmlns:a16="http://schemas.microsoft.com/office/drawing/2014/main" id="{68623763-0736-1640-9198-34E20A0A0952}"/>
                    </a:ext>
                  </a:extLst>
                </p:cNvPr>
                <p:cNvSpPr txBox="1"/>
                <p:nvPr/>
              </p:nvSpPr>
              <p:spPr>
                <a:xfrm>
                  <a:off x="7626477" y="3155701"/>
                  <a:ext cx="19225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unreliable channel</a:t>
                  </a:r>
                </a:p>
              </p:txBody>
            </p:sp>
          </p:grp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BEEB1A6-0E73-AB48-B495-F487B566C6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7055" y="3471301"/>
                <a:ext cx="1687911" cy="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B7BF7B94-FA7B-2246-B803-641BA21FAD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99974" y="3471301"/>
                <a:ext cx="1687911" cy="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AEB73EE5-0075-EE47-B5CC-61EAD4F66FC9}"/>
                </a:ext>
              </a:extLst>
            </p:cNvPr>
            <p:cNvSpPr txBox="1"/>
            <p:nvPr/>
          </p:nvSpPr>
          <p:spPr>
            <a:xfrm>
              <a:off x="6413644" y="5279980"/>
              <a:ext cx="7943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network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6021091A-40C7-3E48-A368-62B168C379FE}"/>
                </a:ext>
              </a:extLst>
            </p:cNvPr>
            <p:cNvSpPr txBox="1"/>
            <p:nvPr/>
          </p:nvSpPr>
          <p:spPr>
            <a:xfrm>
              <a:off x="6358993" y="5023850"/>
              <a:ext cx="868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transport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05D4C2CD-9395-C64F-91D1-D32BF3685F81}"/>
                </a:ext>
              </a:extLst>
            </p:cNvPr>
            <p:cNvCxnSpPr>
              <a:cxnSpLocks/>
            </p:cNvCxnSpPr>
            <p:nvPr/>
          </p:nvCxnSpPr>
          <p:spPr>
            <a:xfrm>
              <a:off x="7532988" y="3216212"/>
              <a:ext cx="0" cy="403537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>
              <a:extLst>
                <a:ext uri="{FF2B5EF4-FFF2-40B4-BE49-F238E27FC236}">
                  <a16:creationId xmlns:a16="http://schemas.microsoft.com/office/drawing/2014/main" id="{A7F37CC4-8A14-554D-96BA-B69174DD34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67079" y="3152635"/>
              <a:ext cx="0" cy="439404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414248C8-665E-0640-BFD4-2689CB960EDD}"/>
                </a:ext>
              </a:extLst>
            </p:cNvPr>
            <p:cNvSpPr txBox="1"/>
            <p:nvPr/>
          </p:nvSpPr>
          <p:spPr>
            <a:xfrm>
              <a:off x="6584496" y="3824138"/>
              <a:ext cx="1896984" cy="840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sender-side of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reliable data transfer protocol</a:t>
              </a: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026C4778-F96F-564F-92C4-81A147260836}"/>
                </a:ext>
              </a:extLst>
            </p:cNvPr>
            <p:cNvSpPr txBox="1"/>
            <p:nvPr/>
          </p:nvSpPr>
          <p:spPr>
            <a:xfrm>
              <a:off x="9914975" y="3826493"/>
              <a:ext cx="1896984" cy="840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receiver-side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of reliable data transfer protocol</a:t>
              </a:r>
            </a:p>
          </p:txBody>
        </p:sp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3A5444DE-2616-4949-A343-9AB06B194D91}"/>
                </a:ext>
              </a:extLst>
            </p:cNvPr>
            <p:cNvGrpSpPr/>
            <p:nvPr/>
          </p:nvGrpSpPr>
          <p:grpSpPr>
            <a:xfrm>
              <a:off x="7535360" y="5023850"/>
              <a:ext cx="632009" cy="632009"/>
              <a:chOff x="7408198" y="4955748"/>
              <a:chExt cx="632009" cy="632009"/>
            </a:xfrm>
          </p:grpSpPr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3C799D3A-CE2A-E048-B2D1-4A59AF4A44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7790" y="4955748"/>
                <a:ext cx="0" cy="632009"/>
              </a:xfrm>
              <a:prstGeom prst="line">
                <a:avLst/>
              </a:prstGeom>
              <a:ln w="47625">
                <a:solidFill>
                  <a:srgbClr val="3C6CDF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594AB361-99B5-124A-BC74-926DDD1383F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724203" y="5247906"/>
                <a:ext cx="0" cy="632009"/>
              </a:xfrm>
              <a:prstGeom prst="line">
                <a:avLst/>
              </a:prstGeom>
              <a:ln w="47625">
                <a:solidFill>
                  <a:srgbClr val="3C6CDF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BA49793A-2EFA-244E-B721-948595E86530}"/>
                </a:ext>
              </a:extLst>
            </p:cNvPr>
            <p:cNvGrpSpPr/>
            <p:nvPr/>
          </p:nvGrpSpPr>
          <p:grpSpPr>
            <a:xfrm rot="16200000">
              <a:off x="10248530" y="5019009"/>
              <a:ext cx="632009" cy="632009"/>
              <a:chOff x="7408198" y="4948974"/>
              <a:chExt cx="632009" cy="632009"/>
            </a:xfrm>
          </p:grpSpPr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0252BA6-E2F4-EA40-A719-21D09BB007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27960" y="4948974"/>
                <a:ext cx="0" cy="632009"/>
              </a:xfrm>
              <a:prstGeom prst="line">
                <a:avLst/>
              </a:prstGeom>
              <a:ln w="47625">
                <a:solidFill>
                  <a:srgbClr val="3C6CDF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42B1015B-F6E9-1049-9672-7C7605BFFCB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724203" y="5247906"/>
                <a:ext cx="0" cy="632009"/>
              </a:xfrm>
              <a:prstGeom prst="line">
                <a:avLst/>
              </a:prstGeom>
              <a:ln w="47625">
                <a:solidFill>
                  <a:srgbClr val="3C6CDF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F910FC6-F569-2147-8E13-9C3CBF349C22}"/>
              </a:ext>
            </a:extLst>
          </p:cNvPr>
          <p:cNvGrpSpPr/>
          <p:nvPr/>
        </p:nvGrpSpPr>
        <p:grpSpPr>
          <a:xfrm>
            <a:off x="995688" y="3550466"/>
            <a:ext cx="9016751" cy="2246769"/>
            <a:chOff x="995688" y="4013928"/>
            <a:chExt cx="9016751" cy="2246769"/>
          </a:xfrm>
        </p:grpSpPr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B694493B-88BF-134F-B1BA-C0BD341D486C}"/>
                </a:ext>
              </a:extLst>
            </p:cNvPr>
            <p:cNvSpPr txBox="1"/>
            <p:nvPr/>
          </p:nvSpPr>
          <p:spPr>
            <a:xfrm>
              <a:off x="995688" y="4013928"/>
              <a:ext cx="4815357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Complexity of reliable data transfer protocol  will depend (strongly) on characteristics of unreliable channel (lose, corrupt, reorder data?)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F6FCEAF-463D-2648-AB33-C825C90C61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9610" y="4167212"/>
              <a:ext cx="1091351" cy="100112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E0B021F0-9489-874C-A482-48774A1F41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00941" y="4291381"/>
              <a:ext cx="4211498" cy="88635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1" name="Oval 230">
            <a:extLst>
              <a:ext uri="{FF2B5EF4-FFF2-40B4-BE49-F238E27FC236}">
                <a16:creationId xmlns:a16="http://schemas.microsoft.com/office/drawing/2014/main" id="{05A41E28-36B5-F84E-9E12-7529960E3C65}"/>
              </a:ext>
            </a:extLst>
          </p:cNvPr>
          <p:cNvSpPr/>
          <p:nvPr/>
        </p:nvSpPr>
        <p:spPr>
          <a:xfrm>
            <a:off x="6586778" y="3177152"/>
            <a:ext cx="1952787" cy="12398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1C1568F9-7215-6C43-8C2A-E0D8D4F2877D}"/>
              </a:ext>
            </a:extLst>
          </p:cNvPr>
          <p:cNvSpPr/>
          <p:nvPr/>
        </p:nvSpPr>
        <p:spPr>
          <a:xfrm>
            <a:off x="9885335" y="3174569"/>
            <a:ext cx="1952787" cy="12398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Slide Number Placeholder 2">
            <a:extLst>
              <a:ext uri="{FF2B5EF4-FFF2-40B4-BE49-F238E27FC236}">
                <a16:creationId xmlns:a16="http://schemas.microsoft.com/office/drawing/2014/main" id="{ADF8FD71-EE62-D045-9E44-162D85579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8807760" y="5073480"/>
              <a:ext cx="61920" cy="2138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05240" y="5067360"/>
                <a:ext cx="72000" cy="22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427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Reliable data transfer protocol (</a:t>
            </a:r>
            <a:r>
              <a:rPr lang="en-US" sz="4400" dirty="0" err="1"/>
              <a:t>rdt</a:t>
            </a:r>
            <a:r>
              <a:rPr lang="en-US" sz="4400" dirty="0"/>
              <a:t>): interfaces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F3D26B5-5E98-5E4A-87D8-7FA097DF959B}"/>
              </a:ext>
            </a:extLst>
          </p:cNvPr>
          <p:cNvGrpSpPr/>
          <p:nvPr/>
        </p:nvGrpSpPr>
        <p:grpSpPr>
          <a:xfrm>
            <a:off x="2579501" y="2165159"/>
            <a:ext cx="7088417" cy="3419122"/>
            <a:chOff x="2293693" y="1943479"/>
            <a:chExt cx="7088417" cy="3419122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6F69B15D-5882-BD4E-83B7-5C85A253A430}"/>
                </a:ext>
              </a:extLst>
            </p:cNvPr>
            <p:cNvGrpSpPr/>
            <p:nvPr/>
          </p:nvGrpSpPr>
          <p:grpSpPr>
            <a:xfrm>
              <a:off x="3481010" y="2124363"/>
              <a:ext cx="1245036" cy="593992"/>
              <a:chOff x="9852456" y="608434"/>
              <a:chExt cx="1245036" cy="593992"/>
            </a:xfrm>
          </p:grpSpPr>
          <p:sp>
            <p:nvSpPr>
              <p:cNvPr id="157" name="Oval 19">
                <a:extLst>
                  <a:ext uri="{FF2B5EF4-FFF2-40B4-BE49-F238E27FC236}">
                    <a16:creationId xmlns:a16="http://schemas.microsoft.com/office/drawing/2014/main" id="{056D9101-B295-BE4A-9002-B9C75319D4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52456" y="608434"/>
                <a:ext cx="1245036" cy="5939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B98075D5-1094-EA42-8C93-9C2D954BC121}"/>
                  </a:ext>
                </a:extLst>
              </p:cNvPr>
              <p:cNvSpPr txBox="1"/>
              <p:nvPr/>
            </p:nvSpPr>
            <p:spPr>
              <a:xfrm>
                <a:off x="9935581" y="645213"/>
                <a:ext cx="1106491" cy="541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sending process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5402A96E-C536-5E4C-BB36-5F57DDFFE613}"/>
                </a:ext>
              </a:extLst>
            </p:cNvPr>
            <p:cNvGrpSpPr/>
            <p:nvPr/>
          </p:nvGrpSpPr>
          <p:grpSpPr>
            <a:xfrm>
              <a:off x="4077480" y="2576394"/>
              <a:ext cx="577241" cy="338554"/>
              <a:chOff x="9950444" y="999755"/>
              <a:chExt cx="577241" cy="338554"/>
            </a:xfrm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0D3BE65A-11E7-ED41-B532-DDED3A87485C}"/>
                  </a:ext>
                </a:extLst>
              </p:cNvPr>
              <p:cNvSpPr/>
              <p:nvPr/>
            </p:nvSpPr>
            <p:spPr>
              <a:xfrm>
                <a:off x="10010633" y="1066693"/>
                <a:ext cx="429378" cy="2152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05315891-C43B-4E47-AA7C-98881DCEDB55}"/>
                  </a:ext>
                </a:extLst>
              </p:cNvPr>
              <p:cNvSpPr txBox="1"/>
              <p:nvPr/>
            </p:nvSpPr>
            <p:spPr>
              <a:xfrm>
                <a:off x="9950444" y="999755"/>
                <a:ext cx="5772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0" name="Group 194">
              <a:extLst>
                <a:ext uri="{FF2B5EF4-FFF2-40B4-BE49-F238E27FC236}">
                  <a16:creationId xmlns:a16="http://schemas.microsoft.com/office/drawing/2014/main" id="{54168ABB-31DA-FD4E-B361-85C3C0971B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4263" y="2004894"/>
              <a:ext cx="545509" cy="512284"/>
              <a:chOff x="-44" y="1473"/>
              <a:chExt cx="981" cy="1105"/>
            </a:xfrm>
          </p:grpSpPr>
          <p:pic>
            <p:nvPicPr>
              <p:cNvPr id="153" name="Picture 195" descr="desktop_computer_stylized_medium">
                <a:extLst>
                  <a:ext uri="{FF2B5EF4-FFF2-40B4-BE49-F238E27FC236}">
                    <a16:creationId xmlns:a16="http://schemas.microsoft.com/office/drawing/2014/main" id="{272E925C-57A6-144C-A625-180C395BBE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4" name="Freeform 196">
                <a:extLst>
                  <a:ext uri="{FF2B5EF4-FFF2-40B4-BE49-F238E27FC236}">
                    <a16:creationId xmlns:a16="http://schemas.microsoft.com/office/drawing/2014/main" id="{5E936CF8-605C-F948-973D-474011FE90E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94E6CD2B-9DBD-9847-AE43-1F20A9F4B7A7}"/>
                </a:ext>
              </a:extLst>
            </p:cNvPr>
            <p:cNvGrpSpPr/>
            <p:nvPr/>
          </p:nvGrpSpPr>
          <p:grpSpPr>
            <a:xfrm>
              <a:off x="6726088" y="2075463"/>
              <a:ext cx="1245036" cy="593992"/>
              <a:chOff x="9852456" y="608434"/>
              <a:chExt cx="1245036" cy="593992"/>
            </a:xfrm>
          </p:grpSpPr>
          <p:sp>
            <p:nvSpPr>
              <p:cNvPr id="151" name="Oval 19">
                <a:extLst>
                  <a:ext uri="{FF2B5EF4-FFF2-40B4-BE49-F238E27FC236}">
                    <a16:creationId xmlns:a16="http://schemas.microsoft.com/office/drawing/2014/main" id="{65C8DA48-6ECB-6D4D-80B9-2E7231D021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52456" y="608434"/>
                <a:ext cx="1245036" cy="5939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F98362D2-A31F-1547-A061-D0BD0AD53B62}"/>
                  </a:ext>
                </a:extLst>
              </p:cNvPr>
              <p:cNvSpPr txBox="1"/>
              <p:nvPr/>
            </p:nvSpPr>
            <p:spPr>
              <a:xfrm>
                <a:off x="9935581" y="645213"/>
                <a:ext cx="1106491" cy="541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receiving process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E2053A92-714B-3A4D-BA72-E2002B5EB226}"/>
                </a:ext>
              </a:extLst>
            </p:cNvPr>
            <p:cNvGrpSpPr/>
            <p:nvPr/>
          </p:nvGrpSpPr>
          <p:grpSpPr>
            <a:xfrm>
              <a:off x="6785217" y="2548684"/>
              <a:ext cx="577241" cy="338554"/>
              <a:chOff x="9678159" y="981583"/>
              <a:chExt cx="577241" cy="338554"/>
            </a:xfrm>
          </p:grpSpPr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87AF5445-F895-274D-B4CA-4B559C14920A}"/>
                  </a:ext>
                </a:extLst>
              </p:cNvPr>
              <p:cNvSpPr/>
              <p:nvPr/>
            </p:nvSpPr>
            <p:spPr>
              <a:xfrm>
                <a:off x="9744032" y="1048007"/>
                <a:ext cx="429378" cy="2152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405D7A89-0963-7D45-9872-8A6C26AFF4EB}"/>
                  </a:ext>
                </a:extLst>
              </p:cNvPr>
              <p:cNvSpPr txBox="1"/>
              <p:nvPr/>
            </p:nvSpPr>
            <p:spPr>
              <a:xfrm>
                <a:off x="9678159" y="981583"/>
                <a:ext cx="5772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3" name="Group 161">
              <a:extLst>
                <a:ext uri="{FF2B5EF4-FFF2-40B4-BE49-F238E27FC236}">
                  <a16:creationId xmlns:a16="http://schemas.microsoft.com/office/drawing/2014/main" id="{72242579-6133-6C4E-BF67-26CF5BCBEC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23735" y="1943479"/>
              <a:ext cx="230514" cy="466725"/>
              <a:chOff x="4140" y="429"/>
              <a:chExt cx="1425" cy="2396"/>
            </a:xfrm>
          </p:grpSpPr>
          <p:sp>
            <p:nvSpPr>
              <p:cNvPr id="117" name="Freeform 162">
                <a:extLst>
                  <a:ext uri="{FF2B5EF4-FFF2-40B4-BE49-F238E27FC236}">
                    <a16:creationId xmlns:a16="http://schemas.microsoft.com/office/drawing/2014/main" id="{508C64E2-5C75-8B42-912F-0F4DAB5E11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8" name="Rectangle 163">
                <a:extLst>
                  <a:ext uri="{FF2B5EF4-FFF2-40B4-BE49-F238E27FC236}">
                    <a16:creationId xmlns:a16="http://schemas.microsoft.com/office/drawing/2014/main" id="{1F2031F6-89EC-AD4C-B442-1E0A3C270E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429"/>
                <a:ext cx="1053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19" name="Freeform 164">
                <a:extLst>
                  <a:ext uri="{FF2B5EF4-FFF2-40B4-BE49-F238E27FC236}">
                    <a16:creationId xmlns:a16="http://schemas.microsoft.com/office/drawing/2014/main" id="{0BA0DD87-2FD6-244B-82C8-88C2D0A583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0" name="Freeform 165">
                <a:extLst>
                  <a:ext uri="{FF2B5EF4-FFF2-40B4-BE49-F238E27FC236}">
                    <a16:creationId xmlns:a16="http://schemas.microsoft.com/office/drawing/2014/main" id="{7207167F-9D03-3F47-8166-127D9E26F0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1" name="Rectangle 166">
                <a:extLst>
                  <a:ext uri="{FF2B5EF4-FFF2-40B4-BE49-F238E27FC236}">
                    <a16:creationId xmlns:a16="http://schemas.microsoft.com/office/drawing/2014/main" id="{D8ACE697-B009-5441-8959-DAC8BF3B1C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9" y="693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22" name="Group 167">
                <a:extLst>
                  <a:ext uri="{FF2B5EF4-FFF2-40B4-BE49-F238E27FC236}">
                    <a16:creationId xmlns:a16="http://schemas.microsoft.com/office/drawing/2014/main" id="{AFAFE92F-768B-0E40-8189-F135D49628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47" name="AutoShape 168">
                  <a:extLst>
                    <a:ext uri="{FF2B5EF4-FFF2-40B4-BE49-F238E27FC236}">
                      <a16:creationId xmlns:a16="http://schemas.microsoft.com/office/drawing/2014/main" id="{6617210C-BFB6-0D4D-B38A-5E9106661A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48" name="AutoShape 169">
                  <a:extLst>
                    <a:ext uri="{FF2B5EF4-FFF2-40B4-BE49-F238E27FC236}">
                      <a16:creationId xmlns:a16="http://schemas.microsoft.com/office/drawing/2014/main" id="{5EE6018A-C9AA-184F-B7ED-42AFC16D77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3" y="2582"/>
                  <a:ext cx="692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23" name="Rectangle 170">
                <a:extLst>
                  <a:ext uri="{FF2B5EF4-FFF2-40B4-BE49-F238E27FC236}">
                    <a16:creationId xmlns:a16="http://schemas.microsoft.com/office/drawing/2014/main" id="{F82DB15E-18D1-4A4D-80D4-EAB41BA503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2" y="101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24" name="Group 171">
                <a:extLst>
                  <a:ext uri="{FF2B5EF4-FFF2-40B4-BE49-F238E27FC236}">
                    <a16:creationId xmlns:a16="http://schemas.microsoft.com/office/drawing/2014/main" id="{52997F44-9E26-5F46-914A-DD4ADC8770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45" name="AutoShape 172">
                  <a:extLst>
                    <a:ext uri="{FF2B5EF4-FFF2-40B4-BE49-F238E27FC236}">
                      <a16:creationId xmlns:a16="http://schemas.microsoft.com/office/drawing/2014/main" id="{7DD2F60B-01B7-A848-9111-DBA2C17DC6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70"/>
                  <a:ext cx="724" cy="16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46" name="AutoShape 173">
                  <a:extLst>
                    <a:ext uri="{FF2B5EF4-FFF2-40B4-BE49-F238E27FC236}">
                      <a16:creationId xmlns:a16="http://schemas.microsoft.com/office/drawing/2014/main" id="{399E173F-3471-434E-8657-60AF028897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6"/>
                  <a:ext cx="69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25" name="Rectangle 174">
                <a:extLst>
                  <a:ext uri="{FF2B5EF4-FFF2-40B4-BE49-F238E27FC236}">
                    <a16:creationId xmlns:a16="http://schemas.microsoft.com/office/drawing/2014/main" id="{CC1F5612-3C85-EF42-8C7F-34C5C7ED07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5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26" name="Rectangle 175">
                <a:extLst>
                  <a:ext uri="{FF2B5EF4-FFF2-40B4-BE49-F238E27FC236}">
                    <a16:creationId xmlns:a16="http://schemas.microsoft.com/office/drawing/2014/main" id="{608F68F9-0FC6-8540-8955-44F7FC3BA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1654"/>
                <a:ext cx="593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27" name="Group 176">
                <a:extLst>
                  <a:ext uri="{FF2B5EF4-FFF2-40B4-BE49-F238E27FC236}">
                    <a16:creationId xmlns:a16="http://schemas.microsoft.com/office/drawing/2014/main" id="{ECCEFB02-32C8-8940-8A0B-AB56D987AC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43" name="AutoShape 177">
                  <a:extLst>
                    <a:ext uri="{FF2B5EF4-FFF2-40B4-BE49-F238E27FC236}">
                      <a16:creationId xmlns:a16="http://schemas.microsoft.com/office/drawing/2014/main" id="{9748E381-A81E-B241-A522-B9A17C2A8B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8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44" name="AutoShape 178">
                  <a:extLst>
                    <a:ext uri="{FF2B5EF4-FFF2-40B4-BE49-F238E27FC236}">
                      <a16:creationId xmlns:a16="http://schemas.microsoft.com/office/drawing/2014/main" id="{3E8CC9C2-8373-D54C-873D-9F47F61D75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3"/>
                  <a:ext cx="699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28" name="Freeform 179">
                <a:extLst>
                  <a:ext uri="{FF2B5EF4-FFF2-40B4-BE49-F238E27FC236}">
                    <a16:creationId xmlns:a16="http://schemas.microsoft.com/office/drawing/2014/main" id="{3AFA0A16-38BD-F347-95DC-13669F1BC2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29" name="Group 180">
                <a:extLst>
                  <a:ext uri="{FF2B5EF4-FFF2-40B4-BE49-F238E27FC236}">
                    <a16:creationId xmlns:a16="http://schemas.microsoft.com/office/drawing/2014/main" id="{3CE589A0-5A73-794D-ABC2-A1B10BB78C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41" name="AutoShape 181">
                  <a:extLst>
                    <a:ext uri="{FF2B5EF4-FFF2-40B4-BE49-F238E27FC236}">
                      <a16:creationId xmlns:a16="http://schemas.microsoft.com/office/drawing/2014/main" id="{89FB1F6B-6C98-F24F-A895-DC97628788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3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42" name="AutoShape 182">
                  <a:extLst>
                    <a:ext uri="{FF2B5EF4-FFF2-40B4-BE49-F238E27FC236}">
                      <a16:creationId xmlns:a16="http://schemas.microsoft.com/office/drawing/2014/main" id="{A55EACC1-1331-7842-9049-9FB02F3B1F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1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30" name="Rectangle 183">
                <a:extLst>
                  <a:ext uri="{FF2B5EF4-FFF2-40B4-BE49-F238E27FC236}">
                    <a16:creationId xmlns:a16="http://schemas.microsoft.com/office/drawing/2014/main" id="{46F63067-A332-D94A-A7BC-02C7CEAE0C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69" cy="2288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1" name="Freeform 184">
                <a:extLst>
                  <a:ext uri="{FF2B5EF4-FFF2-40B4-BE49-F238E27FC236}">
                    <a16:creationId xmlns:a16="http://schemas.microsoft.com/office/drawing/2014/main" id="{359C02C4-AE3C-424E-88A6-A84CCF3022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2" name="Freeform 185">
                <a:extLst>
                  <a:ext uri="{FF2B5EF4-FFF2-40B4-BE49-F238E27FC236}">
                    <a16:creationId xmlns:a16="http://schemas.microsoft.com/office/drawing/2014/main" id="{1CC2B8AD-B212-0745-A970-E79786EB0C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" name="Oval 186">
                <a:extLst>
                  <a:ext uri="{FF2B5EF4-FFF2-40B4-BE49-F238E27FC236}">
                    <a16:creationId xmlns:a16="http://schemas.microsoft.com/office/drawing/2014/main" id="{5D94AEF0-68E4-7046-B0ED-DCCE63C239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09"/>
                <a:ext cx="50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4" name="Freeform 187">
                <a:extLst>
                  <a:ext uri="{FF2B5EF4-FFF2-40B4-BE49-F238E27FC236}">
                    <a16:creationId xmlns:a16="http://schemas.microsoft.com/office/drawing/2014/main" id="{C6292415-0292-8D4A-AB56-DF120D9C19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5" name="AutoShape 188">
                <a:extLst>
                  <a:ext uri="{FF2B5EF4-FFF2-40B4-BE49-F238E27FC236}">
                    <a16:creationId xmlns:a16="http://schemas.microsoft.com/office/drawing/2014/main" id="{412209D6-3554-F94F-B517-9F6DB7F493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9"/>
                <a:ext cx="1198" cy="14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6" name="AutoShape 189">
                <a:extLst>
                  <a:ext uri="{FF2B5EF4-FFF2-40B4-BE49-F238E27FC236}">
                    <a16:creationId xmlns:a16="http://schemas.microsoft.com/office/drawing/2014/main" id="{C870F13A-A9EC-F445-8D64-37F050C0AC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2712"/>
                <a:ext cx="1072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7" name="Oval 190">
                <a:extLst>
                  <a:ext uri="{FF2B5EF4-FFF2-40B4-BE49-F238E27FC236}">
                    <a16:creationId xmlns:a16="http://schemas.microsoft.com/office/drawing/2014/main" id="{A39E8A5C-F61E-744E-836D-41A7361D6D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2"/>
                <a:ext cx="158" cy="146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8" name="Oval 191">
                <a:extLst>
                  <a:ext uri="{FF2B5EF4-FFF2-40B4-BE49-F238E27FC236}">
                    <a16:creationId xmlns:a16="http://schemas.microsoft.com/office/drawing/2014/main" id="{9B90C8D9-94E0-5945-8363-EDFE59BB31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58" cy="14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9" name="Oval 192">
                <a:extLst>
                  <a:ext uri="{FF2B5EF4-FFF2-40B4-BE49-F238E27FC236}">
                    <a16:creationId xmlns:a16="http://schemas.microsoft.com/office/drawing/2014/main" id="{DE44202E-E28C-0E4D-8741-6A031871E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3" y="2382"/>
                <a:ext cx="158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0" name="Rectangle 193">
                <a:extLst>
                  <a:ext uri="{FF2B5EF4-FFF2-40B4-BE49-F238E27FC236}">
                    <a16:creationId xmlns:a16="http://schemas.microsoft.com/office/drawing/2014/main" id="{D8BFBA71-4557-6B46-A05C-92CAEC49EC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7"/>
                <a:ext cx="88" cy="761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1F9B693-3039-7842-B826-C79453DC74BC}"/>
                </a:ext>
              </a:extLst>
            </p:cNvPr>
            <p:cNvCxnSpPr>
              <a:cxnSpLocks/>
            </p:cNvCxnSpPr>
            <p:nvPr/>
          </p:nvCxnSpPr>
          <p:spPr>
            <a:xfrm>
              <a:off x="3121019" y="2898014"/>
              <a:ext cx="1687911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2E3D64B-7462-DF45-A72D-0EEE887E1FC6}"/>
                </a:ext>
              </a:extLst>
            </p:cNvPr>
            <p:cNvCxnSpPr>
              <a:cxnSpLocks/>
            </p:cNvCxnSpPr>
            <p:nvPr/>
          </p:nvCxnSpPr>
          <p:spPr>
            <a:xfrm>
              <a:off x="6614663" y="2870304"/>
              <a:ext cx="1687911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0D04F411-4AAF-BC49-BC7A-363692477E93}"/>
                </a:ext>
              </a:extLst>
            </p:cNvPr>
            <p:cNvGrpSpPr/>
            <p:nvPr/>
          </p:nvGrpSpPr>
          <p:grpSpPr>
            <a:xfrm>
              <a:off x="3110199" y="4881020"/>
              <a:ext cx="5250830" cy="481581"/>
              <a:chOff x="6737055" y="3471301"/>
              <a:chExt cx="5250830" cy="481581"/>
            </a:xfrm>
          </p:grpSpPr>
          <p:grpSp>
            <p:nvGrpSpPr>
              <p:cNvPr id="223" name="Group 222">
                <a:extLst>
                  <a:ext uri="{FF2B5EF4-FFF2-40B4-BE49-F238E27FC236}">
                    <a16:creationId xmlns:a16="http://schemas.microsoft.com/office/drawing/2014/main" id="{C5146927-C3B8-DF48-9CFC-4B18E58EBBED}"/>
                  </a:ext>
                </a:extLst>
              </p:cNvPr>
              <p:cNvGrpSpPr/>
              <p:nvPr/>
            </p:nvGrpSpPr>
            <p:grpSpPr>
              <a:xfrm>
                <a:off x="8324240" y="3583550"/>
                <a:ext cx="2044628" cy="369332"/>
                <a:chOff x="7504363" y="3155701"/>
                <a:chExt cx="2044628" cy="369332"/>
              </a:xfrm>
            </p:grpSpPr>
            <p:grpSp>
              <p:nvGrpSpPr>
                <p:cNvPr id="224" name="Group 223">
                  <a:extLst>
                    <a:ext uri="{FF2B5EF4-FFF2-40B4-BE49-F238E27FC236}">
                      <a16:creationId xmlns:a16="http://schemas.microsoft.com/office/drawing/2014/main" id="{36331F64-A8EF-C84E-B30D-A7547D452764}"/>
                    </a:ext>
                  </a:extLst>
                </p:cNvPr>
                <p:cNvGrpSpPr/>
                <p:nvPr/>
              </p:nvGrpSpPr>
              <p:grpSpPr>
                <a:xfrm>
                  <a:off x="7504363" y="3183676"/>
                  <a:ext cx="2003932" cy="306163"/>
                  <a:chOff x="1616358" y="2551230"/>
                  <a:chExt cx="2141698" cy="218510"/>
                </a:xfrm>
              </p:grpSpPr>
              <p:sp>
                <p:nvSpPr>
                  <p:cNvPr id="226" name="Rectangle 225">
                    <a:extLst>
                      <a:ext uri="{FF2B5EF4-FFF2-40B4-BE49-F238E27FC236}">
                        <a16:creationId xmlns:a16="http://schemas.microsoft.com/office/drawing/2014/main" id="{A58BC41B-0FE4-7548-8B41-7D58F1B562DA}"/>
                      </a:ext>
                    </a:extLst>
                  </p:cNvPr>
                  <p:cNvSpPr/>
                  <p:nvPr/>
                </p:nvSpPr>
                <p:spPr>
                  <a:xfrm>
                    <a:off x="1673508" y="2551230"/>
                    <a:ext cx="2027398" cy="2185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5">
                          <a:lumMod val="75000"/>
                        </a:schemeClr>
                      </a:gs>
                      <a:gs pos="100000">
                        <a:schemeClr val="accent5">
                          <a:lumMod val="75000"/>
                        </a:schemeClr>
                      </a:gs>
                      <a:gs pos="52000">
                        <a:srgbClr val="7ACCF4"/>
                      </a:gs>
                    </a:gsLst>
                    <a:lin ang="16200000" scaled="0"/>
                  </a:gradFill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7" name="Oval 226">
                    <a:extLst>
                      <a:ext uri="{FF2B5EF4-FFF2-40B4-BE49-F238E27FC236}">
                        <a16:creationId xmlns:a16="http://schemas.microsoft.com/office/drawing/2014/main" id="{02FB0512-C154-9E47-9EBA-D924E2099BE6}"/>
                      </a:ext>
                    </a:extLst>
                  </p:cNvPr>
                  <p:cNvSpPr/>
                  <p:nvPr/>
                </p:nvSpPr>
                <p:spPr>
                  <a:xfrm>
                    <a:off x="1616358" y="2551230"/>
                    <a:ext cx="114300" cy="218510"/>
                  </a:xfrm>
                  <a:prstGeom prst="ellipse">
                    <a:avLst/>
                  </a:prstGeom>
                  <a:solidFill>
                    <a:srgbClr val="7ACCF4"/>
                  </a:solidFill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8" name="Oval 227">
                    <a:extLst>
                      <a:ext uri="{FF2B5EF4-FFF2-40B4-BE49-F238E27FC236}">
                        <a16:creationId xmlns:a16="http://schemas.microsoft.com/office/drawing/2014/main" id="{C63F6E63-7445-F243-9368-2132BE86292D}"/>
                      </a:ext>
                    </a:extLst>
                  </p:cNvPr>
                  <p:cNvSpPr/>
                  <p:nvPr/>
                </p:nvSpPr>
                <p:spPr>
                  <a:xfrm>
                    <a:off x="3643756" y="2551230"/>
                    <a:ext cx="114300" cy="218510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5">
                          <a:lumMod val="75000"/>
                        </a:schemeClr>
                      </a:gs>
                      <a:gs pos="100000">
                        <a:schemeClr val="accent5">
                          <a:lumMod val="75000"/>
                        </a:schemeClr>
                      </a:gs>
                      <a:gs pos="50000">
                        <a:srgbClr val="7ACCF4"/>
                      </a:gs>
                    </a:gsLst>
                    <a:lin ang="16200000" scaled="0"/>
                    <a:tileRect/>
                  </a:gradFill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9" name="Rectangle 228">
                    <a:extLst>
                      <a:ext uri="{FF2B5EF4-FFF2-40B4-BE49-F238E27FC236}">
                        <a16:creationId xmlns:a16="http://schemas.microsoft.com/office/drawing/2014/main" id="{EE8FCEBF-7EAA-0647-A2EA-4FF2A92ADD8C}"/>
                      </a:ext>
                    </a:extLst>
                  </p:cNvPr>
                  <p:cNvSpPr/>
                  <p:nvPr/>
                </p:nvSpPr>
                <p:spPr>
                  <a:xfrm>
                    <a:off x="3491356" y="2551230"/>
                    <a:ext cx="209550" cy="2185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5">
                          <a:lumMod val="75000"/>
                        </a:schemeClr>
                      </a:gs>
                      <a:gs pos="100000">
                        <a:schemeClr val="accent5">
                          <a:lumMod val="75000"/>
                        </a:schemeClr>
                      </a:gs>
                      <a:gs pos="52000">
                        <a:srgbClr val="7ACCF4"/>
                      </a:gs>
                    </a:gsLst>
                    <a:lin ang="16200000" scaled="0"/>
                  </a:gradFill>
                  <a:ln w="635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25" name="TextBox 224">
                  <a:extLst>
                    <a:ext uri="{FF2B5EF4-FFF2-40B4-BE49-F238E27FC236}">
                      <a16:creationId xmlns:a16="http://schemas.microsoft.com/office/drawing/2014/main" id="{68623763-0736-1640-9198-34E20A0A0952}"/>
                    </a:ext>
                  </a:extLst>
                </p:cNvPr>
                <p:cNvSpPr txBox="1"/>
                <p:nvPr/>
              </p:nvSpPr>
              <p:spPr>
                <a:xfrm>
                  <a:off x="7626477" y="3155701"/>
                  <a:ext cx="19225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unreliable channel</a:t>
                  </a:r>
                </a:p>
              </p:txBody>
            </p:sp>
          </p:grp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BEEB1A6-0E73-AB48-B495-F487B566C6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7055" y="3471301"/>
                <a:ext cx="1687911" cy="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B7BF7B94-FA7B-2246-B803-641BA21FAD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99974" y="3471301"/>
                <a:ext cx="1687911" cy="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05D4C2CD-9395-C64F-91D1-D32BF3685F81}"/>
                </a:ext>
              </a:extLst>
            </p:cNvPr>
            <p:cNvCxnSpPr>
              <a:cxnSpLocks/>
            </p:cNvCxnSpPr>
            <p:nvPr/>
          </p:nvCxnSpPr>
          <p:spPr>
            <a:xfrm>
              <a:off x="4069352" y="2795325"/>
              <a:ext cx="0" cy="403537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>
              <a:extLst>
                <a:ext uri="{FF2B5EF4-FFF2-40B4-BE49-F238E27FC236}">
                  <a16:creationId xmlns:a16="http://schemas.microsoft.com/office/drawing/2014/main" id="{A7F37CC4-8A14-554D-96BA-B69174DD34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3443" y="2731748"/>
              <a:ext cx="0" cy="439404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414248C8-665E-0640-BFD4-2689CB960EDD}"/>
                </a:ext>
              </a:extLst>
            </p:cNvPr>
            <p:cNvSpPr txBox="1"/>
            <p:nvPr/>
          </p:nvSpPr>
          <p:spPr>
            <a:xfrm>
              <a:off x="3042206" y="3300756"/>
              <a:ext cx="2001038" cy="1089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sender-side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implementation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of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rdt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reliable data transfer protocol</a:t>
              </a: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026C4778-F96F-564F-92C4-81A147260836}"/>
                </a:ext>
              </a:extLst>
            </p:cNvPr>
            <p:cNvSpPr txBox="1"/>
            <p:nvPr/>
          </p:nvSpPr>
          <p:spPr>
            <a:xfrm>
              <a:off x="6413059" y="3328511"/>
              <a:ext cx="2001033" cy="1089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receiver-side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implementation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of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rdt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reliable data transfer protocol</a:t>
              </a:r>
            </a:p>
          </p:txBody>
        </p:sp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3A5444DE-2616-4949-A343-9AB06B194D91}"/>
                </a:ext>
              </a:extLst>
            </p:cNvPr>
            <p:cNvGrpSpPr/>
            <p:nvPr/>
          </p:nvGrpSpPr>
          <p:grpSpPr>
            <a:xfrm>
              <a:off x="4071724" y="4602963"/>
              <a:ext cx="632009" cy="632009"/>
              <a:chOff x="7408198" y="4955748"/>
              <a:chExt cx="632009" cy="632009"/>
            </a:xfrm>
          </p:grpSpPr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3C799D3A-CE2A-E048-B2D1-4A59AF4A44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7790" y="4955748"/>
                <a:ext cx="0" cy="632009"/>
              </a:xfrm>
              <a:prstGeom prst="line">
                <a:avLst/>
              </a:prstGeom>
              <a:ln w="47625">
                <a:solidFill>
                  <a:srgbClr val="3C6CDF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594AB361-99B5-124A-BC74-926DDD1383F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724203" y="5247906"/>
                <a:ext cx="0" cy="632009"/>
              </a:xfrm>
              <a:prstGeom prst="line">
                <a:avLst/>
              </a:prstGeom>
              <a:ln w="47625">
                <a:solidFill>
                  <a:srgbClr val="3C6CDF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BA49793A-2EFA-244E-B721-948595E86530}"/>
                </a:ext>
              </a:extLst>
            </p:cNvPr>
            <p:cNvGrpSpPr/>
            <p:nvPr/>
          </p:nvGrpSpPr>
          <p:grpSpPr>
            <a:xfrm rot="16200000">
              <a:off x="6784894" y="4598122"/>
              <a:ext cx="632009" cy="632009"/>
              <a:chOff x="7408198" y="4948974"/>
              <a:chExt cx="632009" cy="632009"/>
            </a:xfrm>
          </p:grpSpPr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0252BA6-E2F4-EA40-A719-21D09BB007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27960" y="4948974"/>
                <a:ext cx="0" cy="632009"/>
              </a:xfrm>
              <a:prstGeom prst="line">
                <a:avLst/>
              </a:prstGeom>
              <a:ln w="47625">
                <a:solidFill>
                  <a:srgbClr val="3C6CDF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42B1015B-F6E9-1049-9672-7C7605BFFCB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724203" y="5247906"/>
                <a:ext cx="0" cy="632009"/>
              </a:xfrm>
              <a:prstGeom prst="line">
                <a:avLst/>
              </a:prstGeom>
              <a:ln w="47625">
                <a:solidFill>
                  <a:srgbClr val="3C6CDF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2F0730B-D0ED-F641-98C5-78E791D1F90B}"/>
                </a:ext>
              </a:extLst>
            </p:cNvPr>
            <p:cNvSpPr txBox="1"/>
            <p:nvPr/>
          </p:nvSpPr>
          <p:spPr>
            <a:xfrm>
              <a:off x="2293693" y="2546898"/>
              <a:ext cx="16879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rdt_send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()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5F274F00-C43B-6D4C-8305-49C2887DFDB8}"/>
                </a:ext>
              </a:extLst>
            </p:cNvPr>
            <p:cNvSpPr txBox="1"/>
            <p:nvPr/>
          </p:nvSpPr>
          <p:spPr>
            <a:xfrm>
              <a:off x="2637055" y="4529903"/>
              <a:ext cx="16879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udt_send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()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8360D8A8-FCEB-0748-86B2-6367F0490699}"/>
                </a:ext>
              </a:extLst>
            </p:cNvPr>
            <p:cNvSpPr txBox="1"/>
            <p:nvPr/>
          </p:nvSpPr>
          <p:spPr>
            <a:xfrm>
              <a:off x="7460091" y="4522693"/>
              <a:ext cx="16879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rdt_rcv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()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4C97A67-5BFF-1F4C-BB10-0037874E0FBC}"/>
                </a:ext>
              </a:extLst>
            </p:cNvPr>
            <p:cNvSpPr txBox="1"/>
            <p:nvPr/>
          </p:nvSpPr>
          <p:spPr>
            <a:xfrm>
              <a:off x="7446811" y="2872208"/>
              <a:ext cx="19352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deliver_data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()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43034C5-12D0-B544-8624-5B957307D6C4}"/>
                </a:ext>
              </a:extLst>
            </p:cNvPr>
            <p:cNvGrpSpPr/>
            <p:nvPr/>
          </p:nvGrpSpPr>
          <p:grpSpPr>
            <a:xfrm>
              <a:off x="4198761" y="4538107"/>
              <a:ext cx="1129178" cy="338554"/>
              <a:chOff x="4492148" y="4699180"/>
              <a:chExt cx="1129178" cy="338554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EE61F86-BE11-7149-9359-71FBA7C666F1}"/>
                  </a:ext>
                </a:extLst>
              </p:cNvPr>
              <p:cNvGrpSpPr/>
              <p:nvPr/>
            </p:nvGrpSpPr>
            <p:grpSpPr>
              <a:xfrm>
                <a:off x="5044085" y="4699180"/>
                <a:ext cx="577241" cy="338554"/>
                <a:chOff x="9950444" y="999755"/>
                <a:chExt cx="577241" cy="338554"/>
              </a:xfrm>
            </p:grpSpPr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57D8AC92-EC61-6A41-96EB-9AC393F717F1}"/>
                    </a:ext>
                  </a:extLst>
                </p:cNvPr>
                <p:cNvSpPr/>
                <p:nvPr/>
              </p:nvSpPr>
              <p:spPr>
                <a:xfrm>
                  <a:off x="10010633" y="1066693"/>
                  <a:ext cx="429378" cy="21527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F1637E6F-EFC0-D84A-BD43-1DD363CF3717}"/>
                    </a:ext>
                  </a:extLst>
                </p:cNvPr>
                <p:cNvSpPr txBox="1"/>
                <p:nvPr/>
              </p:nvSpPr>
              <p:spPr>
                <a:xfrm>
                  <a:off x="9950444" y="999755"/>
                  <a:ext cx="57724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data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65EE0A01-2F8E-5749-87FB-D527A9FE564A}"/>
                  </a:ext>
                </a:extLst>
              </p:cNvPr>
              <p:cNvGrpSpPr/>
              <p:nvPr/>
            </p:nvGrpSpPr>
            <p:grpSpPr>
              <a:xfrm>
                <a:off x="4492148" y="4738794"/>
                <a:ext cx="684009" cy="276999"/>
                <a:chOff x="9965227" y="1039458"/>
                <a:chExt cx="684009" cy="276999"/>
              </a:xfrm>
            </p:grpSpPr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04B6CB81-4155-2746-910F-3F3A2CCC25D4}"/>
                    </a:ext>
                  </a:extLst>
                </p:cNvPr>
                <p:cNvSpPr/>
                <p:nvPr/>
              </p:nvSpPr>
              <p:spPr>
                <a:xfrm>
                  <a:off x="10010632" y="1066693"/>
                  <a:ext cx="561043" cy="21527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6539C471-3169-F34C-99B5-F3105A964D11}"/>
                    </a:ext>
                  </a:extLst>
                </p:cNvPr>
                <p:cNvSpPr txBox="1"/>
                <p:nvPr/>
              </p:nvSpPr>
              <p:spPr>
                <a:xfrm>
                  <a:off x="9965227" y="1039458"/>
                  <a:ext cx="68400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Header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B6FA9AE8-EBC5-0147-94F3-3E921D2CC449}"/>
                </a:ext>
              </a:extLst>
            </p:cNvPr>
            <p:cNvGrpSpPr/>
            <p:nvPr/>
          </p:nvGrpSpPr>
          <p:grpSpPr>
            <a:xfrm>
              <a:off x="6194588" y="4534824"/>
              <a:ext cx="1129178" cy="338554"/>
              <a:chOff x="4492148" y="4699180"/>
              <a:chExt cx="1129178" cy="338554"/>
            </a:xfrm>
          </p:grpSpPr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914827A5-B36D-5447-BDA9-1E2D6F444CD2}"/>
                  </a:ext>
                </a:extLst>
              </p:cNvPr>
              <p:cNvGrpSpPr/>
              <p:nvPr/>
            </p:nvGrpSpPr>
            <p:grpSpPr>
              <a:xfrm>
                <a:off x="5044085" y="4699180"/>
                <a:ext cx="577241" cy="338554"/>
                <a:chOff x="9950444" y="999755"/>
                <a:chExt cx="577241" cy="338554"/>
              </a:xfrm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86365D49-EBCD-6849-85B0-2CEB5230224A}"/>
                    </a:ext>
                  </a:extLst>
                </p:cNvPr>
                <p:cNvSpPr/>
                <p:nvPr/>
              </p:nvSpPr>
              <p:spPr>
                <a:xfrm>
                  <a:off x="10010633" y="1066693"/>
                  <a:ext cx="429378" cy="21527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595BF0A2-D091-7845-BCE5-75F48AA8E23A}"/>
                    </a:ext>
                  </a:extLst>
                </p:cNvPr>
                <p:cNvSpPr txBox="1"/>
                <p:nvPr/>
              </p:nvSpPr>
              <p:spPr>
                <a:xfrm>
                  <a:off x="9950444" y="999755"/>
                  <a:ext cx="57724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data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67440755-0E4E-954E-AF41-146130A58AC5}"/>
                  </a:ext>
                </a:extLst>
              </p:cNvPr>
              <p:cNvGrpSpPr/>
              <p:nvPr/>
            </p:nvGrpSpPr>
            <p:grpSpPr>
              <a:xfrm>
                <a:off x="4492148" y="4738794"/>
                <a:ext cx="684009" cy="276999"/>
                <a:chOff x="9965227" y="1039458"/>
                <a:chExt cx="684009" cy="276999"/>
              </a:xfrm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570E072F-7451-6049-8AE4-47E446A3608F}"/>
                    </a:ext>
                  </a:extLst>
                </p:cNvPr>
                <p:cNvSpPr/>
                <p:nvPr/>
              </p:nvSpPr>
              <p:spPr>
                <a:xfrm>
                  <a:off x="10010632" y="1066693"/>
                  <a:ext cx="561043" cy="21527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FC86A8E8-F3DF-0C45-B9B7-56C26EB61CCB}"/>
                    </a:ext>
                  </a:extLst>
                </p:cNvPr>
                <p:cNvSpPr txBox="1"/>
                <p:nvPr/>
              </p:nvSpPr>
              <p:spPr>
                <a:xfrm>
                  <a:off x="9965227" y="1039458"/>
                  <a:ext cx="68400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Header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97" name="Group 6">
            <a:extLst>
              <a:ext uri="{FF2B5EF4-FFF2-40B4-BE49-F238E27FC236}">
                <a16:creationId xmlns:a16="http://schemas.microsoft.com/office/drawing/2014/main" id="{71667032-3DE5-D641-AF89-31661341B629}"/>
              </a:ext>
            </a:extLst>
          </p:cNvPr>
          <p:cNvGrpSpPr>
            <a:grpSpLocks/>
          </p:cNvGrpSpPr>
          <p:nvPr/>
        </p:nvGrpSpPr>
        <p:grpSpPr bwMode="auto">
          <a:xfrm>
            <a:off x="352441" y="1450769"/>
            <a:ext cx="3206750" cy="1430338"/>
            <a:chOff x="240" y="920"/>
            <a:chExt cx="2020" cy="901"/>
          </a:xfrm>
        </p:grpSpPr>
        <p:sp>
          <p:nvSpPr>
            <p:cNvPr id="198" name="Text Box 7">
              <a:extLst>
                <a:ext uri="{FF2B5EF4-FFF2-40B4-BE49-F238E27FC236}">
                  <a16:creationId xmlns:a16="http://schemas.microsoft.com/office/drawing/2014/main" id="{B992066A-2018-C94C-AFAF-EE19612D0A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" y="920"/>
              <a:ext cx="1895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rdt_send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():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called from above, (e.g., by app.). Passed data to deliver to receiver upper layer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grpSp>
          <p:nvGrpSpPr>
            <p:cNvPr id="199" name="Group 8">
              <a:extLst>
                <a:ext uri="{FF2B5EF4-FFF2-40B4-BE49-F238E27FC236}">
                  <a16:creationId xmlns:a16="http://schemas.microsoft.com/office/drawing/2014/main" id="{9A43EE55-B459-A442-AF20-820C98C69C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921"/>
              <a:ext cx="2020" cy="900"/>
              <a:chOff x="240" y="933"/>
              <a:chExt cx="2020" cy="900"/>
            </a:xfrm>
          </p:grpSpPr>
          <p:sp>
            <p:nvSpPr>
              <p:cNvPr id="200" name="Line 9">
                <a:extLst>
                  <a:ext uri="{FF2B5EF4-FFF2-40B4-BE49-F238E27FC236}">
                    <a16:creationId xmlns:a16="http://schemas.microsoft.com/office/drawing/2014/main" id="{D59558C8-6B42-C945-B92F-70A2CBF157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87" y="1509"/>
                <a:ext cx="174" cy="324"/>
              </a:xfrm>
              <a:prstGeom prst="line">
                <a:avLst/>
              </a:prstGeom>
              <a:noFill/>
              <a:ln w="19050">
                <a:solidFill>
                  <a:srgbClr val="C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1" name="Rectangle 10">
                <a:extLst>
                  <a:ext uri="{FF2B5EF4-FFF2-40B4-BE49-F238E27FC236}">
                    <a16:creationId xmlns:a16="http://schemas.microsoft.com/office/drawing/2014/main" id="{686FEA1A-00FC-FD44-B59F-41229CD93A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933"/>
                <a:ext cx="2020" cy="558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202" name="Group 11">
            <a:extLst>
              <a:ext uri="{FF2B5EF4-FFF2-40B4-BE49-F238E27FC236}">
                <a16:creationId xmlns:a16="http://schemas.microsoft.com/office/drawing/2014/main" id="{D5975D2B-C7D8-5443-B05C-D424C6687958}"/>
              </a:ext>
            </a:extLst>
          </p:cNvPr>
          <p:cNvGrpSpPr>
            <a:grpSpLocks/>
          </p:cNvGrpSpPr>
          <p:nvPr/>
        </p:nvGrpSpPr>
        <p:grpSpPr bwMode="auto">
          <a:xfrm>
            <a:off x="665618" y="5097921"/>
            <a:ext cx="3074988" cy="1393825"/>
            <a:chOff x="218" y="3055"/>
            <a:chExt cx="1937" cy="878"/>
          </a:xfrm>
        </p:grpSpPr>
        <p:sp>
          <p:nvSpPr>
            <p:cNvPr id="203" name="Text Box 12">
              <a:extLst>
                <a:ext uri="{FF2B5EF4-FFF2-40B4-BE49-F238E27FC236}">
                  <a16:creationId xmlns:a16="http://schemas.microsoft.com/office/drawing/2014/main" id="{3112DCC3-CE7F-0946-98BD-677D47E5D9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" y="3356"/>
              <a:ext cx="1878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udt_send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():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called by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ＭＳ Ｐゴシック" charset="0"/>
                  <a:cs typeface="+mn-cs"/>
                </a:rPr>
                <a:t>rdt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charset="0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to transfer packet over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unreliable channel to receiver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grpSp>
          <p:nvGrpSpPr>
            <p:cNvPr id="204" name="Group 13">
              <a:extLst>
                <a:ext uri="{FF2B5EF4-FFF2-40B4-BE49-F238E27FC236}">
                  <a16:creationId xmlns:a16="http://schemas.microsoft.com/office/drawing/2014/main" id="{B6C30B44-1E4C-5642-B786-3E6EA26B0E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8" y="3055"/>
              <a:ext cx="1937" cy="867"/>
              <a:chOff x="218" y="3055"/>
              <a:chExt cx="1937" cy="867"/>
            </a:xfrm>
          </p:grpSpPr>
          <p:sp>
            <p:nvSpPr>
              <p:cNvPr id="205" name="Line 14">
                <a:extLst>
                  <a:ext uri="{FF2B5EF4-FFF2-40B4-BE49-F238E27FC236}">
                    <a16:creationId xmlns:a16="http://schemas.microsoft.com/office/drawing/2014/main" id="{E0160BA3-7E99-FF4F-B251-3A57C40673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33" y="3055"/>
                <a:ext cx="359" cy="303"/>
              </a:xfrm>
              <a:prstGeom prst="line">
                <a:avLst/>
              </a:prstGeom>
              <a:noFill/>
              <a:ln w="19050">
                <a:solidFill>
                  <a:srgbClr val="C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6" name="Rectangle 15">
                <a:extLst>
                  <a:ext uri="{FF2B5EF4-FFF2-40B4-BE49-F238E27FC236}">
                    <a16:creationId xmlns:a16="http://schemas.microsoft.com/office/drawing/2014/main" id="{9DF0B33E-9F7D-6D42-BB3E-B10B8F37A0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" y="3364"/>
                <a:ext cx="1937" cy="558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207" name="Group 16">
            <a:extLst>
              <a:ext uri="{FF2B5EF4-FFF2-40B4-BE49-F238E27FC236}">
                <a16:creationId xmlns:a16="http://schemas.microsoft.com/office/drawing/2014/main" id="{17BBEB73-4D20-4E49-B116-621BC3CAA3C6}"/>
              </a:ext>
            </a:extLst>
          </p:cNvPr>
          <p:cNvGrpSpPr>
            <a:grpSpLocks/>
          </p:cNvGrpSpPr>
          <p:nvPr/>
        </p:nvGrpSpPr>
        <p:grpSpPr bwMode="auto">
          <a:xfrm>
            <a:off x="8446406" y="5042355"/>
            <a:ext cx="3122613" cy="1520825"/>
            <a:chOff x="3071" y="2986"/>
            <a:chExt cx="1967" cy="958"/>
          </a:xfrm>
        </p:grpSpPr>
        <p:sp>
          <p:nvSpPr>
            <p:cNvPr id="208" name="Text Box 17">
              <a:extLst>
                <a:ext uri="{FF2B5EF4-FFF2-40B4-BE49-F238E27FC236}">
                  <a16:creationId xmlns:a16="http://schemas.microsoft.com/office/drawing/2014/main" id="{13F46785-7C2F-3743-9685-4279D33DE6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1" y="3362"/>
              <a:ext cx="1937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rdt_rcv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():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called when packet arrives on receiver side of channel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grpSp>
          <p:nvGrpSpPr>
            <p:cNvPr id="209" name="Group 18">
              <a:extLst>
                <a:ext uri="{FF2B5EF4-FFF2-40B4-BE49-F238E27FC236}">
                  <a16:creationId xmlns:a16="http://schemas.microsoft.com/office/drawing/2014/main" id="{6F4A03FB-C196-4245-A236-BAE0357475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1" y="2986"/>
              <a:ext cx="1937" cy="943"/>
              <a:chOff x="3071" y="2986"/>
              <a:chExt cx="1937" cy="943"/>
            </a:xfrm>
          </p:grpSpPr>
          <p:sp>
            <p:nvSpPr>
              <p:cNvPr id="210" name="Line 19">
                <a:extLst>
                  <a:ext uri="{FF2B5EF4-FFF2-40B4-BE49-F238E27FC236}">
                    <a16:creationId xmlns:a16="http://schemas.microsoft.com/office/drawing/2014/main" id="{DFAB6866-5B35-6E41-8F29-0263EC44C6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12" y="2986"/>
                <a:ext cx="398" cy="371"/>
              </a:xfrm>
              <a:prstGeom prst="line">
                <a:avLst/>
              </a:prstGeom>
              <a:noFill/>
              <a:ln w="19050">
                <a:solidFill>
                  <a:srgbClr val="C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1" name="Rectangle 20">
                <a:extLst>
                  <a:ext uri="{FF2B5EF4-FFF2-40B4-BE49-F238E27FC236}">
                    <a16:creationId xmlns:a16="http://schemas.microsoft.com/office/drawing/2014/main" id="{144EF218-DC19-974D-9D41-3796E5959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1" y="3348"/>
                <a:ext cx="1937" cy="581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212" name="Group 21">
            <a:extLst>
              <a:ext uri="{FF2B5EF4-FFF2-40B4-BE49-F238E27FC236}">
                <a16:creationId xmlns:a16="http://schemas.microsoft.com/office/drawing/2014/main" id="{42650407-45AA-3C47-B59D-AAD89CBCEE9E}"/>
              </a:ext>
            </a:extLst>
          </p:cNvPr>
          <p:cNvGrpSpPr>
            <a:grpSpLocks/>
          </p:cNvGrpSpPr>
          <p:nvPr/>
        </p:nvGrpSpPr>
        <p:grpSpPr bwMode="auto">
          <a:xfrm>
            <a:off x="8824801" y="1555220"/>
            <a:ext cx="3063876" cy="1571625"/>
            <a:chOff x="3138" y="936"/>
            <a:chExt cx="1930" cy="990"/>
          </a:xfrm>
        </p:grpSpPr>
        <p:sp>
          <p:nvSpPr>
            <p:cNvPr id="213" name="Text Box 22">
              <a:extLst>
                <a:ext uri="{FF2B5EF4-FFF2-40B4-BE49-F238E27FC236}">
                  <a16:creationId xmlns:a16="http://schemas.microsoft.com/office/drawing/2014/main" id="{A91EF9B4-2F2C-834D-A9F0-AF5FF0012C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936"/>
              <a:ext cx="190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deliver_data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():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called by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ＭＳ Ｐゴシック" charset="0"/>
                  <a:cs typeface="+mn-cs"/>
                </a:rPr>
                <a:t>rdt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ＭＳ Ｐゴシック" charset="0"/>
                  <a:cs typeface="+mn-cs"/>
                </a:rPr>
                <a:t>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to deliver data to upper layer</a:t>
              </a:r>
            </a:p>
          </p:txBody>
        </p:sp>
        <p:grpSp>
          <p:nvGrpSpPr>
            <p:cNvPr id="214" name="Group 23">
              <a:extLst>
                <a:ext uri="{FF2B5EF4-FFF2-40B4-BE49-F238E27FC236}">
                  <a16:creationId xmlns:a16="http://schemas.microsoft.com/office/drawing/2014/main" id="{2D175EAB-99E5-D446-9FA5-DA6520AC99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8" y="942"/>
              <a:ext cx="1899" cy="984"/>
              <a:chOff x="3138" y="942"/>
              <a:chExt cx="1899" cy="984"/>
            </a:xfrm>
          </p:grpSpPr>
          <p:sp>
            <p:nvSpPr>
              <p:cNvPr id="215" name="Line 24">
                <a:extLst>
                  <a:ext uri="{FF2B5EF4-FFF2-40B4-BE49-F238E27FC236}">
                    <a16:creationId xmlns:a16="http://schemas.microsoft.com/office/drawing/2014/main" id="{B4F4A625-25A9-7C49-A577-9E5369A604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28" y="1334"/>
                <a:ext cx="325" cy="592"/>
              </a:xfrm>
              <a:prstGeom prst="line">
                <a:avLst/>
              </a:prstGeom>
              <a:noFill/>
              <a:ln w="19050">
                <a:solidFill>
                  <a:srgbClr val="C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6" name="Rectangle 25">
                <a:extLst>
                  <a:ext uri="{FF2B5EF4-FFF2-40B4-BE49-F238E27FC236}">
                    <a16:creationId xmlns:a16="http://schemas.microsoft.com/office/drawing/2014/main" id="{EB9BAEEC-FC22-9041-B4A4-025004EA5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8" y="942"/>
                <a:ext cx="1899" cy="396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6F41A62F-3DD7-6346-9896-7AA8D52AFD01}"/>
              </a:ext>
            </a:extLst>
          </p:cNvPr>
          <p:cNvGrpSpPr/>
          <p:nvPr/>
        </p:nvGrpSpPr>
        <p:grpSpPr>
          <a:xfrm>
            <a:off x="4390890" y="5513755"/>
            <a:ext cx="3819165" cy="1064365"/>
            <a:chOff x="2631911" y="5334147"/>
            <a:chExt cx="3819165" cy="1064365"/>
          </a:xfrm>
        </p:grpSpPr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81FE2BAE-2017-AB42-AD7C-774573E3F768}"/>
                </a:ext>
              </a:extLst>
            </p:cNvPr>
            <p:cNvSpPr txBox="1"/>
            <p:nvPr/>
          </p:nvSpPr>
          <p:spPr>
            <a:xfrm>
              <a:off x="2631911" y="5807581"/>
              <a:ext cx="3819165" cy="590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Bi-directional communication over unreliable channel</a:t>
              </a:r>
            </a:p>
          </p:txBody>
        </p: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69CFE212-FAA9-9642-8915-72A4331BBDCC}"/>
                </a:ext>
              </a:extLst>
            </p:cNvPr>
            <p:cNvCxnSpPr>
              <a:cxnSpLocks/>
            </p:cNvCxnSpPr>
            <p:nvPr/>
          </p:nvCxnSpPr>
          <p:spPr>
            <a:xfrm>
              <a:off x="2905750" y="5334147"/>
              <a:ext cx="1431271" cy="47343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6648DDD5-23AA-D944-BD74-7186BAB3A9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9308" y="5338301"/>
              <a:ext cx="1358761" cy="46928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24DA57A5-E7F2-7A4B-9805-D1B62272D517}"/>
              </a:ext>
            </a:extLst>
          </p:cNvPr>
          <p:cNvGrpSpPr/>
          <p:nvPr/>
        </p:nvGrpSpPr>
        <p:grpSpPr>
          <a:xfrm>
            <a:off x="4175224" y="3049446"/>
            <a:ext cx="3819165" cy="734333"/>
            <a:chOff x="2418275" y="5378074"/>
            <a:chExt cx="3819165" cy="734333"/>
          </a:xfrm>
        </p:grpSpPr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AA641F40-AD8C-4445-92AF-C75760D41DB5}"/>
                </a:ext>
              </a:extLst>
            </p:cNvPr>
            <p:cNvSpPr txBox="1"/>
            <p:nvPr/>
          </p:nvSpPr>
          <p:spPr>
            <a:xfrm>
              <a:off x="2418275" y="5770775"/>
              <a:ext cx="3819165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data</a:t>
              </a:r>
            </a:p>
          </p:txBody>
        </p: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5EC91614-D442-594E-977D-A7CD27559B86}"/>
                </a:ext>
              </a:extLst>
            </p:cNvPr>
            <p:cNvCxnSpPr>
              <a:cxnSpLocks/>
              <a:stCxn id="156" idx="2"/>
            </p:cNvCxnSpPr>
            <p:nvPr/>
          </p:nvCxnSpPr>
          <p:spPr>
            <a:xfrm>
              <a:off x="2882260" y="5405784"/>
              <a:ext cx="1454761" cy="40179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F28C5F11-037B-3141-81EB-95B8DB592151}"/>
                </a:ext>
              </a:extLst>
            </p:cNvPr>
            <p:cNvCxnSpPr>
              <a:cxnSpLocks/>
              <a:stCxn id="150" idx="2"/>
            </p:cNvCxnSpPr>
            <p:nvPr/>
          </p:nvCxnSpPr>
          <p:spPr>
            <a:xfrm flipH="1">
              <a:off x="4339309" y="5378074"/>
              <a:ext cx="1250688" cy="42950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0AC3C84-7598-504F-A405-3ABFEB5F658C}"/>
              </a:ext>
            </a:extLst>
          </p:cNvPr>
          <p:cNvGrpSpPr/>
          <p:nvPr/>
        </p:nvGrpSpPr>
        <p:grpSpPr>
          <a:xfrm>
            <a:off x="5125651" y="4114827"/>
            <a:ext cx="1774588" cy="687847"/>
            <a:chOff x="5125651" y="4114827"/>
            <a:chExt cx="1774588" cy="687847"/>
          </a:xfrm>
        </p:grpSpPr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EDB0CBDE-E11E-4D44-A1B1-F46AB6BB5EE3}"/>
                </a:ext>
              </a:extLst>
            </p:cNvPr>
            <p:cNvSpPr txBox="1"/>
            <p:nvPr/>
          </p:nvSpPr>
          <p:spPr>
            <a:xfrm>
              <a:off x="5532497" y="4114827"/>
              <a:ext cx="1135642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packet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D568B1D-51FF-AA46-90CF-7CFEE16AA233}"/>
                </a:ext>
              </a:extLst>
            </p:cNvPr>
            <p:cNvGrpSpPr/>
            <p:nvPr/>
          </p:nvGrpSpPr>
          <p:grpSpPr>
            <a:xfrm flipV="1">
              <a:off x="5125651" y="4373167"/>
              <a:ext cx="1774588" cy="429507"/>
              <a:chOff x="8970705" y="3780959"/>
              <a:chExt cx="2707737" cy="429507"/>
            </a:xfrm>
          </p:grpSpPr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E2B11327-3736-0944-A286-E629946AF6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70705" y="3808669"/>
                <a:ext cx="1454761" cy="40179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A509D373-1A9D-6F41-B2A3-89CFB48DFD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427754" y="3780959"/>
                <a:ext cx="1250688" cy="42950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9" name="Oval 158">
            <a:extLst>
              <a:ext uri="{FF2B5EF4-FFF2-40B4-BE49-F238E27FC236}">
                <a16:creationId xmlns:a16="http://schemas.microsoft.com/office/drawing/2014/main" id="{C022FBDC-CC2E-5E47-9678-89FEA29CD830}"/>
              </a:ext>
            </a:extLst>
          </p:cNvPr>
          <p:cNvSpPr/>
          <p:nvPr/>
        </p:nvSpPr>
        <p:spPr>
          <a:xfrm>
            <a:off x="3233978" y="3481952"/>
            <a:ext cx="2201622" cy="12398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FF958383-DD7C-5640-BB35-D8FF6965A3B4}"/>
              </a:ext>
            </a:extLst>
          </p:cNvPr>
          <p:cNvSpPr/>
          <p:nvPr/>
        </p:nvSpPr>
        <p:spPr>
          <a:xfrm>
            <a:off x="6574078" y="3494652"/>
            <a:ext cx="2201622" cy="12398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7" name="Slide Number Placeholder 2">
            <a:extLst>
              <a:ext uri="{FF2B5EF4-FFF2-40B4-BE49-F238E27FC236}">
                <a16:creationId xmlns:a16="http://schemas.microsoft.com/office/drawing/2014/main" id="{6DBFA797-FCF1-D64C-B202-129E2249C3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64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Reliable data transfer in action</a:t>
            </a:r>
            <a:endParaRPr lang="en-US" sz="4400" dirty="0"/>
          </a:p>
        </p:txBody>
      </p:sp>
      <p:sp>
        <p:nvSpPr>
          <p:cNvPr id="197" name="Text Box 5">
            <a:extLst>
              <a:ext uri="{FF2B5EF4-FFF2-40B4-BE49-F238E27FC236}">
                <a16:creationId xmlns:a16="http://schemas.microsoft.com/office/drawing/2014/main" id="{4235D7CC-76F0-404E-861B-E1B3C4CC5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148" y="1512487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sender</a:t>
            </a:r>
          </a:p>
        </p:txBody>
      </p:sp>
      <p:sp>
        <p:nvSpPr>
          <p:cNvPr id="198" name="Text Box 6">
            <a:extLst>
              <a:ext uri="{FF2B5EF4-FFF2-40B4-BE49-F238E27FC236}">
                <a16:creationId xmlns:a16="http://schemas.microsoft.com/office/drawing/2014/main" id="{953F5FAC-08AE-194D-B2CE-9B6B600D3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3136" y="1507725"/>
            <a:ext cx="1071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receiver</a:t>
            </a:r>
          </a:p>
        </p:txBody>
      </p:sp>
      <p:sp>
        <p:nvSpPr>
          <p:cNvPr id="199" name="Text Box 8">
            <a:extLst>
              <a:ext uri="{FF2B5EF4-FFF2-40B4-BE49-F238E27FC236}">
                <a16:creationId xmlns:a16="http://schemas.microsoft.com/office/drawing/2014/main" id="{2DF62C54-7EE2-504E-9ED2-FD3BAEEBE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6311" y="3131737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pkt1</a:t>
            </a:r>
          </a:p>
        </p:txBody>
      </p:sp>
      <p:sp>
        <p:nvSpPr>
          <p:cNvPr id="200" name="Text Box 10">
            <a:extLst>
              <a:ext uri="{FF2B5EF4-FFF2-40B4-BE49-F238E27FC236}">
                <a16:creationId xmlns:a16="http://schemas.microsoft.com/office/drawing/2014/main" id="{F5B1E309-F4E4-3E42-B8AD-EA1C2D480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2661" y="3987400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pkt0</a:t>
            </a:r>
          </a:p>
        </p:txBody>
      </p:sp>
      <p:sp>
        <p:nvSpPr>
          <p:cNvPr id="201" name="Text Box 11">
            <a:extLst>
              <a:ext uri="{FF2B5EF4-FFF2-40B4-BE49-F238E27FC236}">
                <a16:creationId xmlns:a16="http://schemas.microsoft.com/office/drawing/2014/main" id="{74D64A46-9479-E449-9C31-02C5EA831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9486" y="2445937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ack0</a:t>
            </a:r>
          </a:p>
        </p:txBody>
      </p:sp>
      <p:sp>
        <p:nvSpPr>
          <p:cNvPr id="202" name="Text Box 12">
            <a:extLst>
              <a:ext uri="{FF2B5EF4-FFF2-40B4-BE49-F238E27FC236}">
                <a16:creationId xmlns:a16="http://schemas.microsoft.com/office/drawing/2014/main" id="{FBDCC4E2-EF23-6A40-BE13-E84BE9B5B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6311" y="3357162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ack1</a:t>
            </a:r>
          </a:p>
        </p:txBody>
      </p:sp>
      <p:sp>
        <p:nvSpPr>
          <p:cNvPr id="203" name="Text Box 13">
            <a:extLst>
              <a:ext uri="{FF2B5EF4-FFF2-40B4-BE49-F238E27FC236}">
                <a16:creationId xmlns:a16="http://schemas.microsoft.com/office/drawing/2014/main" id="{CF703E46-2D8D-D04C-903D-4C6025839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6311" y="4182662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ack0</a:t>
            </a:r>
          </a:p>
        </p:txBody>
      </p:sp>
      <p:sp>
        <p:nvSpPr>
          <p:cNvPr id="204" name="Text Box 14">
            <a:extLst>
              <a:ext uri="{FF2B5EF4-FFF2-40B4-BE49-F238E27FC236}">
                <a16:creationId xmlns:a16="http://schemas.microsoft.com/office/drawing/2014/main" id="{07E7A3F6-47D9-9847-BA58-BF9687C85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1711" y="2695175"/>
            <a:ext cx="1022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ack0</a:t>
            </a:r>
          </a:p>
        </p:txBody>
      </p:sp>
      <p:sp>
        <p:nvSpPr>
          <p:cNvPr id="205" name="Text Box 15">
            <a:extLst>
              <a:ext uri="{FF2B5EF4-FFF2-40B4-BE49-F238E27FC236}">
                <a16:creationId xmlns:a16="http://schemas.microsoft.com/office/drawing/2014/main" id="{7C6243EA-A0F0-0449-95A0-3D4732927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136" y="3788962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pkt0</a:t>
            </a:r>
          </a:p>
        </p:txBody>
      </p:sp>
      <p:sp>
        <p:nvSpPr>
          <p:cNvPr id="206" name="Text Box 17">
            <a:extLst>
              <a:ext uri="{FF2B5EF4-FFF2-40B4-BE49-F238E27FC236}">
                <a16:creationId xmlns:a16="http://schemas.microsoft.com/office/drawing/2014/main" id="{C58AD36B-83D7-F945-860A-84F900A59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136" y="2914250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pkt1</a:t>
            </a:r>
          </a:p>
        </p:txBody>
      </p:sp>
      <p:sp>
        <p:nvSpPr>
          <p:cNvPr id="207" name="Text Box 18">
            <a:extLst>
              <a:ext uri="{FF2B5EF4-FFF2-40B4-BE49-F238E27FC236}">
                <a16:creationId xmlns:a16="http://schemas.microsoft.com/office/drawing/2014/main" id="{095222A4-B6FD-9943-8053-5736B6B34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0598" y="3549250"/>
            <a:ext cx="1022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ack1</a:t>
            </a:r>
          </a:p>
        </p:txBody>
      </p:sp>
      <p:sp>
        <p:nvSpPr>
          <p:cNvPr id="208" name="Text Box 7">
            <a:extLst>
              <a:ext uri="{FF2B5EF4-FFF2-40B4-BE49-F238E27FC236}">
                <a16:creationId xmlns:a16="http://schemas.microsoft.com/office/drawing/2014/main" id="{6AF201BE-3F74-FC4D-95DC-C10707E5B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023" y="1952225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pkt0</a:t>
            </a:r>
          </a:p>
        </p:txBody>
      </p:sp>
      <p:sp>
        <p:nvSpPr>
          <p:cNvPr id="209" name="Text Box 9">
            <a:extLst>
              <a:ext uri="{FF2B5EF4-FFF2-40B4-BE49-F238E27FC236}">
                <a16:creationId xmlns:a16="http://schemas.microsoft.com/office/drawing/2014/main" id="{853C3A29-6F14-6A4A-ADF9-EDBEBC727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1548" y="2234800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pkt0</a:t>
            </a:r>
          </a:p>
        </p:txBody>
      </p:sp>
      <p:grpSp>
        <p:nvGrpSpPr>
          <p:cNvPr id="210" name="Group 37">
            <a:extLst>
              <a:ext uri="{FF2B5EF4-FFF2-40B4-BE49-F238E27FC236}">
                <a16:creationId xmlns:a16="http://schemas.microsoft.com/office/drawing/2014/main" id="{09358D04-CB4E-924F-B392-361B873A9C36}"/>
              </a:ext>
            </a:extLst>
          </p:cNvPr>
          <p:cNvGrpSpPr>
            <a:grpSpLocks/>
          </p:cNvGrpSpPr>
          <p:nvPr/>
        </p:nvGrpSpPr>
        <p:grpSpPr bwMode="auto">
          <a:xfrm>
            <a:off x="2341048" y="2022075"/>
            <a:ext cx="1471613" cy="512762"/>
            <a:chOff x="850" y="1159"/>
            <a:chExt cx="927" cy="323"/>
          </a:xfrm>
        </p:grpSpPr>
        <p:sp>
          <p:nvSpPr>
            <p:cNvPr id="211" name="Line 19">
              <a:extLst>
                <a:ext uri="{FF2B5EF4-FFF2-40B4-BE49-F238E27FC236}">
                  <a16:creationId xmlns:a16="http://schemas.microsoft.com/office/drawing/2014/main" id="{E1536B10-88F6-7D46-8019-7977772178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2" name="Text Box 28">
              <a:extLst>
                <a:ext uri="{FF2B5EF4-FFF2-40B4-BE49-F238E27FC236}">
                  <a16:creationId xmlns:a16="http://schemas.microsoft.com/office/drawing/2014/main" id="{A675AD5E-AFEE-4949-B39C-59B23A4498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pkt0</a:t>
              </a:r>
            </a:p>
          </p:txBody>
        </p:sp>
      </p:grpSp>
      <p:grpSp>
        <p:nvGrpSpPr>
          <p:cNvPr id="213" name="Group 43">
            <a:extLst>
              <a:ext uri="{FF2B5EF4-FFF2-40B4-BE49-F238E27FC236}">
                <a16:creationId xmlns:a16="http://schemas.microsoft.com/office/drawing/2014/main" id="{166F1C07-BDF7-5D4C-9BC8-70CDD30FC5D1}"/>
              </a:ext>
            </a:extLst>
          </p:cNvPr>
          <p:cNvGrpSpPr>
            <a:grpSpLocks/>
          </p:cNvGrpSpPr>
          <p:nvPr/>
        </p:nvGrpSpPr>
        <p:grpSpPr bwMode="auto">
          <a:xfrm>
            <a:off x="2334698" y="3758800"/>
            <a:ext cx="1471613" cy="487362"/>
            <a:chOff x="846" y="2253"/>
            <a:chExt cx="927" cy="307"/>
          </a:xfrm>
        </p:grpSpPr>
        <p:sp>
          <p:nvSpPr>
            <p:cNvPr id="214" name="Line 24">
              <a:extLst>
                <a:ext uri="{FF2B5EF4-FFF2-40B4-BE49-F238E27FC236}">
                  <a16:creationId xmlns:a16="http://schemas.microsoft.com/office/drawing/2014/main" id="{65D4B99D-08A4-684C-BFAA-D46F7BDFF3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5" name="Text Box 29">
              <a:extLst>
                <a:ext uri="{FF2B5EF4-FFF2-40B4-BE49-F238E27FC236}">
                  <a16:creationId xmlns:a16="http://schemas.microsoft.com/office/drawing/2014/main" id="{E39C763F-76C0-A342-980A-D2DA1340B6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pkt0</a:t>
              </a:r>
            </a:p>
          </p:txBody>
        </p:sp>
      </p:grpSp>
      <p:grpSp>
        <p:nvGrpSpPr>
          <p:cNvPr id="216" name="Group 39">
            <a:extLst>
              <a:ext uri="{FF2B5EF4-FFF2-40B4-BE49-F238E27FC236}">
                <a16:creationId xmlns:a16="http://schemas.microsoft.com/office/drawing/2014/main" id="{E7B3DCA6-7A30-6E4A-B749-D291EA9179F9}"/>
              </a:ext>
            </a:extLst>
          </p:cNvPr>
          <p:cNvGrpSpPr>
            <a:grpSpLocks/>
          </p:cNvGrpSpPr>
          <p:nvPr/>
        </p:nvGrpSpPr>
        <p:grpSpPr bwMode="auto">
          <a:xfrm>
            <a:off x="2348986" y="2896787"/>
            <a:ext cx="1471612" cy="504825"/>
            <a:chOff x="855" y="1710"/>
            <a:chExt cx="927" cy="318"/>
          </a:xfrm>
        </p:grpSpPr>
        <p:sp>
          <p:nvSpPr>
            <p:cNvPr id="217" name="Line 23">
              <a:extLst>
                <a:ext uri="{FF2B5EF4-FFF2-40B4-BE49-F238E27FC236}">
                  <a16:creationId xmlns:a16="http://schemas.microsoft.com/office/drawing/2014/main" id="{F48A2643-A8C6-1A4D-95B1-E19CDFD693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8" name="Text Box 30">
              <a:extLst>
                <a:ext uri="{FF2B5EF4-FFF2-40B4-BE49-F238E27FC236}">
                  <a16:creationId xmlns:a16="http://schemas.microsoft.com/office/drawing/2014/main" id="{7B926EE6-52D5-3840-851B-CF35806F06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pkt1</a:t>
              </a:r>
            </a:p>
          </p:txBody>
        </p:sp>
      </p:grpSp>
      <p:grpSp>
        <p:nvGrpSpPr>
          <p:cNvPr id="219" name="Group 40">
            <a:extLst>
              <a:ext uri="{FF2B5EF4-FFF2-40B4-BE49-F238E27FC236}">
                <a16:creationId xmlns:a16="http://schemas.microsoft.com/office/drawing/2014/main" id="{A3009243-363B-554D-BAFE-7119F17A8E3E}"/>
              </a:ext>
            </a:extLst>
          </p:cNvPr>
          <p:cNvGrpSpPr>
            <a:grpSpLocks/>
          </p:cNvGrpSpPr>
          <p:nvPr/>
        </p:nvGrpSpPr>
        <p:grpSpPr bwMode="auto">
          <a:xfrm>
            <a:off x="2334698" y="3361925"/>
            <a:ext cx="1471613" cy="471487"/>
            <a:chOff x="846" y="2003"/>
            <a:chExt cx="927" cy="297"/>
          </a:xfrm>
        </p:grpSpPr>
        <p:sp>
          <p:nvSpPr>
            <p:cNvPr id="220" name="Line 26">
              <a:extLst>
                <a:ext uri="{FF2B5EF4-FFF2-40B4-BE49-F238E27FC236}">
                  <a16:creationId xmlns:a16="http://schemas.microsoft.com/office/drawing/2014/main" id="{D3AA85D2-AF11-984A-9EAB-8E45BC868F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1" name="Text Box 31">
              <a:extLst>
                <a:ext uri="{FF2B5EF4-FFF2-40B4-BE49-F238E27FC236}">
                  <a16:creationId xmlns:a16="http://schemas.microsoft.com/office/drawing/2014/main" id="{7037D874-E673-BB42-9499-C5B48BC334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ack1</a:t>
              </a:r>
            </a:p>
          </p:txBody>
        </p:sp>
      </p:grpSp>
      <p:grpSp>
        <p:nvGrpSpPr>
          <p:cNvPr id="222" name="Group 38">
            <a:extLst>
              <a:ext uri="{FF2B5EF4-FFF2-40B4-BE49-F238E27FC236}">
                <a16:creationId xmlns:a16="http://schemas.microsoft.com/office/drawing/2014/main" id="{132C8471-3B30-C44D-B74D-246FC786F37F}"/>
              </a:ext>
            </a:extLst>
          </p:cNvPr>
          <p:cNvGrpSpPr>
            <a:grpSpLocks/>
          </p:cNvGrpSpPr>
          <p:nvPr/>
        </p:nvGrpSpPr>
        <p:grpSpPr bwMode="auto">
          <a:xfrm>
            <a:off x="2326761" y="2522137"/>
            <a:ext cx="1471612" cy="455613"/>
            <a:chOff x="841" y="1474"/>
            <a:chExt cx="927" cy="287"/>
          </a:xfrm>
        </p:grpSpPr>
        <p:sp>
          <p:nvSpPr>
            <p:cNvPr id="223" name="Line 25">
              <a:extLst>
                <a:ext uri="{FF2B5EF4-FFF2-40B4-BE49-F238E27FC236}">
                  <a16:creationId xmlns:a16="http://schemas.microsoft.com/office/drawing/2014/main" id="{6959994A-0B95-094C-9702-6ACA4337EA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4" name="Text Box 32">
              <a:extLst>
                <a:ext uri="{FF2B5EF4-FFF2-40B4-BE49-F238E27FC236}">
                  <a16:creationId xmlns:a16="http://schemas.microsoft.com/office/drawing/2014/main" id="{DCF9302E-EEF0-B04C-A3CA-B6C1A00832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ack0</a:t>
              </a:r>
            </a:p>
          </p:txBody>
        </p:sp>
      </p:grpSp>
      <p:grpSp>
        <p:nvGrpSpPr>
          <p:cNvPr id="225" name="Group 44">
            <a:extLst>
              <a:ext uri="{FF2B5EF4-FFF2-40B4-BE49-F238E27FC236}">
                <a16:creationId xmlns:a16="http://schemas.microsoft.com/office/drawing/2014/main" id="{6DBBBBE3-388C-C24B-A7D7-89C703BC089D}"/>
              </a:ext>
            </a:extLst>
          </p:cNvPr>
          <p:cNvGrpSpPr>
            <a:grpSpLocks/>
          </p:cNvGrpSpPr>
          <p:nvPr/>
        </p:nvGrpSpPr>
        <p:grpSpPr bwMode="auto">
          <a:xfrm>
            <a:off x="2320411" y="4214412"/>
            <a:ext cx="1471612" cy="461963"/>
            <a:chOff x="837" y="2540"/>
            <a:chExt cx="927" cy="291"/>
          </a:xfrm>
        </p:grpSpPr>
        <p:sp>
          <p:nvSpPr>
            <p:cNvPr id="226" name="Line 27">
              <a:extLst>
                <a:ext uri="{FF2B5EF4-FFF2-40B4-BE49-F238E27FC236}">
                  <a16:creationId xmlns:a16="http://schemas.microsoft.com/office/drawing/2014/main" id="{7E664FD8-996B-124A-B106-386F80EF50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7" name="Text Box 33">
              <a:extLst>
                <a:ext uri="{FF2B5EF4-FFF2-40B4-BE49-F238E27FC236}">
                  <a16:creationId xmlns:a16="http://schemas.microsoft.com/office/drawing/2014/main" id="{E9D2F746-6389-2444-A5E1-6FB42FF57E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6" y="2540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ack0</a:t>
              </a:r>
            </a:p>
          </p:txBody>
        </p:sp>
      </p:grpSp>
      <p:sp>
        <p:nvSpPr>
          <p:cNvPr id="228" name="Text Box 45">
            <a:extLst>
              <a:ext uri="{FF2B5EF4-FFF2-40B4-BE49-F238E27FC236}">
                <a16:creationId xmlns:a16="http://schemas.microsoft.com/office/drawing/2014/main" id="{0A93A727-0C76-DB44-9B3D-D9D92A7DB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386" y="5293912"/>
            <a:ext cx="12525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(a) no loss</a:t>
            </a:r>
          </a:p>
        </p:txBody>
      </p:sp>
      <p:sp>
        <p:nvSpPr>
          <p:cNvPr id="229" name="Text Box 46">
            <a:extLst>
              <a:ext uri="{FF2B5EF4-FFF2-40B4-BE49-F238E27FC236}">
                <a16:creationId xmlns:a16="http://schemas.microsoft.com/office/drawing/2014/main" id="{B77F9079-0CCA-744D-9DFE-229523FF9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9959" y="1461687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sender</a:t>
            </a:r>
          </a:p>
        </p:txBody>
      </p:sp>
      <p:sp>
        <p:nvSpPr>
          <p:cNvPr id="230" name="Text Box 47">
            <a:extLst>
              <a:ext uri="{FF2B5EF4-FFF2-40B4-BE49-F238E27FC236}">
                <a16:creationId xmlns:a16="http://schemas.microsoft.com/office/drawing/2014/main" id="{B39810E0-29DE-BE4C-BF65-C4554F0C2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9946" y="1456925"/>
            <a:ext cx="107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receiver</a:t>
            </a:r>
          </a:p>
        </p:txBody>
      </p:sp>
      <p:sp>
        <p:nvSpPr>
          <p:cNvPr id="231" name="Text Box 48">
            <a:extLst>
              <a:ext uri="{FF2B5EF4-FFF2-40B4-BE49-F238E27FC236}">
                <a16:creationId xmlns:a16="http://schemas.microsoft.com/office/drawing/2014/main" id="{C93070BC-AD37-CE48-8113-A42513664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1534" y="4373162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pkt1</a:t>
            </a:r>
          </a:p>
        </p:txBody>
      </p:sp>
      <p:sp>
        <p:nvSpPr>
          <p:cNvPr id="232" name="Text Box 49">
            <a:extLst>
              <a:ext uri="{FF2B5EF4-FFF2-40B4-BE49-F238E27FC236}">
                <a16:creationId xmlns:a16="http://schemas.microsoft.com/office/drawing/2014/main" id="{BAC5BE6B-684D-294E-91C5-DD7058B13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9471" y="5214537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pkt0</a:t>
            </a:r>
          </a:p>
        </p:txBody>
      </p:sp>
      <p:sp>
        <p:nvSpPr>
          <p:cNvPr id="233" name="Text Box 50">
            <a:extLst>
              <a:ext uri="{FF2B5EF4-FFF2-40B4-BE49-F238E27FC236}">
                <a16:creationId xmlns:a16="http://schemas.microsoft.com/office/drawing/2014/main" id="{38A95A95-ECA6-1F4F-BB93-8A237B92F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6296" y="2395137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ack0</a:t>
            </a:r>
          </a:p>
        </p:txBody>
      </p:sp>
      <p:sp>
        <p:nvSpPr>
          <p:cNvPr id="234" name="Text Box 51">
            <a:extLst>
              <a:ext uri="{FF2B5EF4-FFF2-40B4-BE49-F238E27FC236}">
                <a16:creationId xmlns:a16="http://schemas.microsoft.com/office/drawing/2014/main" id="{E34E5A4F-7761-E54D-9493-85E43D4F8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3121" y="4584300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ack1</a:t>
            </a:r>
          </a:p>
        </p:txBody>
      </p:sp>
      <p:sp>
        <p:nvSpPr>
          <p:cNvPr id="235" name="Text Box 52">
            <a:extLst>
              <a:ext uri="{FF2B5EF4-FFF2-40B4-BE49-F238E27FC236}">
                <a16:creationId xmlns:a16="http://schemas.microsoft.com/office/drawing/2014/main" id="{D16E11FB-EE35-2140-B6B1-8BA74CDF3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3121" y="5409800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ack0</a:t>
            </a:r>
          </a:p>
        </p:txBody>
      </p:sp>
      <p:sp>
        <p:nvSpPr>
          <p:cNvPr id="236" name="Text Box 53">
            <a:extLst>
              <a:ext uri="{FF2B5EF4-FFF2-40B4-BE49-F238E27FC236}">
                <a16:creationId xmlns:a16="http://schemas.microsoft.com/office/drawing/2014/main" id="{7C3E4221-F85D-7A47-8A21-C9CAD5DD3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8521" y="2644375"/>
            <a:ext cx="1022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ack0</a:t>
            </a:r>
          </a:p>
        </p:txBody>
      </p:sp>
      <p:sp>
        <p:nvSpPr>
          <p:cNvPr id="237" name="Text Box 54">
            <a:extLst>
              <a:ext uri="{FF2B5EF4-FFF2-40B4-BE49-F238E27FC236}">
                <a16:creationId xmlns:a16="http://schemas.microsoft.com/office/drawing/2014/main" id="{5EBBB81F-0421-D749-BA75-69B429681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2946" y="5016100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pkt0</a:t>
            </a:r>
          </a:p>
        </p:txBody>
      </p:sp>
      <p:sp>
        <p:nvSpPr>
          <p:cNvPr id="238" name="Text Box 55">
            <a:extLst>
              <a:ext uri="{FF2B5EF4-FFF2-40B4-BE49-F238E27FC236}">
                <a16:creationId xmlns:a16="http://schemas.microsoft.com/office/drawing/2014/main" id="{D284D67E-01F5-D942-9024-5147EB6EC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2946" y="2863450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pkt1</a:t>
            </a:r>
          </a:p>
        </p:txBody>
      </p:sp>
      <p:sp>
        <p:nvSpPr>
          <p:cNvPr id="239" name="Text Box 56">
            <a:extLst>
              <a:ext uri="{FF2B5EF4-FFF2-40B4-BE49-F238E27FC236}">
                <a16:creationId xmlns:a16="http://schemas.microsoft.com/office/drawing/2014/main" id="{A96E3C21-E923-6641-9449-C311D5009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7409" y="4776387"/>
            <a:ext cx="102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ack1</a:t>
            </a:r>
          </a:p>
        </p:txBody>
      </p:sp>
      <p:sp>
        <p:nvSpPr>
          <p:cNvPr id="240" name="Text Box 57">
            <a:extLst>
              <a:ext uri="{FF2B5EF4-FFF2-40B4-BE49-F238E27FC236}">
                <a16:creationId xmlns:a16="http://schemas.microsoft.com/office/drawing/2014/main" id="{B3857487-8C16-8749-B6F0-A61DA7842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1834" y="1901425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pkt0</a:t>
            </a:r>
          </a:p>
        </p:txBody>
      </p:sp>
      <p:sp>
        <p:nvSpPr>
          <p:cNvPr id="241" name="Text Box 58">
            <a:extLst>
              <a:ext uri="{FF2B5EF4-FFF2-40B4-BE49-F238E27FC236}">
                <a16:creationId xmlns:a16="http://schemas.microsoft.com/office/drawing/2014/main" id="{09BE22F1-E2C7-F840-9EDB-010AB9975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8359" y="2184000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pkt0</a:t>
            </a:r>
          </a:p>
        </p:txBody>
      </p:sp>
      <p:grpSp>
        <p:nvGrpSpPr>
          <p:cNvPr id="242" name="Group 59">
            <a:extLst>
              <a:ext uri="{FF2B5EF4-FFF2-40B4-BE49-F238E27FC236}">
                <a16:creationId xmlns:a16="http://schemas.microsoft.com/office/drawing/2014/main" id="{E96023CD-98EA-4D46-A675-AEE190E94DA3}"/>
              </a:ext>
            </a:extLst>
          </p:cNvPr>
          <p:cNvGrpSpPr>
            <a:grpSpLocks/>
          </p:cNvGrpSpPr>
          <p:nvPr/>
        </p:nvGrpSpPr>
        <p:grpSpPr bwMode="auto">
          <a:xfrm>
            <a:off x="8057859" y="1971275"/>
            <a:ext cx="1471612" cy="512762"/>
            <a:chOff x="850" y="1159"/>
            <a:chExt cx="927" cy="323"/>
          </a:xfrm>
        </p:grpSpPr>
        <p:sp>
          <p:nvSpPr>
            <p:cNvPr id="243" name="Line 60">
              <a:extLst>
                <a:ext uri="{FF2B5EF4-FFF2-40B4-BE49-F238E27FC236}">
                  <a16:creationId xmlns:a16="http://schemas.microsoft.com/office/drawing/2014/main" id="{3DC88CCC-5C5E-6A40-BBC7-416C5ED63E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Text Box 61">
              <a:extLst>
                <a:ext uri="{FF2B5EF4-FFF2-40B4-BE49-F238E27FC236}">
                  <a16:creationId xmlns:a16="http://schemas.microsoft.com/office/drawing/2014/main" id="{15663F65-17E3-8A4B-A7CB-12678A3206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pkt0</a:t>
              </a:r>
            </a:p>
          </p:txBody>
        </p:sp>
      </p:grpSp>
      <p:grpSp>
        <p:nvGrpSpPr>
          <p:cNvPr id="245" name="Group 62">
            <a:extLst>
              <a:ext uri="{FF2B5EF4-FFF2-40B4-BE49-F238E27FC236}">
                <a16:creationId xmlns:a16="http://schemas.microsoft.com/office/drawing/2014/main" id="{A3E86C2E-1598-F746-90BA-375EC32E7F63}"/>
              </a:ext>
            </a:extLst>
          </p:cNvPr>
          <p:cNvGrpSpPr>
            <a:grpSpLocks/>
          </p:cNvGrpSpPr>
          <p:nvPr/>
        </p:nvGrpSpPr>
        <p:grpSpPr bwMode="auto">
          <a:xfrm>
            <a:off x="8051509" y="4985937"/>
            <a:ext cx="1471612" cy="487363"/>
            <a:chOff x="846" y="2253"/>
            <a:chExt cx="927" cy="307"/>
          </a:xfrm>
        </p:grpSpPr>
        <p:sp>
          <p:nvSpPr>
            <p:cNvPr id="246" name="Line 63">
              <a:extLst>
                <a:ext uri="{FF2B5EF4-FFF2-40B4-BE49-F238E27FC236}">
                  <a16:creationId xmlns:a16="http://schemas.microsoft.com/office/drawing/2014/main" id="{0290E24F-CA8A-7D41-AD89-945F9061C2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7" name="Text Box 64">
              <a:extLst>
                <a:ext uri="{FF2B5EF4-FFF2-40B4-BE49-F238E27FC236}">
                  <a16:creationId xmlns:a16="http://schemas.microsoft.com/office/drawing/2014/main" id="{95787234-AC16-C64F-BAAF-6116E3A1CE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pkt0</a:t>
              </a:r>
            </a:p>
          </p:txBody>
        </p:sp>
      </p:grpSp>
      <p:grpSp>
        <p:nvGrpSpPr>
          <p:cNvPr id="248" name="Group 68">
            <a:extLst>
              <a:ext uri="{FF2B5EF4-FFF2-40B4-BE49-F238E27FC236}">
                <a16:creationId xmlns:a16="http://schemas.microsoft.com/office/drawing/2014/main" id="{8F7C7CC8-14B9-8842-9B0D-6DB644B899AA}"/>
              </a:ext>
            </a:extLst>
          </p:cNvPr>
          <p:cNvGrpSpPr>
            <a:grpSpLocks/>
          </p:cNvGrpSpPr>
          <p:nvPr/>
        </p:nvGrpSpPr>
        <p:grpSpPr bwMode="auto">
          <a:xfrm>
            <a:off x="8051509" y="4589062"/>
            <a:ext cx="1471612" cy="471488"/>
            <a:chOff x="846" y="2003"/>
            <a:chExt cx="927" cy="297"/>
          </a:xfrm>
        </p:grpSpPr>
        <p:sp>
          <p:nvSpPr>
            <p:cNvPr id="249" name="Line 69">
              <a:extLst>
                <a:ext uri="{FF2B5EF4-FFF2-40B4-BE49-F238E27FC236}">
                  <a16:creationId xmlns:a16="http://schemas.microsoft.com/office/drawing/2014/main" id="{DC51DCB8-7F03-FF43-8481-0BB950FB43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0" name="Text Box 70">
              <a:extLst>
                <a:ext uri="{FF2B5EF4-FFF2-40B4-BE49-F238E27FC236}">
                  <a16:creationId xmlns:a16="http://schemas.microsoft.com/office/drawing/2014/main" id="{2CACB117-AF7D-BF48-9824-6A98B36986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ack1</a:t>
              </a:r>
            </a:p>
          </p:txBody>
        </p:sp>
      </p:grpSp>
      <p:grpSp>
        <p:nvGrpSpPr>
          <p:cNvPr id="251" name="Group 71">
            <a:extLst>
              <a:ext uri="{FF2B5EF4-FFF2-40B4-BE49-F238E27FC236}">
                <a16:creationId xmlns:a16="http://schemas.microsoft.com/office/drawing/2014/main" id="{F9559054-8E07-D140-B2BF-83D78FFEDE1F}"/>
              </a:ext>
            </a:extLst>
          </p:cNvPr>
          <p:cNvGrpSpPr>
            <a:grpSpLocks/>
          </p:cNvGrpSpPr>
          <p:nvPr/>
        </p:nvGrpSpPr>
        <p:grpSpPr bwMode="auto">
          <a:xfrm>
            <a:off x="8043571" y="2471337"/>
            <a:ext cx="1471613" cy="455613"/>
            <a:chOff x="841" y="1474"/>
            <a:chExt cx="927" cy="287"/>
          </a:xfrm>
        </p:grpSpPr>
        <p:sp>
          <p:nvSpPr>
            <p:cNvPr id="252" name="Line 72">
              <a:extLst>
                <a:ext uri="{FF2B5EF4-FFF2-40B4-BE49-F238E27FC236}">
                  <a16:creationId xmlns:a16="http://schemas.microsoft.com/office/drawing/2014/main" id="{EC1868E2-1895-8348-966C-93D06CFC83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3" name="Text Box 73">
              <a:extLst>
                <a:ext uri="{FF2B5EF4-FFF2-40B4-BE49-F238E27FC236}">
                  <a16:creationId xmlns:a16="http://schemas.microsoft.com/office/drawing/2014/main" id="{DF711AA0-D78D-444E-9703-4A59DF126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ack0</a:t>
              </a:r>
            </a:p>
          </p:txBody>
        </p:sp>
      </p:grpSp>
      <p:grpSp>
        <p:nvGrpSpPr>
          <p:cNvPr id="254" name="Group 74">
            <a:extLst>
              <a:ext uri="{FF2B5EF4-FFF2-40B4-BE49-F238E27FC236}">
                <a16:creationId xmlns:a16="http://schemas.microsoft.com/office/drawing/2014/main" id="{07374028-39C8-2B49-A708-435D85A50ED2}"/>
              </a:ext>
            </a:extLst>
          </p:cNvPr>
          <p:cNvGrpSpPr>
            <a:grpSpLocks/>
          </p:cNvGrpSpPr>
          <p:nvPr/>
        </p:nvGrpSpPr>
        <p:grpSpPr bwMode="auto">
          <a:xfrm>
            <a:off x="8037221" y="5436787"/>
            <a:ext cx="1471613" cy="466725"/>
            <a:chOff x="837" y="2537"/>
            <a:chExt cx="927" cy="294"/>
          </a:xfrm>
        </p:grpSpPr>
        <p:sp>
          <p:nvSpPr>
            <p:cNvPr id="255" name="Line 75">
              <a:extLst>
                <a:ext uri="{FF2B5EF4-FFF2-40B4-BE49-F238E27FC236}">
                  <a16:creationId xmlns:a16="http://schemas.microsoft.com/office/drawing/2014/main" id="{1B77C38B-89D8-4841-83E6-E0FE3FC2BA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6" name="Text Box 76">
              <a:extLst>
                <a:ext uri="{FF2B5EF4-FFF2-40B4-BE49-F238E27FC236}">
                  <a16:creationId xmlns:a16="http://schemas.microsoft.com/office/drawing/2014/main" id="{5D036972-8C50-0C4C-9765-18BFA21A4E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1" y="2537"/>
              <a:ext cx="3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ack0</a:t>
              </a:r>
            </a:p>
          </p:txBody>
        </p:sp>
      </p:grpSp>
      <p:sp>
        <p:nvSpPr>
          <p:cNvPr id="257" name="Text Box 78">
            <a:extLst>
              <a:ext uri="{FF2B5EF4-FFF2-40B4-BE49-F238E27FC236}">
                <a16:creationId xmlns:a16="http://schemas.microsoft.com/office/drawing/2014/main" id="{369CE47E-1D71-7744-95BB-CAB6F57A6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0884" y="6207345"/>
            <a:ext cx="16716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(b) packet loss</a:t>
            </a:r>
          </a:p>
        </p:txBody>
      </p:sp>
      <p:grpSp>
        <p:nvGrpSpPr>
          <p:cNvPr id="258" name="Group 81">
            <a:extLst>
              <a:ext uri="{FF2B5EF4-FFF2-40B4-BE49-F238E27FC236}">
                <a16:creationId xmlns:a16="http://schemas.microsoft.com/office/drawing/2014/main" id="{58D1FC7F-D1DB-9742-BCDA-95EAEA7F7541}"/>
              </a:ext>
            </a:extLst>
          </p:cNvPr>
          <p:cNvGrpSpPr>
            <a:grpSpLocks/>
          </p:cNvGrpSpPr>
          <p:nvPr/>
        </p:nvGrpSpPr>
        <p:grpSpPr bwMode="auto">
          <a:xfrm>
            <a:off x="8065796" y="2845987"/>
            <a:ext cx="1157288" cy="738188"/>
            <a:chOff x="3726" y="1687"/>
            <a:chExt cx="729" cy="465"/>
          </a:xfrm>
        </p:grpSpPr>
        <p:sp>
          <p:nvSpPr>
            <p:cNvPr id="259" name="Line 66">
              <a:extLst>
                <a:ext uri="{FF2B5EF4-FFF2-40B4-BE49-F238E27FC236}">
                  <a16:creationId xmlns:a16="http://schemas.microsoft.com/office/drawing/2014/main" id="{8586B367-BD51-F743-AED9-6217A75B9E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6" y="1780"/>
              <a:ext cx="548" cy="148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60" name="Text Box 67">
              <a:extLst>
                <a:ext uri="{FF2B5EF4-FFF2-40B4-BE49-F238E27FC236}">
                  <a16:creationId xmlns:a16="http://schemas.microsoft.com/office/drawing/2014/main" id="{45395DCC-EA5A-E34D-854F-760FBAD598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5" y="1687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pkt1</a:t>
              </a:r>
            </a:p>
          </p:txBody>
        </p:sp>
        <p:sp>
          <p:nvSpPr>
            <p:cNvPr id="261" name="Text Box 79">
              <a:extLst>
                <a:ext uri="{FF2B5EF4-FFF2-40B4-BE49-F238E27FC236}">
                  <a16:creationId xmlns:a16="http://schemas.microsoft.com/office/drawing/2014/main" id="{28259E79-639E-E24B-A02E-4313B3CAB5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5" y="1808"/>
              <a:ext cx="2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X</a:t>
              </a:r>
            </a:p>
          </p:txBody>
        </p:sp>
        <p:sp>
          <p:nvSpPr>
            <p:cNvPr id="262" name="Text Box 80">
              <a:extLst>
                <a:ext uri="{FF2B5EF4-FFF2-40B4-BE49-F238E27FC236}">
                  <a16:creationId xmlns:a16="http://schemas.microsoft.com/office/drawing/2014/main" id="{8928A415-686E-1940-B399-6DD126A266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6" y="1940"/>
              <a:ext cx="3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loss</a:t>
              </a:r>
            </a:p>
          </p:txBody>
        </p:sp>
      </p:grpSp>
      <p:grpSp>
        <p:nvGrpSpPr>
          <p:cNvPr id="263" name="Group 86">
            <a:extLst>
              <a:ext uri="{FF2B5EF4-FFF2-40B4-BE49-F238E27FC236}">
                <a16:creationId xmlns:a16="http://schemas.microsoft.com/office/drawing/2014/main" id="{0751228C-C56A-4145-9744-AA4B5D7B422B}"/>
              </a:ext>
            </a:extLst>
          </p:cNvPr>
          <p:cNvGrpSpPr>
            <a:grpSpLocks/>
          </p:cNvGrpSpPr>
          <p:nvPr/>
        </p:nvGrpSpPr>
        <p:grpSpPr bwMode="auto">
          <a:xfrm>
            <a:off x="7946734" y="3149200"/>
            <a:ext cx="122237" cy="1033462"/>
            <a:chOff x="3651" y="1878"/>
            <a:chExt cx="78" cy="963"/>
          </a:xfrm>
        </p:grpSpPr>
        <p:sp>
          <p:nvSpPr>
            <p:cNvPr id="264" name="Line 82">
              <a:extLst>
                <a:ext uri="{FF2B5EF4-FFF2-40B4-BE49-F238E27FC236}">
                  <a16:creationId xmlns:a16="http://schemas.microsoft.com/office/drawing/2014/main" id="{3C08A3AA-5F97-BA41-9BF4-A9FAFC6B70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65" name="Line 84">
              <a:extLst>
                <a:ext uri="{FF2B5EF4-FFF2-40B4-BE49-F238E27FC236}">
                  <a16:creationId xmlns:a16="http://schemas.microsoft.com/office/drawing/2014/main" id="{4B808BC0-C4AA-8A47-AD7A-9C138A93A7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66" name="Line 85">
              <a:extLst>
                <a:ext uri="{FF2B5EF4-FFF2-40B4-BE49-F238E27FC236}">
                  <a16:creationId xmlns:a16="http://schemas.microsoft.com/office/drawing/2014/main" id="{2D5E6195-4AC0-E644-96BD-40B80CE7C0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67" name="Group 88">
            <a:extLst>
              <a:ext uri="{FF2B5EF4-FFF2-40B4-BE49-F238E27FC236}">
                <a16:creationId xmlns:a16="http://schemas.microsoft.com/office/drawing/2014/main" id="{932E32A0-5C3E-3046-BAAA-21A55DF9DD28}"/>
              </a:ext>
            </a:extLst>
          </p:cNvPr>
          <p:cNvGrpSpPr>
            <a:grpSpLocks/>
          </p:cNvGrpSpPr>
          <p:nvPr/>
        </p:nvGrpSpPr>
        <p:grpSpPr bwMode="auto">
          <a:xfrm>
            <a:off x="8075321" y="4138212"/>
            <a:ext cx="1471613" cy="504825"/>
            <a:chOff x="855" y="1710"/>
            <a:chExt cx="927" cy="318"/>
          </a:xfrm>
        </p:grpSpPr>
        <p:sp>
          <p:nvSpPr>
            <p:cNvPr id="268" name="Line 89">
              <a:extLst>
                <a:ext uri="{FF2B5EF4-FFF2-40B4-BE49-F238E27FC236}">
                  <a16:creationId xmlns:a16="http://schemas.microsoft.com/office/drawing/2014/main" id="{B54BB22F-1388-EC44-AB1D-26D4513198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69" name="Text Box 90">
              <a:extLst>
                <a:ext uri="{FF2B5EF4-FFF2-40B4-BE49-F238E27FC236}">
                  <a16:creationId xmlns:a16="http://schemas.microsoft.com/office/drawing/2014/main" id="{0D178261-4D19-EB46-A4F7-AB511FAB3D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pkt1</a:t>
              </a:r>
            </a:p>
          </p:txBody>
        </p:sp>
      </p:grpSp>
      <p:grpSp>
        <p:nvGrpSpPr>
          <p:cNvPr id="270" name="Group 92">
            <a:extLst>
              <a:ext uri="{FF2B5EF4-FFF2-40B4-BE49-F238E27FC236}">
                <a16:creationId xmlns:a16="http://schemas.microsoft.com/office/drawing/2014/main" id="{2F31B7A3-D271-8245-A7D0-64CC20F4CE34}"/>
              </a:ext>
            </a:extLst>
          </p:cNvPr>
          <p:cNvGrpSpPr>
            <a:grpSpLocks/>
          </p:cNvGrpSpPr>
          <p:nvPr/>
        </p:nvGrpSpPr>
        <p:grpSpPr bwMode="auto">
          <a:xfrm>
            <a:off x="6643396" y="3761975"/>
            <a:ext cx="1377950" cy="731837"/>
            <a:chOff x="2802" y="2348"/>
            <a:chExt cx="868" cy="461"/>
          </a:xfrm>
        </p:grpSpPr>
        <p:pic>
          <p:nvPicPr>
            <p:cNvPr id="271" name="Picture 87" descr="alarm_clock_ringing">
              <a:extLst>
                <a:ext uri="{FF2B5EF4-FFF2-40B4-BE49-F238E27FC236}">
                  <a16:creationId xmlns:a16="http://schemas.microsoft.com/office/drawing/2014/main" id="{DE9E1E05-3488-EE4B-92F6-451228ABA5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2" name="Text Box 91">
              <a:extLst>
                <a:ext uri="{FF2B5EF4-FFF2-40B4-BE49-F238E27FC236}">
                  <a16:creationId xmlns:a16="http://schemas.microsoft.com/office/drawing/2014/main" id="{1CAC9FAC-E321-AF48-8EE2-DEA4784FF7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timeout</a:t>
              </a:r>
            </a:p>
            <a:p>
              <a:pPr marL="0" marR="0" lvl="0" indent="0" algn="r" defTabSz="914400" rtl="0" eaLnBrk="0" fontAlgn="base" latinLnBrk="0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resend pkt1</a:t>
              </a:r>
            </a:p>
          </p:txBody>
        </p:sp>
      </p:grpSp>
      <p:sp>
        <p:nvSpPr>
          <p:cNvPr id="79" name="Slide Number Placeholder 2">
            <a:extLst>
              <a:ext uri="{FF2B5EF4-FFF2-40B4-BE49-F238E27FC236}">
                <a16:creationId xmlns:a16="http://schemas.microsoft.com/office/drawing/2014/main" id="{F263271F-70B3-0945-8ECC-7ADB544583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81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500"/>
                            </p:stCondLst>
                            <p:childTnLst>
                              <p:par>
                                <p:cTn id="1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0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500"/>
                            </p:stCondLst>
                            <p:childTnLst>
                              <p:par>
                                <p:cTn id="1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4000"/>
                            </p:stCondLst>
                            <p:childTnLst>
                              <p:par>
                                <p:cTn id="1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4500"/>
                            </p:stCondLst>
                            <p:childTnLst>
                              <p:par>
                                <p:cTn id="1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8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/>
      <p:bldP spid="201" grpId="0"/>
      <p:bldP spid="202" grpId="0"/>
      <p:bldP spid="204" grpId="0"/>
      <p:bldP spid="205" grpId="0"/>
      <p:bldP spid="206" grpId="0"/>
      <p:bldP spid="207" grpId="0"/>
      <p:bldP spid="232" grpId="0"/>
      <p:bldP spid="233" grpId="0"/>
      <p:bldP spid="234" grpId="0"/>
      <p:bldP spid="236" grpId="0"/>
      <p:bldP spid="237" grpId="0"/>
      <p:bldP spid="238" grpId="0"/>
      <p:bldP spid="23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Reliable data transfer in action</a:t>
            </a:r>
            <a:endParaRPr lang="en-US" sz="4400" dirty="0"/>
          </a:p>
        </p:txBody>
      </p:sp>
      <p:sp>
        <p:nvSpPr>
          <p:cNvPr id="195" name="Text Box 6">
            <a:extLst>
              <a:ext uri="{FF2B5EF4-FFF2-40B4-BE49-F238E27FC236}">
                <a16:creationId xmlns:a16="http://schemas.microsoft.com/office/drawing/2014/main" id="{5A635095-B168-6547-905F-EEE95C499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470" y="3116226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pkt1</a:t>
            </a:r>
          </a:p>
        </p:txBody>
      </p:sp>
      <p:sp>
        <p:nvSpPr>
          <p:cNvPr id="196" name="Text Box 9">
            <a:extLst>
              <a:ext uri="{FF2B5EF4-FFF2-40B4-BE49-F238E27FC236}">
                <a16:creationId xmlns:a16="http://schemas.microsoft.com/office/drawing/2014/main" id="{1E7311AC-A147-DB41-AA1F-73BD95A39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470" y="3341651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ack1</a:t>
            </a:r>
          </a:p>
        </p:txBody>
      </p:sp>
      <p:sp>
        <p:nvSpPr>
          <p:cNvPr id="273" name="Text Box 14">
            <a:extLst>
              <a:ext uri="{FF2B5EF4-FFF2-40B4-BE49-F238E27FC236}">
                <a16:creationId xmlns:a16="http://schemas.microsoft.com/office/drawing/2014/main" id="{409D0892-9C8F-2149-B834-184894F39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9420" y="4532276"/>
            <a:ext cx="1568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(detect duplicate)</a:t>
            </a:r>
          </a:p>
        </p:txBody>
      </p:sp>
      <p:grpSp>
        <p:nvGrpSpPr>
          <p:cNvPr id="274" name="Group 23">
            <a:extLst>
              <a:ext uri="{FF2B5EF4-FFF2-40B4-BE49-F238E27FC236}">
                <a16:creationId xmlns:a16="http://schemas.microsoft.com/office/drawing/2014/main" id="{8D20C6C0-28A0-C246-9D35-B42FDBBFDD8A}"/>
              </a:ext>
            </a:extLst>
          </p:cNvPr>
          <p:cNvGrpSpPr>
            <a:grpSpLocks/>
          </p:cNvGrpSpPr>
          <p:nvPr/>
        </p:nvGrpSpPr>
        <p:grpSpPr bwMode="auto">
          <a:xfrm>
            <a:off x="2340033" y="2889213"/>
            <a:ext cx="1471612" cy="504825"/>
            <a:chOff x="855" y="1710"/>
            <a:chExt cx="927" cy="318"/>
          </a:xfrm>
        </p:grpSpPr>
        <p:sp>
          <p:nvSpPr>
            <p:cNvPr id="275" name="Line 24">
              <a:extLst>
                <a:ext uri="{FF2B5EF4-FFF2-40B4-BE49-F238E27FC236}">
                  <a16:creationId xmlns:a16="http://schemas.microsoft.com/office/drawing/2014/main" id="{AB2C7FF5-194E-424E-A678-F27614F6E3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6" name="Text Box 25">
              <a:extLst>
                <a:ext uri="{FF2B5EF4-FFF2-40B4-BE49-F238E27FC236}">
                  <a16:creationId xmlns:a16="http://schemas.microsoft.com/office/drawing/2014/main" id="{91B56F05-73A0-CA48-A68C-D3D878B4CB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pkt1</a:t>
              </a:r>
            </a:p>
          </p:txBody>
        </p:sp>
      </p:grpSp>
      <p:sp>
        <p:nvSpPr>
          <p:cNvPr id="277" name="Text Box 36">
            <a:extLst>
              <a:ext uri="{FF2B5EF4-FFF2-40B4-BE49-F238E27FC236}">
                <a16:creationId xmlns:a16="http://schemas.microsoft.com/office/drawing/2014/main" id="{A10D19C6-F703-1A41-91CC-A3820207A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2608" y="1508088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sender</a:t>
            </a:r>
          </a:p>
        </p:txBody>
      </p:sp>
      <p:sp>
        <p:nvSpPr>
          <p:cNvPr id="278" name="Text Box 37">
            <a:extLst>
              <a:ext uri="{FF2B5EF4-FFF2-40B4-BE49-F238E27FC236}">
                <a16:creationId xmlns:a16="http://schemas.microsoft.com/office/drawing/2014/main" id="{4D23E56F-4BAF-244A-8268-3064BA9B2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2595" y="1503326"/>
            <a:ext cx="107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receiver</a:t>
            </a:r>
          </a:p>
        </p:txBody>
      </p:sp>
      <p:sp>
        <p:nvSpPr>
          <p:cNvPr id="279" name="Text Box 38">
            <a:extLst>
              <a:ext uri="{FF2B5EF4-FFF2-40B4-BE49-F238E27FC236}">
                <a16:creationId xmlns:a16="http://schemas.microsoft.com/office/drawing/2014/main" id="{BCD18C35-AE28-B84F-8B95-BD8971D6A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5295" y="4263988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pkt1</a:t>
            </a:r>
          </a:p>
        </p:txBody>
      </p:sp>
      <p:sp>
        <p:nvSpPr>
          <p:cNvPr id="280" name="Text Box 39">
            <a:extLst>
              <a:ext uri="{FF2B5EF4-FFF2-40B4-BE49-F238E27FC236}">
                <a16:creationId xmlns:a16="http://schemas.microsoft.com/office/drawing/2014/main" id="{E1A9B504-FFF2-AA46-A3DC-EBAD335B4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2120" y="5260938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pkt0</a:t>
            </a:r>
          </a:p>
        </p:txBody>
      </p:sp>
      <p:sp>
        <p:nvSpPr>
          <p:cNvPr id="281" name="Text Box 40">
            <a:extLst>
              <a:ext uri="{FF2B5EF4-FFF2-40B4-BE49-F238E27FC236}">
                <a16:creationId xmlns:a16="http://schemas.microsoft.com/office/drawing/2014/main" id="{A05E70F9-FA7E-6B48-AC70-41697A63C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8945" y="2441538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ack0</a:t>
            </a:r>
          </a:p>
        </p:txBody>
      </p:sp>
      <p:sp>
        <p:nvSpPr>
          <p:cNvPr id="282" name="Text Box 41">
            <a:extLst>
              <a:ext uri="{FF2B5EF4-FFF2-40B4-BE49-F238E27FC236}">
                <a16:creationId xmlns:a16="http://schemas.microsoft.com/office/drawing/2014/main" id="{E564A8A2-3558-EE42-9AC7-2523324BD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95" y="4686263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ack1</a:t>
            </a:r>
          </a:p>
        </p:txBody>
      </p:sp>
      <p:sp>
        <p:nvSpPr>
          <p:cNvPr id="283" name="Text Box 42">
            <a:extLst>
              <a:ext uri="{FF2B5EF4-FFF2-40B4-BE49-F238E27FC236}">
                <a16:creationId xmlns:a16="http://schemas.microsoft.com/office/drawing/2014/main" id="{DEF916D1-809A-BA40-A5B1-34E2FDDEE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5770" y="5456201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ack0</a:t>
            </a:r>
          </a:p>
        </p:txBody>
      </p:sp>
      <p:sp>
        <p:nvSpPr>
          <p:cNvPr id="284" name="Text Box 43">
            <a:extLst>
              <a:ext uri="{FF2B5EF4-FFF2-40B4-BE49-F238E27FC236}">
                <a16:creationId xmlns:a16="http://schemas.microsoft.com/office/drawing/2014/main" id="{5231F227-2FF2-3443-8341-ED4D7B878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1170" y="2690776"/>
            <a:ext cx="1022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ack0</a:t>
            </a:r>
          </a:p>
        </p:txBody>
      </p:sp>
      <p:sp>
        <p:nvSpPr>
          <p:cNvPr id="285" name="Text Box 44">
            <a:extLst>
              <a:ext uri="{FF2B5EF4-FFF2-40B4-BE49-F238E27FC236}">
                <a16:creationId xmlns:a16="http://schemas.microsoft.com/office/drawing/2014/main" id="{57F09442-8520-6346-9555-BA6B8892F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595" y="5062501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pkt0</a:t>
            </a:r>
          </a:p>
        </p:txBody>
      </p:sp>
      <p:sp>
        <p:nvSpPr>
          <p:cNvPr id="286" name="Text Box 45">
            <a:extLst>
              <a:ext uri="{FF2B5EF4-FFF2-40B4-BE49-F238E27FC236}">
                <a16:creationId xmlns:a16="http://schemas.microsoft.com/office/drawing/2014/main" id="{6246AD45-20D9-A842-8A93-203B089C2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595" y="2909851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pkt1</a:t>
            </a:r>
          </a:p>
        </p:txBody>
      </p:sp>
      <p:sp>
        <p:nvSpPr>
          <p:cNvPr id="287" name="Text Box 46">
            <a:extLst>
              <a:ext uri="{FF2B5EF4-FFF2-40B4-BE49-F238E27FC236}">
                <a16:creationId xmlns:a16="http://schemas.microsoft.com/office/drawing/2014/main" id="{B3446ADC-6E33-9A4A-8580-704E895E6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58" y="4822788"/>
            <a:ext cx="102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ack1</a:t>
            </a:r>
          </a:p>
        </p:txBody>
      </p:sp>
      <p:sp>
        <p:nvSpPr>
          <p:cNvPr id="288" name="Text Box 47">
            <a:extLst>
              <a:ext uri="{FF2B5EF4-FFF2-40B4-BE49-F238E27FC236}">
                <a16:creationId xmlns:a16="http://schemas.microsoft.com/office/drawing/2014/main" id="{1584F6F9-F103-DA4E-8931-3BF82548B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4483" y="1947826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pkt0</a:t>
            </a:r>
          </a:p>
        </p:txBody>
      </p:sp>
      <p:sp>
        <p:nvSpPr>
          <p:cNvPr id="289" name="Text Box 48">
            <a:extLst>
              <a:ext uri="{FF2B5EF4-FFF2-40B4-BE49-F238E27FC236}">
                <a16:creationId xmlns:a16="http://schemas.microsoft.com/office/drawing/2014/main" id="{383B815A-927A-6E4B-999F-39A6ADC85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1008" y="2230401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pkt0</a:t>
            </a:r>
          </a:p>
        </p:txBody>
      </p:sp>
      <p:grpSp>
        <p:nvGrpSpPr>
          <p:cNvPr id="290" name="Group 49">
            <a:extLst>
              <a:ext uri="{FF2B5EF4-FFF2-40B4-BE49-F238E27FC236}">
                <a16:creationId xmlns:a16="http://schemas.microsoft.com/office/drawing/2014/main" id="{8562259A-164F-BC42-B6F5-14769677AAE8}"/>
              </a:ext>
            </a:extLst>
          </p:cNvPr>
          <p:cNvGrpSpPr>
            <a:grpSpLocks/>
          </p:cNvGrpSpPr>
          <p:nvPr/>
        </p:nvGrpSpPr>
        <p:grpSpPr bwMode="auto">
          <a:xfrm>
            <a:off x="2330508" y="2017676"/>
            <a:ext cx="1471612" cy="512762"/>
            <a:chOff x="850" y="1159"/>
            <a:chExt cx="927" cy="323"/>
          </a:xfrm>
        </p:grpSpPr>
        <p:sp>
          <p:nvSpPr>
            <p:cNvPr id="291" name="Line 50">
              <a:extLst>
                <a:ext uri="{FF2B5EF4-FFF2-40B4-BE49-F238E27FC236}">
                  <a16:creationId xmlns:a16="http://schemas.microsoft.com/office/drawing/2014/main" id="{DED07D6B-2A85-524C-803C-3B4D7CAF36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92" name="Text Box 51">
              <a:extLst>
                <a:ext uri="{FF2B5EF4-FFF2-40B4-BE49-F238E27FC236}">
                  <a16:creationId xmlns:a16="http://schemas.microsoft.com/office/drawing/2014/main" id="{CD69A5B9-BD2D-004E-9C70-23F8747697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pkt0</a:t>
              </a:r>
            </a:p>
          </p:txBody>
        </p:sp>
      </p:grpSp>
      <p:grpSp>
        <p:nvGrpSpPr>
          <p:cNvPr id="293" name="Group 52">
            <a:extLst>
              <a:ext uri="{FF2B5EF4-FFF2-40B4-BE49-F238E27FC236}">
                <a16:creationId xmlns:a16="http://schemas.microsoft.com/office/drawing/2014/main" id="{4B96DCED-77AA-4D43-95F9-63AB2DDBE966}"/>
              </a:ext>
            </a:extLst>
          </p:cNvPr>
          <p:cNvGrpSpPr>
            <a:grpSpLocks/>
          </p:cNvGrpSpPr>
          <p:nvPr/>
        </p:nvGrpSpPr>
        <p:grpSpPr bwMode="auto">
          <a:xfrm>
            <a:off x="2324158" y="5032338"/>
            <a:ext cx="1471612" cy="487363"/>
            <a:chOff x="846" y="2253"/>
            <a:chExt cx="927" cy="307"/>
          </a:xfrm>
        </p:grpSpPr>
        <p:sp>
          <p:nvSpPr>
            <p:cNvPr id="294" name="Line 53">
              <a:extLst>
                <a:ext uri="{FF2B5EF4-FFF2-40B4-BE49-F238E27FC236}">
                  <a16:creationId xmlns:a16="http://schemas.microsoft.com/office/drawing/2014/main" id="{AAD90053-D3F5-F24C-92AC-BBDD518066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95" name="Text Box 54">
              <a:extLst>
                <a:ext uri="{FF2B5EF4-FFF2-40B4-BE49-F238E27FC236}">
                  <a16:creationId xmlns:a16="http://schemas.microsoft.com/office/drawing/2014/main" id="{D8FC3F0C-42E9-D444-ACA6-A378F3C24F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pkt0</a:t>
              </a:r>
            </a:p>
          </p:txBody>
        </p:sp>
      </p:grpSp>
      <p:grpSp>
        <p:nvGrpSpPr>
          <p:cNvPr id="296" name="Group 55">
            <a:extLst>
              <a:ext uri="{FF2B5EF4-FFF2-40B4-BE49-F238E27FC236}">
                <a16:creationId xmlns:a16="http://schemas.microsoft.com/office/drawing/2014/main" id="{24203F03-FCBF-6540-BB8B-EC539536546D}"/>
              </a:ext>
            </a:extLst>
          </p:cNvPr>
          <p:cNvGrpSpPr>
            <a:grpSpLocks/>
          </p:cNvGrpSpPr>
          <p:nvPr/>
        </p:nvGrpSpPr>
        <p:grpSpPr bwMode="auto">
          <a:xfrm>
            <a:off x="2324158" y="4635463"/>
            <a:ext cx="1471612" cy="471488"/>
            <a:chOff x="846" y="2003"/>
            <a:chExt cx="927" cy="297"/>
          </a:xfrm>
        </p:grpSpPr>
        <p:sp>
          <p:nvSpPr>
            <p:cNvPr id="297" name="Line 56">
              <a:extLst>
                <a:ext uri="{FF2B5EF4-FFF2-40B4-BE49-F238E27FC236}">
                  <a16:creationId xmlns:a16="http://schemas.microsoft.com/office/drawing/2014/main" id="{503FC297-DE1B-4C41-A8CE-1137B0A2DB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98" name="Text Box 57">
              <a:extLst>
                <a:ext uri="{FF2B5EF4-FFF2-40B4-BE49-F238E27FC236}">
                  <a16:creationId xmlns:a16="http://schemas.microsoft.com/office/drawing/2014/main" id="{8F988178-9347-4A46-8B60-8D8AF00EC5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ack1</a:t>
              </a:r>
            </a:p>
          </p:txBody>
        </p:sp>
      </p:grpSp>
      <p:grpSp>
        <p:nvGrpSpPr>
          <p:cNvPr id="299" name="Group 58">
            <a:extLst>
              <a:ext uri="{FF2B5EF4-FFF2-40B4-BE49-F238E27FC236}">
                <a16:creationId xmlns:a16="http://schemas.microsoft.com/office/drawing/2014/main" id="{1CE09882-0DDF-F14F-827F-637288F4016A}"/>
              </a:ext>
            </a:extLst>
          </p:cNvPr>
          <p:cNvGrpSpPr>
            <a:grpSpLocks/>
          </p:cNvGrpSpPr>
          <p:nvPr/>
        </p:nvGrpSpPr>
        <p:grpSpPr bwMode="auto">
          <a:xfrm>
            <a:off x="2316220" y="2517738"/>
            <a:ext cx="1471613" cy="455613"/>
            <a:chOff x="841" y="1474"/>
            <a:chExt cx="927" cy="287"/>
          </a:xfrm>
        </p:grpSpPr>
        <p:sp>
          <p:nvSpPr>
            <p:cNvPr id="300" name="Line 59">
              <a:extLst>
                <a:ext uri="{FF2B5EF4-FFF2-40B4-BE49-F238E27FC236}">
                  <a16:creationId xmlns:a16="http://schemas.microsoft.com/office/drawing/2014/main" id="{B7E84F08-D45F-3E4B-BF03-DAEF18A24C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1" name="Text Box 60">
              <a:extLst>
                <a:ext uri="{FF2B5EF4-FFF2-40B4-BE49-F238E27FC236}">
                  <a16:creationId xmlns:a16="http://schemas.microsoft.com/office/drawing/2014/main" id="{CE717B46-7D6B-DF45-A6E9-79E5D50205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ack0</a:t>
              </a:r>
            </a:p>
          </p:txBody>
        </p:sp>
      </p:grpSp>
      <p:grpSp>
        <p:nvGrpSpPr>
          <p:cNvPr id="302" name="Group 61">
            <a:extLst>
              <a:ext uri="{FF2B5EF4-FFF2-40B4-BE49-F238E27FC236}">
                <a16:creationId xmlns:a16="http://schemas.microsoft.com/office/drawing/2014/main" id="{3E6AD5AC-94ED-974B-873C-94815E36AD2F}"/>
              </a:ext>
            </a:extLst>
          </p:cNvPr>
          <p:cNvGrpSpPr>
            <a:grpSpLocks/>
          </p:cNvGrpSpPr>
          <p:nvPr/>
        </p:nvGrpSpPr>
        <p:grpSpPr bwMode="auto">
          <a:xfrm>
            <a:off x="2309870" y="5487951"/>
            <a:ext cx="1471613" cy="461962"/>
            <a:chOff x="837" y="2540"/>
            <a:chExt cx="927" cy="291"/>
          </a:xfrm>
        </p:grpSpPr>
        <p:sp>
          <p:nvSpPr>
            <p:cNvPr id="303" name="Line 62">
              <a:extLst>
                <a:ext uri="{FF2B5EF4-FFF2-40B4-BE49-F238E27FC236}">
                  <a16:creationId xmlns:a16="http://schemas.microsoft.com/office/drawing/2014/main" id="{38E324B9-A111-5A40-AC68-D6C9C91F60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4" name="Text Box 63">
              <a:extLst>
                <a:ext uri="{FF2B5EF4-FFF2-40B4-BE49-F238E27FC236}">
                  <a16:creationId xmlns:a16="http://schemas.microsoft.com/office/drawing/2014/main" id="{7A059B4B-B11C-B640-906E-CE9430C87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6" y="2540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ack0</a:t>
              </a:r>
            </a:p>
          </p:txBody>
        </p:sp>
      </p:grpSp>
      <p:sp>
        <p:nvSpPr>
          <p:cNvPr id="305" name="Text Box 64">
            <a:extLst>
              <a:ext uri="{FF2B5EF4-FFF2-40B4-BE49-F238E27FC236}">
                <a16:creationId xmlns:a16="http://schemas.microsoft.com/office/drawing/2014/main" id="{B354EC4B-A0CC-554E-9AF4-6B26CE89E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8258" y="6200738"/>
            <a:ext cx="1393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(c) ACK loss</a:t>
            </a:r>
          </a:p>
        </p:txBody>
      </p:sp>
      <p:grpSp>
        <p:nvGrpSpPr>
          <p:cNvPr id="306" name="Group 81">
            <a:extLst>
              <a:ext uri="{FF2B5EF4-FFF2-40B4-BE49-F238E27FC236}">
                <a16:creationId xmlns:a16="http://schemas.microsoft.com/office/drawing/2014/main" id="{F0BA1E0C-D158-AD48-808B-0CA4BE37C566}"/>
              </a:ext>
            </a:extLst>
          </p:cNvPr>
          <p:cNvGrpSpPr>
            <a:grpSpLocks/>
          </p:cNvGrpSpPr>
          <p:nvPr/>
        </p:nvGrpSpPr>
        <p:grpSpPr bwMode="auto">
          <a:xfrm>
            <a:off x="2595620" y="3289263"/>
            <a:ext cx="1212850" cy="719138"/>
            <a:chOff x="1324" y="1931"/>
            <a:chExt cx="764" cy="453"/>
          </a:xfrm>
        </p:grpSpPr>
        <p:sp>
          <p:nvSpPr>
            <p:cNvPr id="307" name="Line 27">
              <a:extLst>
                <a:ext uri="{FF2B5EF4-FFF2-40B4-BE49-F238E27FC236}">
                  <a16:creationId xmlns:a16="http://schemas.microsoft.com/office/drawing/2014/main" id="{22D759EC-1570-E14E-A705-1C29B01A88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14" y="2031"/>
              <a:ext cx="574" cy="13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8" name="Text Box 28">
              <a:extLst>
                <a:ext uri="{FF2B5EF4-FFF2-40B4-BE49-F238E27FC236}">
                  <a16:creationId xmlns:a16="http://schemas.microsoft.com/office/drawing/2014/main" id="{EC8706FB-0F57-5F44-9CC9-6AD3D0C5C5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6" y="1931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ack1</a:t>
              </a:r>
            </a:p>
          </p:txBody>
        </p:sp>
        <p:sp>
          <p:nvSpPr>
            <p:cNvPr id="309" name="Text Box 68">
              <a:extLst>
                <a:ext uri="{FF2B5EF4-FFF2-40B4-BE49-F238E27FC236}">
                  <a16:creationId xmlns:a16="http://schemas.microsoft.com/office/drawing/2014/main" id="{FA39AC61-1540-1D40-8578-6A5123661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2040"/>
              <a:ext cx="2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X</a:t>
              </a:r>
            </a:p>
          </p:txBody>
        </p:sp>
        <p:sp>
          <p:nvSpPr>
            <p:cNvPr id="310" name="Text Box 69">
              <a:extLst>
                <a:ext uri="{FF2B5EF4-FFF2-40B4-BE49-F238E27FC236}">
                  <a16:creationId xmlns:a16="http://schemas.microsoft.com/office/drawing/2014/main" id="{DD1F8E52-8BD2-B048-B07C-1EE5ECD6A0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4" y="2172"/>
              <a:ext cx="3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loss</a:t>
              </a:r>
            </a:p>
          </p:txBody>
        </p:sp>
      </p:grpSp>
      <p:grpSp>
        <p:nvGrpSpPr>
          <p:cNvPr id="311" name="Group 70">
            <a:extLst>
              <a:ext uri="{FF2B5EF4-FFF2-40B4-BE49-F238E27FC236}">
                <a16:creationId xmlns:a16="http://schemas.microsoft.com/office/drawing/2014/main" id="{0F4BECD0-A491-8F40-BFEC-E8C9A042D61A}"/>
              </a:ext>
            </a:extLst>
          </p:cNvPr>
          <p:cNvGrpSpPr>
            <a:grpSpLocks/>
          </p:cNvGrpSpPr>
          <p:nvPr/>
        </p:nvGrpSpPr>
        <p:grpSpPr bwMode="auto">
          <a:xfrm>
            <a:off x="2219383" y="3195601"/>
            <a:ext cx="122237" cy="1033462"/>
            <a:chOff x="3651" y="1878"/>
            <a:chExt cx="78" cy="963"/>
          </a:xfrm>
        </p:grpSpPr>
        <p:sp>
          <p:nvSpPr>
            <p:cNvPr id="312" name="Line 71">
              <a:extLst>
                <a:ext uri="{FF2B5EF4-FFF2-40B4-BE49-F238E27FC236}">
                  <a16:creationId xmlns:a16="http://schemas.microsoft.com/office/drawing/2014/main" id="{3800A286-BA79-AD44-9BC2-67E3AA25AB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13" name="Line 72">
              <a:extLst>
                <a:ext uri="{FF2B5EF4-FFF2-40B4-BE49-F238E27FC236}">
                  <a16:creationId xmlns:a16="http://schemas.microsoft.com/office/drawing/2014/main" id="{EECA67B2-EE21-9647-A7E2-99B65DF6B8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14" name="Line 73">
              <a:extLst>
                <a:ext uri="{FF2B5EF4-FFF2-40B4-BE49-F238E27FC236}">
                  <a16:creationId xmlns:a16="http://schemas.microsoft.com/office/drawing/2014/main" id="{C7DAF5BE-8E96-1645-A520-09432F543B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15" name="Group 74">
            <a:extLst>
              <a:ext uri="{FF2B5EF4-FFF2-40B4-BE49-F238E27FC236}">
                <a16:creationId xmlns:a16="http://schemas.microsoft.com/office/drawing/2014/main" id="{1BEFF8A5-9012-6D4A-9013-3C02315FB8E9}"/>
              </a:ext>
            </a:extLst>
          </p:cNvPr>
          <p:cNvGrpSpPr>
            <a:grpSpLocks/>
          </p:cNvGrpSpPr>
          <p:nvPr/>
        </p:nvGrpSpPr>
        <p:grpSpPr bwMode="auto">
          <a:xfrm>
            <a:off x="2347970" y="4184613"/>
            <a:ext cx="1471613" cy="504825"/>
            <a:chOff x="855" y="1710"/>
            <a:chExt cx="927" cy="318"/>
          </a:xfrm>
        </p:grpSpPr>
        <p:sp>
          <p:nvSpPr>
            <p:cNvPr id="316" name="Line 75">
              <a:extLst>
                <a:ext uri="{FF2B5EF4-FFF2-40B4-BE49-F238E27FC236}">
                  <a16:creationId xmlns:a16="http://schemas.microsoft.com/office/drawing/2014/main" id="{31B804E1-5043-E048-A6C7-2C9ABAF18B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17" name="Text Box 76">
              <a:extLst>
                <a:ext uri="{FF2B5EF4-FFF2-40B4-BE49-F238E27FC236}">
                  <a16:creationId xmlns:a16="http://schemas.microsoft.com/office/drawing/2014/main" id="{F8255321-E596-D34A-BD87-A23F4355FA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pkt1</a:t>
              </a:r>
            </a:p>
          </p:txBody>
        </p:sp>
      </p:grpSp>
      <p:grpSp>
        <p:nvGrpSpPr>
          <p:cNvPr id="318" name="Group 77">
            <a:extLst>
              <a:ext uri="{FF2B5EF4-FFF2-40B4-BE49-F238E27FC236}">
                <a16:creationId xmlns:a16="http://schemas.microsoft.com/office/drawing/2014/main" id="{D0861418-8DD8-9E45-9C41-C33C40AF1238}"/>
              </a:ext>
            </a:extLst>
          </p:cNvPr>
          <p:cNvGrpSpPr>
            <a:grpSpLocks/>
          </p:cNvGrpSpPr>
          <p:nvPr/>
        </p:nvGrpSpPr>
        <p:grpSpPr bwMode="auto">
          <a:xfrm>
            <a:off x="916045" y="3808376"/>
            <a:ext cx="1377950" cy="731837"/>
            <a:chOff x="2802" y="2348"/>
            <a:chExt cx="868" cy="461"/>
          </a:xfrm>
        </p:grpSpPr>
        <p:pic>
          <p:nvPicPr>
            <p:cNvPr id="319" name="Picture 78" descr="alarm_clock_ringing">
              <a:extLst>
                <a:ext uri="{FF2B5EF4-FFF2-40B4-BE49-F238E27FC236}">
                  <a16:creationId xmlns:a16="http://schemas.microsoft.com/office/drawing/2014/main" id="{CA0CA6DF-4FBE-6743-93FF-E0C9F335D5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0" name="Text Box 79">
              <a:extLst>
                <a:ext uri="{FF2B5EF4-FFF2-40B4-BE49-F238E27FC236}">
                  <a16:creationId xmlns:a16="http://schemas.microsoft.com/office/drawing/2014/main" id="{82C9EDC8-20F1-B14C-A40E-35B14CA33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timeout</a:t>
              </a:r>
            </a:p>
            <a:p>
              <a:pPr marL="0" marR="0" lvl="0" indent="0" algn="r" defTabSz="914400" rtl="0" eaLnBrk="0" fontAlgn="base" latinLnBrk="0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resend pkt1</a:t>
              </a:r>
            </a:p>
          </p:txBody>
        </p:sp>
      </p:grpSp>
      <p:sp>
        <p:nvSpPr>
          <p:cNvPr id="321" name="Text Box 82">
            <a:extLst>
              <a:ext uri="{FF2B5EF4-FFF2-40B4-BE49-F238E27FC236}">
                <a16:creationId xmlns:a16="http://schemas.microsoft.com/office/drawing/2014/main" id="{C3BC6622-0188-3B48-9C96-F9E517E26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2400" y="2644738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pkt1</a:t>
            </a:r>
          </a:p>
        </p:txBody>
      </p:sp>
      <p:sp>
        <p:nvSpPr>
          <p:cNvPr id="322" name="Text Box 83">
            <a:extLst>
              <a:ext uri="{FF2B5EF4-FFF2-40B4-BE49-F238E27FC236}">
                <a16:creationId xmlns:a16="http://schemas.microsoft.com/office/drawing/2014/main" id="{E5238B09-CD9D-F446-B43E-64ED2305B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2400" y="2870163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ack1</a:t>
            </a:r>
          </a:p>
        </p:txBody>
      </p:sp>
      <p:sp>
        <p:nvSpPr>
          <p:cNvPr id="323" name="Text Box 84">
            <a:extLst>
              <a:ext uri="{FF2B5EF4-FFF2-40B4-BE49-F238E27FC236}">
                <a16:creationId xmlns:a16="http://schemas.microsoft.com/office/drawing/2014/main" id="{E3231EF7-5B96-594B-87F0-6BCB45F9A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2963" y="4166394"/>
            <a:ext cx="1568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(detect duplicate)</a:t>
            </a:r>
          </a:p>
        </p:txBody>
      </p:sp>
      <p:grpSp>
        <p:nvGrpSpPr>
          <p:cNvPr id="324" name="Group 85">
            <a:extLst>
              <a:ext uri="{FF2B5EF4-FFF2-40B4-BE49-F238E27FC236}">
                <a16:creationId xmlns:a16="http://schemas.microsoft.com/office/drawing/2014/main" id="{66501723-D8A6-084B-9A24-1F0DB083080C}"/>
              </a:ext>
            </a:extLst>
          </p:cNvPr>
          <p:cNvGrpSpPr>
            <a:grpSpLocks/>
          </p:cNvGrpSpPr>
          <p:nvPr/>
        </p:nvGrpSpPr>
        <p:grpSpPr bwMode="auto">
          <a:xfrm>
            <a:off x="8023963" y="2517742"/>
            <a:ext cx="1471612" cy="404813"/>
            <a:chOff x="855" y="1773"/>
            <a:chExt cx="927" cy="255"/>
          </a:xfrm>
        </p:grpSpPr>
        <p:sp>
          <p:nvSpPr>
            <p:cNvPr id="325" name="Line 86">
              <a:extLst>
                <a:ext uri="{FF2B5EF4-FFF2-40B4-BE49-F238E27FC236}">
                  <a16:creationId xmlns:a16="http://schemas.microsoft.com/office/drawing/2014/main" id="{359487AF-0120-2342-A4AE-46F977FFF2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26" name="Text Box 87">
              <a:extLst>
                <a:ext uri="{FF2B5EF4-FFF2-40B4-BE49-F238E27FC236}">
                  <a16:creationId xmlns:a16="http://schemas.microsoft.com/office/drawing/2014/main" id="{FFBC575A-0945-E543-9B9D-B6458E74F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" y="1773"/>
              <a:ext cx="358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pkt1</a:t>
              </a:r>
            </a:p>
          </p:txBody>
        </p:sp>
      </p:grpSp>
      <p:sp>
        <p:nvSpPr>
          <p:cNvPr id="327" name="Text Box 88">
            <a:extLst>
              <a:ext uri="{FF2B5EF4-FFF2-40B4-BE49-F238E27FC236}">
                <a16:creationId xmlns:a16="http://schemas.microsoft.com/office/drawing/2014/main" id="{14273DE0-71B8-4647-B8BB-454BDE001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6538" y="1036601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sender</a:t>
            </a:r>
          </a:p>
        </p:txBody>
      </p:sp>
      <p:sp>
        <p:nvSpPr>
          <p:cNvPr id="328" name="Text Box 89">
            <a:extLst>
              <a:ext uri="{FF2B5EF4-FFF2-40B4-BE49-F238E27FC236}">
                <a16:creationId xmlns:a16="http://schemas.microsoft.com/office/drawing/2014/main" id="{AE034630-EC82-F846-80B5-78E6A28DE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6525" y="1031838"/>
            <a:ext cx="107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receiver</a:t>
            </a:r>
          </a:p>
        </p:txBody>
      </p:sp>
      <p:sp>
        <p:nvSpPr>
          <p:cNvPr id="329" name="Text Box 90">
            <a:extLst>
              <a:ext uri="{FF2B5EF4-FFF2-40B4-BE49-F238E27FC236}">
                <a16:creationId xmlns:a16="http://schemas.microsoft.com/office/drawing/2014/main" id="{EC7192DE-620F-2C47-A0BA-1234EA121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0155" y="3886501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pkt1</a:t>
            </a:r>
          </a:p>
        </p:txBody>
      </p:sp>
      <p:sp>
        <p:nvSpPr>
          <p:cNvPr id="330" name="Text Box 92">
            <a:extLst>
              <a:ext uri="{FF2B5EF4-FFF2-40B4-BE49-F238E27FC236}">
                <a16:creationId xmlns:a16="http://schemas.microsoft.com/office/drawing/2014/main" id="{98A83875-EF54-F448-ABB1-BD64BDA4F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2875" y="1970051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ack0</a:t>
            </a:r>
          </a:p>
        </p:txBody>
      </p:sp>
      <p:sp>
        <p:nvSpPr>
          <p:cNvPr id="331" name="Text Box 95">
            <a:extLst>
              <a:ext uri="{FF2B5EF4-FFF2-40B4-BE49-F238E27FC236}">
                <a16:creationId xmlns:a16="http://schemas.microsoft.com/office/drawing/2014/main" id="{37B1F438-FDEF-B347-8509-9B348C626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5100" y="2219288"/>
            <a:ext cx="102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ack0</a:t>
            </a:r>
          </a:p>
        </p:txBody>
      </p:sp>
      <p:sp>
        <p:nvSpPr>
          <p:cNvPr id="332" name="Text Box 97">
            <a:extLst>
              <a:ext uri="{FF2B5EF4-FFF2-40B4-BE49-F238E27FC236}">
                <a16:creationId xmlns:a16="http://schemas.microsoft.com/office/drawing/2014/main" id="{81910B15-5127-7D44-BEAC-A0E4CE19C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9525" y="2438363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pkt1</a:t>
            </a:r>
          </a:p>
        </p:txBody>
      </p:sp>
      <p:sp>
        <p:nvSpPr>
          <p:cNvPr id="333" name="Text Box 99">
            <a:extLst>
              <a:ext uri="{FF2B5EF4-FFF2-40B4-BE49-F238E27FC236}">
                <a16:creationId xmlns:a16="http://schemas.microsoft.com/office/drawing/2014/main" id="{D1B7D9CA-3570-4040-A714-50B92DB38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8413" y="1476338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pkt0</a:t>
            </a:r>
          </a:p>
        </p:txBody>
      </p:sp>
      <p:sp>
        <p:nvSpPr>
          <p:cNvPr id="334" name="Text Box 100">
            <a:extLst>
              <a:ext uri="{FF2B5EF4-FFF2-40B4-BE49-F238E27FC236}">
                <a16:creationId xmlns:a16="http://schemas.microsoft.com/office/drawing/2014/main" id="{3B58509A-B160-2248-9833-A4B82A2ED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4938" y="1758913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pkt0</a:t>
            </a:r>
          </a:p>
        </p:txBody>
      </p:sp>
      <p:grpSp>
        <p:nvGrpSpPr>
          <p:cNvPr id="335" name="Group 101">
            <a:extLst>
              <a:ext uri="{FF2B5EF4-FFF2-40B4-BE49-F238E27FC236}">
                <a16:creationId xmlns:a16="http://schemas.microsoft.com/office/drawing/2014/main" id="{C65F9F6B-9C52-A645-BBA1-4B4911D27DAB}"/>
              </a:ext>
            </a:extLst>
          </p:cNvPr>
          <p:cNvGrpSpPr>
            <a:grpSpLocks/>
          </p:cNvGrpSpPr>
          <p:nvPr/>
        </p:nvGrpSpPr>
        <p:grpSpPr bwMode="auto">
          <a:xfrm>
            <a:off x="8014438" y="1658899"/>
            <a:ext cx="1471612" cy="400050"/>
            <a:chOff x="850" y="1230"/>
            <a:chExt cx="927" cy="252"/>
          </a:xfrm>
        </p:grpSpPr>
        <p:sp>
          <p:nvSpPr>
            <p:cNvPr id="336" name="Line 102">
              <a:extLst>
                <a:ext uri="{FF2B5EF4-FFF2-40B4-BE49-F238E27FC236}">
                  <a16:creationId xmlns:a16="http://schemas.microsoft.com/office/drawing/2014/main" id="{5A223C03-CC68-654E-9A77-795B0F8352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37" name="Text Box 103">
              <a:extLst>
                <a:ext uri="{FF2B5EF4-FFF2-40B4-BE49-F238E27FC236}">
                  <a16:creationId xmlns:a16="http://schemas.microsoft.com/office/drawing/2014/main" id="{591D93B9-CEB9-B448-93B7-CBCC3D56D0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2" y="1230"/>
              <a:ext cx="358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pkt0</a:t>
              </a:r>
            </a:p>
          </p:txBody>
        </p:sp>
      </p:grpSp>
      <p:grpSp>
        <p:nvGrpSpPr>
          <p:cNvPr id="338" name="Group 110">
            <a:extLst>
              <a:ext uri="{FF2B5EF4-FFF2-40B4-BE49-F238E27FC236}">
                <a16:creationId xmlns:a16="http://schemas.microsoft.com/office/drawing/2014/main" id="{5327191E-BAE7-194F-AD6B-E343DF47D015}"/>
              </a:ext>
            </a:extLst>
          </p:cNvPr>
          <p:cNvGrpSpPr>
            <a:grpSpLocks/>
          </p:cNvGrpSpPr>
          <p:nvPr/>
        </p:nvGrpSpPr>
        <p:grpSpPr bwMode="auto">
          <a:xfrm>
            <a:off x="8000150" y="2131982"/>
            <a:ext cx="1471613" cy="369888"/>
            <a:chOff x="841" y="1528"/>
            <a:chExt cx="927" cy="233"/>
          </a:xfrm>
        </p:grpSpPr>
        <p:sp>
          <p:nvSpPr>
            <p:cNvPr id="339" name="Line 111">
              <a:extLst>
                <a:ext uri="{FF2B5EF4-FFF2-40B4-BE49-F238E27FC236}">
                  <a16:creationId xmlns:a16="http://schemas.microsoft.com/office/drawing/2014/main" id="{AC100DD9-0DC5-4040-8A3A-1923DC14B2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0" name="Text Box 112">
              <a:extLst>
                <a:ext uri="{FF2B5EF4-FFF2-40B4-BE49-F238E27FC236}">
                  <a16:creationId xmlns:a16="http://schemas.microsoft.com/office/drawing/2014/main" id="{BD326CF1-CC46-8A42-BB2F-F6ECEEBE43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" y="1528"/>
              <a:ext cx="386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ack0</a:t>
              </a:r>
            </a:p>
          </p:txBody>
        </p:sp>
      </p:grpSp>
      <p:sp>
        <p:nvSpPr>
          <p:cNvPr id="341" name="Text Box 116">
            <a:extLst>
              <a:ext uri="{FF2B5EF4-FFF2-40B4-BE49-F238E27FC236}">
                <a16:creationId xmlns:a16="http://schemas.microsoft.com/office/drawing/2014/main" id="{C179E490-5BA4-5340-B780-1B5B09070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5100" y="6200644"/>
            <a:ext cx="3867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(d) premature timeout/ delayed ACK</a:t>
            </a:r>
          </a:p>
        </p:txBody>
      </p:sp>
      <p:grpSp>
        <p:nvGrpSpPr>
          <p:cNvPr id="342" name="Group 122">
            <a:extLst>
              <a:ext uri="{FF2B5EF4-FFF2-40B4-BE49-F238E27FC236}">
                <a16:creationId xmlns:a16="http://schemas.microsoft.com/office/drawing/2014/main" id="{688804A7-0649-2A4D-B422-8C5736350BF8}"/>
              </a:ext>
            </a:extLst>
          </p:cNvPr>
          <p:cNvGrpSpPr>
            <a:grpSpLocks/>
          </p:cNvGrpSpPr>
          <p:nvPr/>
        </p:nvGrpSpPr>
        <p:grpSpPr bwMode="auto">
          <a:xfrm>
            <a:off x="7903313" y="2724113"/>
            <a:ext cx="122237" cy="1033463"/>
            <a:chOff x="3651" y="1878"/>
            <a:chExt cx="78" cy="963"/>
          </a:xfrm>
        </p:grpSpPr>
        <p:sp>
          <p:nvSpPr>
            <p:cNvPr id="343" name="Line 123">
              <a:extLst>
                <a:ext uri="{FF2B5EF4-FFF2-40B4-BE49-F238E27FC236}">
                  <a16:creationId xmlns:a16="http://schemas.microsoft.com/office/drawing/2014/main" id="{BF323BE9-D061-6D4A-B1D7-D5E84F9BF2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4" name="Line 124">
              <a:extLst>
                <a:ext uri="{FF2B5EF4-FFF2-40B4-BE49-F238E27FC236}">
                  <a16:creationId xmlns:a16="http://schemas.microsoft.com/office/drawing/2014/main" id="{10D5C035-1EBE-4A4B-B8F1-CF66C5C410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5" name="Line 125">
              <a:extLst>
                <a:ext uri="{FF2B5EF4-FFF2-40B4-BE49-F238E27FC236}">
                  <a16:creationId xmlns:a16="http://schemas.microsoft.com/office/drawing/2014/main" id="{0EBA7DAD-11A2-F14D-A517-3B3F7222A5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46" name="Group 126">
            <a:extLst>
              <a:ext uri="{FF2B5EF4-FFF2-40B4-BE49-F238E27FC236}">
                <a16:creationId xmlns:a16="http://schemas.microsoft.com/office/drawing/2014/main" id="{B70BA022-65A5-4B43-BE01-DB5029C7BB0A}"/>
              </a:ext>
            </a:extLst>
          </p:cNvPr>
          <p:cNvGrpSpPr>
            <a:grpSpLocks/>
          </p:cNvGrpSpPr>
          <p:nvPr/>
        </p:nvGrpSpPr>
        <p:grpSpPr bwMode="auto">
          <a:xfrm>
            <a:off x="8031900" y="3854417"/>
            <a:ext cx="1471613" cy="363538"/>
            <a:chOff x="855" y="1799"/>
            <a:chExt cx="927" cy="229"/>
          </a:xfrm>
        </p:grpSpPr>
        <p:sp>
          <p:nvSpPr>
            <p:cNvPr id="347" name="Line 127">
              <a:extLst>
                <a:ext uri="{FF2B5EF4-FFF2-40B4-BE49-F238E27FC236}">
                  <a16:creationId xmlns:a16="http://schemas.microsoft.com/office/drawing/2014/main" id="{AD191456-37D1-A040-995D-0B74A7DCA3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8" name="Text Box 128">
              <a:extLst>
                <a:ext uri="{FF2B5EF4-FFF2-40B4-BE49-F238E27FC236}">
                  <a16:creationId xmlns:a16="http://schemas.microsoft.com/office/drawing/2014/main" id="{84500C9D-A61F-374E-AC7B-DB3E026212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1" y="1799"/>
              <a:ext cx="358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pkt1</a:t>
              </a:r>
            </a:p>
          </p:txBody>
        </p:sp>
      </p:grpSp>
      <p:grpSp>
        <p:nvGrpSpPr>
          <p:cNvPr id="349" name="Group 129">
            <a:extLst>
              <a:ext uri="{FF2B5EF4-FFF2-40B4-BE49-F238E27FC236}">
                <a16:creationId xmlns:a16="http://schemas.microsoft.com/office/drawing/2014/main" id="{06ADBC4E-4170-0642-9773-7507C6CC3A52}"/>
              </a:ext>
            </a:extLst>
          </p:cNvPr>
          <p:cNvGrpSpPr>
            <a:grpSpLocks/>
          </p:cNvGrpSpPr>
          <p:nvPr/>
        </p:nvGrpSpPr>
        <p:grpSpPr bwMode="auto">
          <a:xfrm>
            <a:off x="6599975" y="3336888"/>
            <a:ext cx="1377950" cy="731838"/>
            <a:chOff x="2802" y="2348"/>
            <a:chExt cx="868" cy="461"/>
          </a:xfrm>
        </p:grpSpPr>
        <p:pic>
          <p:nvPicPr>
            <p:cNvPr id="350" name="Picture 130" descr="alarm_clock_ringing">
              <a:extLst>
                <a:ext uri="{FF2B5EF4-FFF2-40B4-BE49-F238E27FC236}">
                  <a16:creationId xmlns:a16="http://schemas.microsoft.com/office/drawing/2014/main" id="{52E16AA2-A1DE-B149-8FC7-03FD3D9B17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1" name="Text Box 131">
              <a:extLst>
                <a:ext uri="{FF2B5EF4-FFF2-40B4-BE49-F238E27FC236}">
                  <a16:creationId xmlns:a16="http://schemas.microsoft.com/office/drawing/2014/main" id="{0A05FBC0-8C50-6F4D-9F72-5369556DE4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timeout</a:t>
              </a:r>
            </a:p>
            <a:p>
              <a:pPr marL="0" marR="0" lvl="0" indent="0" algn="r" defTabSz="914400" rtl="0" eaLnBrk="0" fontAlgn="base" latinLnBrk="0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resend pkt1</a:t>
              </a:r>
            </a:p>
          </p:txBody>
        </p:sp>
      </p:grpSp>
      <p:grpSp>
        <p:nvGrpSpPr>
          <p:cNvPr id="352" name="Group 133">
            <a:extLst>
              <a:ext uri="{FF2B5EF4-FFF2-40B4-BE49-F238E27FC236}">
                <a16:creationId xmlns:a16="http://schemas.microsoft.com/office/drawing/2014/main" id="{4FAA3600-FCAA-8B42-84D1-FB85323188F4}"/>
              </a:ext>
            </a:extLst>
          </p:cNvPr>
          <p:cNvGrpSpPr>
            <a:grpSpLocks/>
          </p:cNvGrpSpPr>
          <p:nvPr/>
        </p:nvGrpSpPr>
        <p:grpSpPr bwMode="auto">
          <a:xfrm>
            <a:off x="8580889" y="2976526"/>
            <a:ext cx="911514" cy="752475"/>
            <a:chOff x="4186" y="1705"/>
            <a:chExt cx="598" cy="453"/>
          </a:xfrm>
        </p:grpSpPr>
        <p:sp>
          <p:nvSpPr>
            <p:cNvPr id="353" name="Line 118">
              <a:extLst>
                <a:ext uri="{FF2B5EF4-FFF2-40B4-BE49-F238E27FC236}">
                  <a16:creationId xmlns:a16="http://schemas.microsoft.com/office/drawing/2014/main" id="{AE11BC12-265B-1C4B-8FAB-0FA75A29EE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43" y="1705"/>
              <a:ext cx="441" cy="329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55" name="Line 132">
              <a:extLst>
                <a:ext uri="{FF2B5EF4-FFF2-40B4-BE49-F238E27FC236}">
                  <a16:creationId xmlns:a16="http://schemas.microsoft.com/office/drawing/2014/main" id="{BFF7F0A8-A357-7748-BD1E-51A7A3E598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86" y="2047"/>
              <a:ext cx="146" cy="111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54" name="Text Box 119">
              <a:extLst>
                <a:ext uri="{FF2B5EF4-FFF2-40B4-BE49-F238E27FC236}">
                  <a16:creationId xmlns:a16="http://schemas.microsoft.com/office/drawing/2014/main" id="{D0B7F72D-FD32-8D47-B9FD-0C7A1B80B4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3" y="1846"/>
              <a:ext cx="460" cy="2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ack1</a:t>
              </a:r>
            </a:p>
          </p:txBody>
        </p:sp>
      </p:grpSp>
      <p:sp>
        <p:nvSpPr>
          <p:cNvPr id="356" name="Line 136">
            <a:extLst>
              <a:ext uri="{FF2B5EF4-FFF2-40B4-BE49-F238E27FC236}">
                <a16:creationId xmlns:a16="http://schemas.microsoft.com/office/drawing/2014/main" id="{61D6DAB1-4B37-C740-BD43-4568C5241A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22363" y="3521038"/>
            <a:ext cx="909637" cy="7397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E4C24E-2B71-FB43-956D-60F8AEF3370B}"/>
              </a:ext>
            </a:extLst>
          </p:cNvPr>
          <p:cNvGrpSpPr/>
          <p:nvPr/>
        </p:nvGrpSpPr>
        <p:grpSpPr>
          <a:xfrm>
            <a:off x="8012670" y="4309460"/>
            <a:ext cx="2667702" cy="714018"/>
            <a:chOff x="8162097" y="4679496"/>
            <a:chExt cx="2667702" cy="714018"/>
          </a:xfrm>
        </p:grpSpPr>
        <p:grpSp>
          <p:nvGrpSpPr>
            <p:cNvPr id="362" name="Group 150">
              <a:extLst>
                <a:ext uri="{FF2B5EF4-FFF2-40B4-BE49-F238E27FC236}">
                  <a16:creationId xmlns:a16="http://schemas.microsoft.com/office/drawing/2014/main" id="{8A649C16-501A-A644-A5FA-AE7129DDC1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2097" y="4974413"/>
              <a:ext cx="1471613" cy="419101"/>
              <a:chOff x="2229" y="3467"/>
              <a:chExt cx="927" cy="264"/>
            </a:xfrm>
          </p:grpSpPr>
          <p:sp>
            <p:nvSpPr>
              <p:cNvPr id="382" name="Line 108">
                <a:extLst>
                  <a:ext uri="{FF2B5EF4-FFF2-40B4-BE49-F238E27FC236}">
                    <a16:creationId xmlns:a16="http://schemas.microsoft.com/office/drawing/2014/main" id="{DB733CF3-EAC6-CC4F-B21E-9FB8C55025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29" y="3467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83" name="Text Box 109">
                <a:extLst>
                  <a:ext uri="{FF2B5EF4-FFF2-40B4-BE49-F238E27FC236}">
                    <a16:creationId xmlns:a16="http://schemas.microsoft.com/office/drawing/2014/main" id="{BB517B3D-28EB-8444-8C05-95403AFF54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6" y="3519"/>
                <a:ext cx="386" cy="2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ack1</a:t>
                </a:r>
              </a:p>
            </p:txBody>
          </p:sp>
        </p:grpSp>
        <p:sp>
          <p:nvSpPr>
            <p:cNvPr id="358" name="Text Box 93">
              <a:extLst>
                <a:ext uri="{FF2B5EF4-FFF2-40B4-BE49-F238E27FC236}">
                  <a16:creationId xmlns:a16="http://schemas.microsoft.com/office/drawing/2014/main" id="{0A5BAC0E-26A7-304A-9845-BD850E809A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32824" y="4679496"/>
              <a:ext cx="119697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send ack1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1C21A72-3E29-1946-B909-D85D4A552D56}"/>
              </a:ext>
            </a:extLst>
          </p:cNvPr>
          <p:cNvGrpSpPr/>
          <p:nvPr/>
        </p:nvGrpSpPr>
        <p:grpSpPr>
          <a:xfrm>
            <a:off x="6804583" y="4153524"/>
            <a:ext cx="3833816" cy="1104906"/>
            <a:chOff x="6954010" y="4523560"/>
            <a:chExt cx="3833816" cy="1104906"/>
          </a:xfrm>
        </p:grpSpPr>
        <p:grpSp>
          <p:nvGrpSpPr>
            <p:cNvPr id="364" name="Group 137">
              <a:extLst>
                <a:ext uri="{FF2B5EF4-FFF2-40B4-BE49-F238E27FC236}">
                  <a16:creationId xmlns:a16="http://schemas.microsoft.com/office/drawing/2014/main" id="{3BF75B33-1A77-E24B-AABE-7E5C56D0D7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54010" y="4523560"/>
              <a:ext cx="1174750" cy="609601"/>
              <a:chOff x="2830" y="3285"/>
              <a:chExt cx="740" cy="384"/>
            </a:xfrm>
          </p:grpSpPr>
          <p:sp>
            <p:nvSpPr>
              <p:cNvPr id="378" name="Text Box 134">
                <a:extLst>
                  <a:ext uri="{FF2B5EF4-FFF2-40B4-BE49-F238E27FC236}">
                    <a16:creationId xmlns:a16="http://schemas.microsoft.com/office/drawing/2014/main" id="{057A15E3-B733-174D-BE7C-2996FC2619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0" y="3438"/>
                <a:ext cx="7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send pkt0</a:t>
                </a:r>
              </a:p>
            </p:txBody>
          </p:sp>
          <p:sp>
            <p:nvSpPr>
              <p:cNvPr id="379" name="Text Box 135">
                <a:extLst>
                  <a:ext uri="{FF2B5EF4-FFF2-40B4-BE49-F238E27FC236}">
                    <a16:creationId xmlns:a16="http://schemas.microsoft.com/office/drawing/2014/main" id="{D294B6DF-F9F6-C245-9C1E-7E3DCD5BFC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6" y="3285"/>
                <a:ext cx="6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rcv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 ack1</a:t>
                </a:r>
              </a:p>
            </p:txBody>
          </p:sp>
        </p:grpSp>
        <p:grpSp>
          <p:nvGrpSpPr>
            <p:cNvPr id="365" name="Group 138">
              <a:extLst>
                <a:ext uri="{FF2B5EF4-FFF2-40B4-BE49-F238E27FC236}">
                  <a16:creationId xmlns:a16="http://schemas.microsoft.com/office/drawing/2014/main" id="{CAC9BF03-EEEF-2846-B090-FAE6750AF1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73197" y="4747083"/>
              <a:ext cx="1547813" cy="446403"/>
              <a:chOff x="850" y="1229"/>
              <a:chExt cx="927" cy="253"/>
            </a:xfrm>
          </p:grpSpPr>
          <p:sp>
            <p:nvSpPr>
              <p:cNvPr id="376" name="Line 139">
                <a:extLst>
                  <a:ext uri="{FF2B5EF4-FFF2-40B4-BE49-F238E27FC236}">
                    <a16:creationId xmlns:a16="http://schemas.microsoft.com/office/drawing/2014/main" id="{908F9E2B-E1F1-0444-8DD2-B8396679EF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0" y="1257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77" name="Text Box 140">
                <a:extLst>
                  <a:ext uri="{FF2B5EF4-FFF2-40B4-BE49-F238E27FC236}">
                    <a16:creationId xmlns:a16="http://schemas.microsoft.com/office/drawing/2014/main" id="{74AAB4FF-F9B2-8644-9770-40F6B7F6DC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4" y="1229"/>
                <a:ext cx="340" cy="1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pkt0</a:t>
                </a:r>
              </a:p>
            </p:txBody>
          </p:sp>
        </p:grpSp>
        <p:grpSp>
          <p:nvGrpSpPr>
            <p:cNvPr id="366" name="Group 142">
              <a:extLst>
                <a:ext uri="{FF2B5EF4-FFF2-40B4-BE49-F238E27FC236}">
                  <a16:creationId xmlns:a16="http://schemas.microsoft.com/office/drawing/2014/main" id="{61F81DDD-D8CA-1E44-9759-5F540FE710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82913" y="5037915"/>
              <a:ext cx="1204913" cy="590551"/>
              <a:chOff x="4762" y="2985"/>
              <a:chExt cx="759" cy="372"/>
            </a:xfrm>
          </p:grpSpPr>
          <p:sp>
            <p:nvSpPr>
              <p:cNvPr id="374" name="Text Box 143">
                <a:extLst>
                  <a:ext uri="{FF2B5EF4-FFF2-40B4-BE49-F238E27FC236}">
                    <a16:creationId xmlns:a16="http://schemas.microsoft.com/office/drawing/2014/main" id="{6C499832-2FEA-2247-A1D4-C7CE568CC4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62" y="2985"/>
                <a:ext cx="63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rcv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 pkt0</a:t>
                </a:r>
              </a:p>
            </p:txBody>
          </p:sp>
          <p:sp>
            <p:nvSpPr>
              <p:cNvPr id="375" name="Text Box 144">
                <a:extLst>
                  <a:ext uri="{FF2B5EF4-FFF2-40B4-BE49-F238E27FC236}">
                    <a16:creationId xmlns:a16="http://schemas.microsoft.com/office/drawing/2014/main" id="{23A45435-E6D5-7641-819A-FA71E59CB0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67" y="3126"/>
                <a:ext cx="75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send ack0</a:t>
                </a:r>
              </a:p>
            </p:txBody>
          </p:sp>
        </p:grpSp>
      </p:grpSp>
      <p:grpSp>
        <p:nvGrpSpPr>
          <p:cNvPr id="367" name="Group 149">
            <a:extLst>
              <a:ext uri="{FF2B5EF4-FFF2-40B4-BE49-F238E27FC236}">
                <a16:creationId xmlns:a16="http://schemas.microsoft.com/office/drawing/2014/main" id="{69EE8DE9-3381-624C-9ABB-652457E2824C}"/>
              </a:ext>
            </a:extLst>
          </p:cNvPr>
          <p:cNvGrpSpPr>
            <a:grpSpLocks/>
          </p:cNvGrpSpPr>
          <p:nvPr/>
        </p:nvGrpSpPr>
        <p:grpSpPr bwMode="auto">
          <a:xfrm>
            <a:off x="8034892" y="4967903"/>
            <a:ext cx="1457325" cy="488950"/>
            <a:chOff x="3839" y="2850"/>
            <a:chExt cx="918" cy="308"/>
          </a:xfrm>
        </p:grpSpPr>
        <p:sp>
          <p:nvSpPr>
            <p:cNvPr id="372" name="Line 146">
              <a:extLst>
                <a:ext uri="{FF2B5EF4-FFF2-40B4-BE49-F238E27FC236}">
                  <a16:creationId xmlns:a16="http://schemas.microsoft.com/office/drawing/2014/main" id="{B42EE784-BAAA-7648-8C27-518F3E7EDD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39" y="2850"/>
              <a:ext cx="918" cy="30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73" name="Text Box 147">
              <a:extLst>
                <a:ext uri="{FF2B5EF4-FFF2-40B4-BE49-F238E27FC236}">
                  <a16:creationId xmlns:a16="http://schemas.microsoft.com/office/drawing/2014/main" id="{0E52013C-7BAA-344E-9018-CA884EE491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4" y="2873"/>
              <a:ext cx="386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ack0</a:t>
              </a:r>
            </a:p>
          </p:txBody>
        </p:sp>
      </p:grpSp>
      <p:grpSp>
        <p:nvGrpSpPr>
          <p:cNvPr id="120" name="Group 85">
            <a:extLst>
              <a:ext uri="{FF2B5EF4-FFF2-40B4-BE49-F238E27FC236}">
                <a16:creationId xmlns:a16="http://schemas.microsoft.com/office/drawing/2014/main" id="{EF03F5C0-9E1B-6F4D-827D-841E2D21FDD8}"/>
              </a:ext>
            </a:extLst>
          </p:cNvPr>
          <p:cNvGrpSpPr>
            <a:grpSpLocks/>
          </p:cNvGrpSpPr>
          <p:nvPr/>
        </p:nvGrpSpPr>
        <p:grpSpPr bwMode="auto">
          <a:xfrm>
            <a:off x="8026461" y="5469606"/>
            <a:ext cx="1471612" cy="363538"/>
            <a:chOff x="855" y="1799"/>
            <a:chExt cx="927" cy="229"/>
          </a:xfrm>
        </p:grpSpPr>
        <p:sp>
          <p:nvSpPr>
            <p:cNvPr id="121" name="Line 86">
              <a:extLst>
                <a:ext uri="{FF2B5EF4-FFF2-40B4-BE49-F238E27FC236}">
                  <a16:creationId xmlns:a16="http://schemas.microsoft.com/office/drawing/2014/main" id="{CFBE0624-2276-5A40-AD6C-765B8E1D5A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Text Box 87">
              <a:extLst>
                <a:ext uri="{FF2B5EF4-FFF2-40B4-BE49-F238E27FC236}">
                  <a16:creationId xmlns:a16="http://schemas.microsoft.com/office/drawing/2014/main" id="{6E5D70F9-C765-DD43-99D5-1E3FD4E8B8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9" y="1799"/>
              <a:ext cx="358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pkt1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2D39F4C-0ABF-C94E-A0DB-A97913E78570}"/>
              </a:ext>
            </a:extLst>
          </p:cNvPr>
          <p:cNvGrpSpPr/>
          <p:nvPr/>
        </p:nvGrpSpPr>
        <p:grpSpPr>
          <a:xfrm>
            <a:off x="6993934" y="4806637"/>
            <a:ext cx="1022350" cy="553607"/>
            <a:chOff x="6289259" y="5452590"/>
            <a:chExt cx="1022350" cy="553607"/>
          </a:xfrm>
        </p:grpSpPr>
        <p:sp>
          <p:nvSpPr>
            <p:cNvPr id="359" name="Text Box 96">
              <a:extLst>
                <a:ext uri="{FF2B5EF4-FFF2-40B4-BE49-F238E27FC236}">
                  <a16:creationId xmlns:a16="http://schemas.microsoft.com/office/drawing/2014/main" id="{0B9EBE4A-F7AC-D14C-AD4E-0FA449FA99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9123" y="5698420"/>
              <a:ext cx="81945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(ignore)</a:t>
              </a:r>
            </a:p>
          </p:txBody>
        </p:sp>
        <p:sp>
          <p:nvSpPr>
            <p:cNvPr id="123" name="Text Box 98">
              <a:extLst>
                <a:ext uri="{FF2B5EF4-FFF2-40B4-BE49-F238E27FC236}">
                  <a16:creationId xmlns:a16="http://schemas.microsoft.com/office/drawing/2014/main" id="{0DE35C6C-6D99-814C-B88E-A2943030E4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9259" y="5452590"/>
              <a:ext cx="10223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rcv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 ack1</a:t>
              </a:r>
            </a:p>
          </p:txBody>
        </p:sp>
      </p:grpSp>
      <p:sp>
        <p:nvSpPr>
          <p:cNvPr id="113" name="Slide Number Placeholder 2">
            <a:extLst>
              <a:ext uri="{FF2B5EF4-FFF2-40B4-BE49-F238E27FC236}">
                <a16:creationId xmlns:a16="http://schemas.microsoft.com/office/drawing/2014/main" id="{7706DBAD-0F0D-AC43-90D8-C4A8FC7233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53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000"/>
                            </p:stCondLst>
                            <p:childTnLst>
                              <p:par>
                                <p:cTn id="9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500"/>
                            </p:stCondLst>
                            <p:childTnLst>
                              <p:par>
                                <p:cTn id="9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30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500"/>
                            </p:stCondLst>
                            <p:childTnLst>
                              <p:par>
                                <p:cTn id="1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000"/>
                            </p:stCondLst>
                            <p:childTnLst>
                              <p:par>
                                <p:cTn id="1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4500"/>
                            </p:stCondLst>
                            <p:childTnLst>
                              <p:par>
                                <p:cTn id="1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500"/>
                            </p:stCondLst>
                            <p:childTnLst>
                              <p:par>
                                <p:cTn id="1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4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/>
      <p:bldP spid="273" grpId="0"/>
      <p:bldP spid="280" grpId="0"/>
      <p:bldP spid="281" grpId="0"/>
      <p:bldP spid="282" grpId="0"/>
      <p:bldP spid="284" grpId="0"/>
      <p:bldP spid="285" grpId="0"/>
      <p:bldP spid="286" grpId="0"/>
      <p:bldP spid="287" grpId="0"/>
      <p:bldP spid="322" grpId="0"/>
      <p:bldP spid="323" grpId="0"/>
      <p:bldP spid="330" grpId="0"/>
      <p:bldP spid="331" grpId="0"/>
      <p:bldP spid="33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dirty="0"/>
              <a:t> channels with errors </a:t>
            </a:r>
            <a:r>
              <a:rPr lang="en-US" i="1" dirty="0"/>
              <a:t>and</a:t>
            </a:r>
            <a:r>
              <a:rPr lang="en-US" dirty="0"/>
              <a:t> loss</a:t>
            </a:r>
            <a:endParaRPr lang="en-US" sz="4000" dirty="0"/>
          </a:p>
        </p:txBody>
      </p:sp>
      <p:sp>
        <p:nvSpPr>
          <p:cNvPr id="41" name="Rectangle 3">
            <a:extLst>
              <a:ext uri="{FF2B5EF4-FFF2-40B4-BE49-F238E27FC236}">
                <a16:creationId xmlns:a16="http://schemas.microsoft.com/office/drawing/2014/main" id="{55B826DE-FC00-8F40-8016-039FCFE597E4}"/>
              </a:ext>
            </a:extLst>
          </p:cNvPr>
          <p:cNvSpPr txBox="1">
            <a:spLocks noChangeArrowheads="1"/>
          </p:cNvSpPr>
          <p:nvPr/>
        </p:nvSpPr>
        <p:spPr>
          <a:xfrm>
            <a:off x="700825" y="1291107"/>
            <a:ext cx="10533232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marR="0" lvl="0" indent="-127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New channel assumption: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underlying channel can also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lose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packets (data, ACKs)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checksum, sequence #s, ACKs, retransmissions will be of help … but not quite enough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D30AFD-5483-8F4A-8353-70CF76EDD8F5}"/>
              </a:ext>
            </a:extLst>
          </p:cNvPr>
          <p:cNvSpPr txBox="1"/>
          <p:nvPr/>
        </p:nvSpPr>
        <p:spPr>
          <a:xfrm>
            <a:off x="1351723" y="4023238"/>
            <a:ext cx="94355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1025" marR="0" lvl="0" indent="-568325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Q: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do </a:t>
            </a:r>
            <a:r>
              <a:rPr kumimoji="0" lang="en-US" sz="4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humans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handle lost sender-to-receiver words in conversation?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B81C8263-652B-B54F-A380-A9D05ECA03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52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dirty="0"/>
              <a:t> channels with errors </a:t>
            </a:r>
            <a:r>
              <a:rPr lang="en-US" i="1" dirty="0"/>
              <a:t>and</a:t>
            </a:r>
            <a:r>
              <a:rPr lang="en-US" dirty="0"/>
              <a:t> loss</a:t>
            </a:r>
            <a:endParaRPr lang="en-US" sz="4000" dirty="0"/>
          </a:p>
        </p:txBody>
      </p:sp>
      <p:sp>
        <p:nvSpPr>
          <p:cNvPr id="42" name="Rectangle 4">
            <a:extLst>
              <a:ext uri="{FF2B5EF4-FFF2-40B4-BE49-F238E27FC236}">
                <a16:creationId xmlns:a16="http://schemas.microsoft.com/office/drawing/2014/main" id="{709A56B0-0263-BE46-AEA5-8771DC7625B6}"/>
              </a:ext>
            </a:extLst>
          </p:cNvPr>
          <p:cNvSpPr txBox="1">
            <a:spLocks noChangeArrowheads="1"/>
          </p:cNvSpPr>
          <p:nvPr/>
        </p:nvSpPr>
        <p:spPr>
          <a:xfrm>
            <a:off x="751114" y="1355502"/>
            <a:ext cx="10924659" cy="5074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Approach: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sender waits 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“reasonable” amount of time for ACK </a:t>
            </a:r>
          </a:p>
          <a:p>
            <a:pPr marL="406400" marR="0" lvl="0" indent="-341313" algn="l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retransmits if no ACK received in this time</a:t>
            </a:r>
          </a:p>
          <a:p>
            <a:pPr marL="406400" marR="0" lvl="0" indent="-341313" algn="l" defTabSz="914400" rtl="0" eaLnBrk="1" fontAlgn="auto" latinLnBrk="0" hangingPunct="1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if pkt (or ACK) just delayed (not lost):</a:t>
            </a:r>
          </a:p>
          <a:p>
            <a:pPr marL="747713" marR="0" lvl="2" indent="-37465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retransmission will be  duplicate, but seq #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already handles this!</a:t>
            </a:r>
          </a:p>
          <a:p>
            <a:pPr marL="747713" marR="0" lvl="2" indent="-37465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receiver must specify seq # of packet being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ACKed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B4DB3B-FB87-7B42-8ADE-E098B4B1CDD9}"/>
              </a:ext>
            </a:extLst>
          </p:cNvPr>
          <p:cNvGrpSpPr/>
          <p:nvPr/>
        </p:nvGrpSpPr>
        <p:grpSpPr>
          <a:xfrm>
            <a:off x="3852654" y="4876800"/>
            <a:ext cx="3484723" cy="1905000"/>
            <a:chOff x="3667124" y="4359729"/>
            <a:chExt cx="3484723" cy="1905000"/>
          </a:xfrm>
        </p:grpSpPr>
        <p:pic>
          <p:nvPicPr>
            <p:cNvPr id="7170" name="Picture 2" descr="Image result for red alarm clock">
              <a:extLst>
                <a:ext uri="{FF2B5EF4-FFF2-40B4-BE49-F238E27FC236}">
                  <a16:creationId xmlns:a16="http://schemas.microsoft.com/office/drawing/2014/main" id="{78FD9079-5EFC-D744-A2EF-B55FD834CA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7124" y="4359729"/>
              <a:ext cx="3381375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 Box 91">
              <a:extLst>
                <a:ext uri="{FF2B5EF4-FFF2-40B4-BE49-F238E27FC236}">
                  <a16:creationId xmlns:a16="http://schemas.microsoft.com/office/drawing/2014/main" id="{62219A32-C5B7-4A41-B560-B3B62A39F9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2303" y="4757575"/>
              <a:ext cx="1219544" cy="370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timeout</a:t>
              </a:r>
            </a:p>
          </p:txBody>
        </p:sp>
      </p:grpSp>
      <p:sp>
        <p:nvSpPr>
          <p:cNvPr id="10" name="Rectangle 4">
            <a:extLst>
              <a:ext uri="{FF2B5EF4-FFF2-40B4-BE49-F238E27FC236}">
                <a16:creationId xmlns:a16="http://schemas.microsoft.com/office/drawing/2014/main" id="{C21F0D09-350B-0D4B-B0F1-02B4E8F5DB35}"/>
              </a:ext>
            </a:extLst>
          </p:cNvPr>
          <p:cNvSpPr txBox="1">
            <a:spLocks noChangeArrowheads="1"/>
          </p:cNvSpPr>
          <p:nvPr/>
        </p:nvSpPr>
        <p:spPr>
          <a:xfrm>
            <a:off x="808619" y="4059181"/>
            <a:ext cx="10924659" cy="10164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6400" marR="0" lvl="0" indent="-341313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use countdown timer to interrupt after “reasonable” amount of time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BA1AE1C8-34DA-8649-8588-05545644E5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76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 stop-and-wait operation</a:t>
            </a:r>
            <a:endParaRPr lang="en-US" sz="4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77F652-670F-A845-B285-3845722C99C1}"/>
              </a:ext>
            </a:extLst>
          </p:cNvPr>
          <p:cNvGrpSpPr/>
          <p:nvPr/>
        </p:nvGrpSpPr>
        <p:grpSpPr>
          <a:xfrm>
            <a:off x="3188111" y="1436688"/>
            <a:ext cx="8729662" cy="3249612"/>
            <a:chOff x="1660525" y="1638643"/>
            <a:chExt cx="8729662" cy="3249612"/>
          </a:xfrm>
        </p:grpSpPr>
        <p:sp>
          <p:nvSpPr>
            <p:cNvPr id="50" name="Line 3">
              <a:extLst>
                <a:ext uri="{FF2B5EF4-FFF2-40B4-BE49-F238E27FC236}">
                  <a16:creationId xmlns:a16="http://schemas.microsoft.com/office/drawing/2014/main" id="{65EF62F5-AF0F-154C-9C6E-93BB51897E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4750" y="2194268"/>
              <a:ext cx="2227262" cy="9223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" name="Text Box 4">
              <a:extLst>
                <a:ext uri="{FF2B5EF4-FFF2-40B4-BE49-F238E27FC236}">
                  <a16:creationId xmlns:a16="http://schemas.microsoft.com/office/drawing/2014/main" id="{9C568413-E7C8-034A-A01A-070E583EFD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0525" y="1989480"/>
              <a:ext cx="3232150" cy="3524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first packet bit transmitted, t = 0</a:t>
              </a:r>
            </a:p>
          </p:txBody>
        </p:sp>
        <p:sp>
          <p:nvSpPr>
            <p:cNvPr id="52" name="Line 5">
              <a:extLst>
                <a:ext uri="{FF2B5EF4-FFF2-40B4-BE49-F238E27FC236}">
                  <a16:creationId xmlns:a16="http://schemas.microsoft.com/office/drawing/2014/main" id="{1F5607F9-D0CE-8742-843E-05AFCDCA2F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3637" y="1975193"/>
              <a:ext cx="23813" cy="29130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" name="Line 6">
              <a:extLst>
                <a:ext uri="{FF2B5EF4-FFF2-40B4-BE49-F238E27FC236}">
                  <a16:creationId xmlns:a16="http://schemas.microsoft.com/office/drawing/2014/main" id="{D5AC1D3D-9418-5F46-82ED-FBA189A713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0900" y="1987893"/>
              <a:ext cx="22225" cy="28908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4" name="Text Box 7">
              <a:extLst>
                <a:ext uri="{FF2B5EF4-FFF2-40B4-BE49-F238E27FC236}">
                  <a16:creationId xmlns:a16="http://schemas.microsoft.com/office/drawing/2014/main" id="{1AA39350-7ADC-E840-B7FD-CAF65C7EFE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5000" y="1638643"/>
              <a:ext cx="885825" cy="3508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sender</a:t>
              </a: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" name="Text Box 8">
              <a:extLst>
                <a:ext uri="{FF2B5EF4-FFF2-40B4-BE49-F238E27FC236}">
                  <a16:creationId xmlns:a16="http://schemas.microsoft.com/office/drawing/2014/main" id="{388F41A8-01FA-884F-8140-E9FD1F2C68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3050" y="1638643"/>
              <a:ext cx="946150" cy="3508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receiver</a:t>
              </a: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6" name="Line 9">
              <a:extLst>
                <a:ext uri="{FF2B5EF4-FFF2-40B4-BE49-F238E27FC236}">
                  <a16:creationId xmlns:a16="http://schemas.microsoft.com/office/drawing/2014/main" id="{4E1B3F21-B373-CA48-9AD5-5632396CBD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7450" y="2189505"/>
              <a:ext cx="2190750" cy="3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7" name="Line 10">
              <a:extLst>
                <a:ext uri="{FF2B5EF4-FFF2-40B4-BE49-F238E27FC236}">
                  <a16:creationId xmlns:a16="http://schemas.microsoft.com/office/drawing/2014/main" id="{89DD14FE-5B5B-3B43-8920-2EDFA30D8A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2212" y="4300880"/>
              <a:ext cx="219233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8" name="Line 11">
              <a:extLst>
                <a:ext uri="{FF2B5EF4-FFF2-40B4-BE49-F238E27FC236}">
                  <a16:creationId xmlns:a16="http://schemas.microsoft.com/office/drawing/2014/main" id="{0833BE20-CC42-354E-8D97-D533E108B5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02212" y="3357905"/>
              <a:ext cx="2209800" cy="9223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6DCE969D-C1B5-6B4F-8E82-11FE17209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9987" y="2187918"/>
              <a:ext cx="2232025" cy="1155700"/>
            </a:xfrm>
            <a:custGeom>
              <a:avLst/>
              <a:gdLst>
                <a:gd name="T0" fmla="*/ 0 w 2902"/>
                <a:gd name="T1" fmla="*/ 0 h 1185"/>
                <a:gd name="T2" fmla="*/ 2147483647 w 2902"/>
                <a:gd name="T3" fmla="*/ 2147483647 h 1185"/>
                <a:gd name="T4" fmla="*/ 2147483647 w 2902"/>
                <a:gd name="T5" fmla="*/ 2147483647 h 1185"/>
                <a:gd name="T6" fmla="*/ 0 w 2902"/>
                <a:gd name="T7" fmla="*/ 2147483647 h 1185"/>
                <a:gd name="T8" fmla="*/ 0 w 2902"/>
                <a:gd name="T9" fmla="*/ 0 h 11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02" h="1185">
                  <a:moveTo>
                    <a:pt x="0" y="0"/>
                  </a:moveTo>
                  <a:lnTo>
                    <a:pt x="2895" y="937"/>
                  </a:lnTo>
                  <a:lnTo>
                    <a:pt x="2902" y="1185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0" name="Line 13">
              <a:extLst>
                <a:ext uri="{FF2B5EF4-FFF2-40B4-BE49-F238E27FC236}">
                  <a16:creationId xmlns:a16="http://schemas.microsoft.com/office/drawing/2014/main" id="{71ECF681-371C-214F-B431-3EBF5FCA54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35525" y="2187918"/>
              <a:ext cx="1317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1" name="Line 14">
              <a:extLst>
                <a:ext uri="{FF2B5EF4-FFF2-40B4-BE49-F238E27FC236}">
                  <a16:creationId xmlns:a16="http://schemas.microsoft.com/office/drawing/2014/main" id="{D5FC9E24-2362-D949-AD1B-27FDE18130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35525" y="2429218"/>
              <a:ext cx="1317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2" name="Line 15">
              <a:extLst>
                <a:ext uri="{FF2B5EF4-FFF2-40B4-BE49-F238E27FC236}">
                  <a16:creationId xmlns:a16="http://schemas.microsoft.com/office/drawing/2014/main" id="{8E885B36-6DC7-A647-8328-79BA2FEF9A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46637" y="4288180"/>
              <a:ext cx="1333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" name="Text Box 16">
              <a:extLst>
                <a:ext uri="{FF2B5EF4-FFF2-40B4-BE49-F238E27FC236}">
                  <a16:creationId xmlns:a16="http://schemas.microsoft.com/office/drawing/2014/main" id="{C1807A2B-4600-F444-94CF-68DC8044B3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3062" y="3161055"/>
              <a:ext cx="8477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RTT</a:t>
              </a: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4" name="Line 17">
              <a:extLst>
                <a:ext uri="{FF2B5EF4-FFF2-40B4-BE49-F238E27FC236}">
                  <a16:creationId xmlns:a16="http://schemas.microsoft.com/office/drawing/2014/main" id="{4CA4ACE4-80D6-094A-B612-CEDFE37137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0450" y="3469030"/>
              <a:ext cx="11112" cy="811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5" name="Line 18">
              <a:extLst>
                <a:ext uri="{FF2B5EF4-FFF2-40B4-BE49-F238E27FC236}">
                  <a16:creationId xmlns:a16="http://schemas.microsoft.com/office/drawing/2014/main" id="{86419EA2-8CA9-1949-935B-FB9C7863AF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75212" y="2451443"/>
              <a:ext cx="3175" cy="768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6" name="Line 20">
              <a:extLst>
                <a:ext uri="{FF2B5EF4-FFF2-40B4-BE49-F238E27FC236}">
                  <a16:creationId xmlns:a16="http://schemas.microsoft.com/office/drawing/2014/main" id="{F450D6B2-ED0C-2A4C-8BFC-156E65F46C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88200" y="3102318"/>
              <a:ext cx="1333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7" name="Text Box 21">
              <a:extLst>
                <a:ext uri="{FF2B5EF4-FFF2-40B4-BE49-F238E27FC236}">
                  <a16:creationId xmlns:a16="http://schemas.microsoft.com/office/drawing/2014/main" id="{08BE5E72-86FD-8A42-9396-059DB3F761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9162" y="2926105"/>
              <a:ext cx="2425700" cy="35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first packet bit arrives</a:t>
              </a: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8" name="Line 22">
              <a:extLst>
                <a:ext uri="{FF2B5EF4-FFF2-40B4-BE49-F238E27FC236}">
                  <a16:creationId xmlns:a16="http://schemas.microsoft.com/office/drawing/2014/main" id="{B416D5CF-1045-E44E-A7DD-0F2BA9A284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12012" y="3351555"/>
              <a:ext cx="1270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9" name="Text Box 23">
              <a:extLst>
                <a:ext uri="{FF2B5EF4-FFF2-40B4-BE49-F238E27FC236}">
                  <a16:creationId xmlns:a16="http://schemas.microsoft.com/office/drawing/2014/main" id="{EA1933E4-20F7-C442-A192-A24ACB88B2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5512" y="3178518"/>
              <a:ext cx="3114675" cy="569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last packet bit arrives, send ACK</a:t>
              </a: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0" name="Text Box 24">
              <a:extLst>
                <a:ext uri="{FF2B5EF4-FFF2-40B4-BE49-F238E27FC236}">
                  <a16:creationId xmlns:a16="http://schemas.microsoft.com/office/drawing/2014/main" id="{E280E208-423C-5A4D-B4AD-4087BED290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2662" y="3961155"/>
              <a:ext cx="268605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ACK arrives, send next 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packet, </a:t>
              </a: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 = RTT + L / R</a:t>
              </a: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1" name="Freeform 25">
              <a:extLst>
                <a:ext uri="{FF2B5EF4-FFF2-40B4-BE49-F238E27FC236}">
                  <a16:creationId xmlns:a16="http://schemas.microsoft.com/office/drawing/2014/main" id="{A4A7A1DD-E270-2148-B390-9D3198E6E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7450" y="4296118"/>
              <a:ext cx="1419225" cy="577850"/>
            </a:xfrm>
            <a:custGeom>
              <a:avLst/>
              <a:gdLst>
                <a:gd name="T0" fmla="*/ 0 w 1845"/>
                <a:gd name="T1" fmla="*/ 0 h 592"/>
                <a:gd name="T2" fmla="*/ 2147483647 w 1845"/>
                <a:gd name="T3" fmla="*/ 2147483647 h 592"/>
                <a:gd name="T4" fmla="*/ 2147483647 w 1845"/>
                <a:gd name="T5" fmla="*/ 2147483647 h 592"/>
                <a:gd name="T6" fmla="*/ 0 w 1845"/>
                <a:gd name="T7" fmla="*/ 2147483647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2" name="Group 26">
              <a:extLst>
                <a:ext uri="{FF2B5EF4-FFF2-40B4-BE49-F238E27FC236}">
                  <a16:creationId xmlns:a16="http://schemas.microsoft.com/office/drawing/2014/main" id="{9CA64688-75A8-D347-9FA8-19BC93D4C9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1100" y="4288180"/>
              <a:ext cx="1281112" cy="534988"/>
              <a:chOff x="12315" y="13225"/>
              <a:chExt cx="2775" cy="913"/>
            </a:xfrm>
          </p:grpSpPr>
          <p:sp>
            <p:nvSpPr>
              <p:cNvPr id="73" name="Line 27">
                <a:extLst>
                  <a:ext uri="{FF2B5EF4-FFF2-40B4-BE49-F238E27FC236}">
                    <a16:creationId xmlns:a16="http://schemas.microsoft.com/office/drawing/2014/main" id="{3615449C-C628-4A4E-8FD9-6CEA1CB5AF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74" name="Line 28">
                <a:extLst>
                  <a:ext uri="{FF2B5EF4-FFF2-40B4-BE49-F238E27FC236}">
                    <a16:creationId xmlns:a16="http://schemas.microsoft.com/office/drawing/2014/main" id="{BC197F6C-E6E2-CC4F-B4CD-24052A68CF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5" name="Line 29">
              <a:extLst>
                <a:ext uri="{FF2B5EF4-FFF2-40B4-BE49-F238E27FC236}">
                  <a16:creationId xmlns:a16="http://schemas.microsoft.com/office/drawing/2014/main" id="{C09632D7-180D-4B4F-9D42-55DC28E6A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1100" y="4529480"/>
              <a:ext cx="317500" cy="1238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6" name="Line 30">
              <a:extLst>
                <a:ext uri="{FF2B5EF4-FFF2-40B4-BE49-F238E27FC236}">
                  <a16:creationId xmlns:a16="http://schemas.microsoft.com/office/drawing/2014/main" id="{0C325B2C-A250-0F40-9312-8A73164548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14950" y="4653305"/>
              <a:ext cx="541337" cy="2349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1" name="Slide Number Placeholder 2">
            <a:extLst>
              <a:ext uri="{FF2B5EF4-FFF2-40B4-BE49-F238E27FC236}">
                <a16:creationId xmlns:a16="http://schemas.microsoft.com/office/drawing/2014/main" id="{144B575B-9218-5E41-8DF6-C242B94C8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DDCD5EB-54DE-765A-F3FC-133CB3218123}"/>
              </a:ext>
            </a:extLst>
          </p:cNvPr>
          <p:cNvSpPr txBox="1">
            <a:spLocks noChangeArrowheads="1"/>
          </p:cNvSpPr>
          <p:nvPr/>
        </p:nvSpPr>
        <p:spPr>
          <a:xfrm>
            <a:off x="156121" y="4917057"/>
            <a:ext cx="10532792" cy="1044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9575" marR="0" lvl="0" indent="-2794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 1 Gbps link, 15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prop. delay, 8000 bit packet</a:t>
            </a:r>
          </a:p>
          <a:p>
            <a:pPr marL="409575" indent="-279400">
              <a:buFont typeface="Wingdings" charset="2"/>
              <a:buChar char="§"/>
              <a:defRPr/>
            </a:pPr>
            <a:r>
              <a:rPr lang="en-US" sz="1800" dirty="0">
                <a:solidFill>
                  <a:prstClr val="black"/>
                </a:solidFill>
              </a:rPr>
              <a:t>time to transmit packet into channel:</a:t>
            </a:r>
          </a:p>
          <a:p>
            <a:pPr marL="409575" marR="0" lvl="0" indent="-2794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24">
            <a:extLst>
              <a:ext uri="{FF2B5EF4-FFF2-40B4-BE49-F238E27FC236}">
                <a16:creationId xmlns:a16="http://schemas.microsoft.com/office/drawing/2014/main" id="{EAF058AE-19A9-4CD8-698E-DEBACCE2E01D}"/>
              </a:ext>
            </a:extLst>
          </p:cNvPr>
          <p:cNvGrpSpPr>
            <a:grpSpLocks/>
          </p:cNvGrpSpPr>
          <p:nvPr/>
        </p:nvGrpSpPr>
        <p:grpSpPr bwMode="auto">
          <a:xfrm>
            <a:off x="4804186" y="5379464"/>
            <a:ext cx="5724525" cy="812800"/>
            <a:chOff x="137" y="1675"/>
            <a:chExt cx="3606" cy="512"/>
          </a:xfrm>
        </p:grpSpPr>
        <p:sp>
          <p:nvSpPr>
            <p:cNvPr id="6" name="Text Box 10">
              <a:extLst>
                <a:ext uri="{FF2B5EF4-FFF2-40B4-BE49-F238E27FC236}">
                  <a16:creationId xmlns:a16="http://schemas.microsoft.com/office/drawing/2014/main" id="{EA1AEC24-4549-BA70-43E2-4D211B9203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" y="1795"/>
              <a:ext cx="64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D</a:t>
              </a:r>
              <a:r>
                <a:rPr kumimoji="0" lang="en-US" sz="2400" b="0" i="1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trans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=</a:t>
              </a:r>
            </a:p>
          </p:txBody>
        </p:sp>
        <p:grpSp>
          <p:nvGrpSpPr>
            <p:cNvPr id="7" name="Group 14">
              <a:extLst>
                <a:ext uri="{FF2B5EF4-FFF2-40B4-BE49-F238E27FC236}">
                  <a16:creationId xmlns:a16="http://schemas.microsoft.com/office/drawing/2014/main" id="{A5D8F684-2B67-BEBA-097E-837F5484B5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" y="1677"/>
              <a:ext cx="235" cy="499"/>
              <a:chOff x="155" y="2937"/>
              <a:chExt cx="235" cy="499"/>
            </a:xfrm>
          </p:grpSpPr>
          <p:sp>
            <p:nvSpPr>
              <p:cNvPr id="16" name="Text Box 11">
                <a:extLst>
                  <a:ext uri="{FF2B5EF4-FFF2-40B4-BE49-F238E27FC236}">
                    <a16:creationId xmlns:a16="http://schemas.microsoft.com/office/drawing/2014/main" id="{984932A0-BA17-58E7-0811-555A62592C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" y="2937"/>
                <a:ext cx="19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L</a:t>
                </a:r>
              </a:p>
            </p:txBody>
          </p:sp>
          <p:sp>
            <p:nvSpPr>
              <p:cNvPr id="17" name="Text Box 12">
                <a:extLst>
                  <a:ext uri="{FF2B5EF4-FFF2-40B4-BE49-F238E27FC236}">
                    <a16:creationId xmlns:a16="http://schemas.microsoft.com/office/drawing/2014/main" id="{19CA7570-2D98-7F85-5334-7E340B152B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5" y="3145"/>
                <a:ext cx="221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1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R</a:t>
                </a:r>
              </a:p>
            </p:txBody>
          </p:sp>
          <p:sp>
            <p:nvSpPr>
              <p:cNvPr id="18" name="Line 13">
                <a:extLst>
                  <a:ext uri="{FF2B5EF4-FFF2-40B4-BE49-F238E27FC236}">
                    <a16:creationId xmlns:a16="http://schemas.microsoft.com/office/drawing/2014/main" id="{C6A9A0AD-5A01-3132-1DC1-72C898A007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" y="3192"/>
                <a:ext cx="18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8" name="Group 19">
              <a:extLst>
                <a:ext uri="{FF2B5EF4-FFF2-40B4-BE49-F238E27FC236}">
                  <a16:creationId xmlns:a16="http://schemas.microsoft.com/office/drawing/2014/main" id="{D6ABCECC-E3E1-8FB3-A7D4-73952BEBA2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3" y="1675"/>
              <a:ext cx="1225" cy="512"/>
              <a:chOff x="1401" y="1693"/>
              <a:chExt cx="1225" cy="512"/>
            </a:xfrm>
          </p:grpSpPr>
          <p:sp>
            <p:nvSpPr>
              <p:cNvPr id="12" name="Text Box 6">
                <a:extLst>
                  <a:ext uri="{FF2B5EF4-FFF2-40B4-BE49-F238E27FC236}">
                    <a16:creationId xmlns:a16="http://schemas.microsoft.com/office/drawing/2014/main" id="{AF1F978F-432E-78F8-3768-DD19EDC065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5" y="1748"/>
                <a:ext cx="15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 </a:t>
                </a: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" name="Text Box 16">
                <a:extLst>
                  <a:ext uri="{FF2B5EF4-FFF2-40B4-BE49-F238E27FC236}">
                    <a16:creationId xmlns:a16="http://schemas.microsoft.com/office/drawing/2014/main" id="{2FA45773-89D3-628B-ADEC-2287F47A28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3" y="1693"/>
                <a:ext cx="83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8000 bits</a:t>
                </a:r>
              </a:p>
            </p:txBody>
          </p:sp>
          <p:sp>
            <p:nvSpPr>
              <p:cNvPr id="14" name="Text Box 17">
                <a:extLst>
                  <a:ext uri="{FF2B5EF4-FFF2-40B4-BE49-F238E27FC236}">
                    <a16:creationId xmlns:a16="http://schemas.microsoft.com/office/drawing/2014/main" id="{A14EA845-E9A8-2CA8-02A0-93406E9B67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01" y="1917"/>
                <a:ext cx="12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10</a:t>
                </a:r>
                <a:r>
                  <a:rPr kumimoji="0" lang="en-US" sz="2400" b="0" i="1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9 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bits/sec</a:t>
                </a:r>
              </a:p>
            </p:txBody>
          </p:sp>
          <p:sp>
            <p:nvSpPr>
              <p:cNvPr id="15" name="Line 18">
                <a:extLst>
                  <a:ext uri="{FF2B5EF4-FFF2-40B4-BE49-F238E27FC236}">
                    <a16:creationId xmlns:a16="http://schemas.microsoft.com/office/drawing/2014/main" id="{DFFFDFF4-1CBC-D447-4795-F43CF88CCF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4" y="1950"/>
                <a:ext cx="97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9" name="Text Box 20">
              <a:extLst>
                <a:ext uri="{FF2B5EF4-FFF2-40B4-BE49-F238E27FC236}">
                  <a16:creationId xmlns:a16="http://schemas.microsoft.com/office/drawing/2014/main" id="{0418794E-4E0F-12E2-450F-FB5FE47DA8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3" y="1789"/>
              <a:ext cx="21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=</a:t>
              </a:r>
            </a:p>
          </p:txBody>
        </p:sp>
        <p:sp>
          <p:nvSpPr>
            <p:cNvPr id="10" name="Text Box 22">
              <a:extLst>
                <a:ext uri="{FF2B5EF4-FFF2-40B4-BE49-F238E27FC236}">
                  <a16:creationId xmlns:a16="http://schemas.microsoft.com/office/drawing/2014/main" id="{A9C49969-7FE0-1893-C454-C85EED2384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9" y="1789"/>
              <a:ext cx="21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=</a:t>
              </a:r>
            </a:p>
          </p:txBody>
        </p:sp>
        <p:sp>
          <p:nvSpPr>
            <p:cNvPr id="11" name="Text Box 23">
              <a:extLst>
                <a:ext uri="{FF2B5EF4-FFF2-40B4-BE49-F238E27FC236}">
                  <a16:creationId xmlns:a16="http://schemas.microsoft.com/office/drawing/2014/main" id="{FB92906E-58E6-7EFB-7BBE-DA14C2CB06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5" y="1777"/>
              <a:ext cx="102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8 microsecs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2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stop-and-wait operation</a:t>
            </a:r>
            <a:endParaRPr lang="en-US" sz="4400" dirty="0"/>
          </a:p>
        </p:txBody>
      </p:sp>
      <p:sp>
        <p:nvSpPr>
          <p:cNvPr id="50" name="Line 3">
            <a:extLst>
              <a:ext uri="{FF2B5EF4-FFF2-40B4-BE49-F238E27FC236}">
                <a16:creationId xmlns:a16="http://schemas.microsoft.com/office/drawing/2014/main" id="{65EF62F5-AF0F-154C-9C6E-93BB51897ED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3093" y="1992313"/>
            <a:ext cx="2227262" cy="922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" name="Line 5">
            <a:extLst>
              <a:ext uri="{FF2B5EF4-FFF2-40B4-BE49-F238E27FC236}">
                <a16:creationId xmlns:a16="http://schemas.microsoft.com/office/drawing/2014/main" id="{1F5607F9-D0CE-8742-843E-05AFCDCA2F2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1980" y="1773238"/>
            <a:ext cx="23813" cy="2913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3" name="Line 6">
            <a:extLst>
              <a:ext uri="{FF2B5EF4-FFF2-40B4-BE49-F238E27FC236}">
                <a16:creationId xmlns:a16="http://schemas.microsoft.com/office/drawing/2014/main" id="{D5AC1D3D-9418-5F46-82ED-FBA189A71398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9243" y="1785938"/>
            <a:ext cx="22225" cy="28908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4" name="Text Box 7">
            <a:extLst>
              <a:ext uri="{FF2B5EF4-FFF2-40B4-BE49-F238E27FC236}">
                <a16:creationId xmlns:a16="http://schemas.microsoft.com/office/drawing/2014/main" id="{1AA39350-7ADC-E840-B7FD-CAF65C7EF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3343" y="1436688"/>
            <a:ext cx="885825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sender</a:t>
            </a: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5" name="Text Box 8">
            <a:extLst>
              <a:ext uri="{FF2B5EF4-FFF2-40B4-BE49-F238E27FC236}">
                <a16:creationId xmlns:a16="http://schemas.microsoft.com/office/drawing/2014/main" id="{388F41A8-01FA-884F-8140-E9FD1F2C6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1393" y="1436688"/>
            <a:ext cx="946150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receiver</a:t>
            </a: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6" name="Line 9">
            <a:extLst>
              <a:ext uri="{FF2B5EF4-FFF2-40B4-BE49-F238E27FC236}">
                <a16:creationId xmlns:a16="http://schemas.microsoft.com/office/drawing/2014/main" id="{4E1B3F21-B373-CA48-9AD5-5632396CBD8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5793" y="1987550"/>
            <a:ext cx="2190750" cy="31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7" name="Line 10">
            <a:extLst>
              <a:ext uri="{FF2B5EF4-FFF2-40B4-BE49-F238E27FC236}">
                <a16:creationId xmlns:a16="http://schemas.microsoft.com/office/drawing/2014/main" id="{89DD14FE-5B5B-3B43-8920-2EDFA30D8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0555" y="4098925"/>
            <a:ext cx="2192338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8" name="Line 11">
            <a:extLst>
              <a:ext uri="{FF2B5EF4-FFF2-40B4-BE49-F238E27FC236}">
                <a16:creationId xmlns:a16="http://schemas.microsoft.com/office/drawing/2014/main" id="{0833BE20-CC42-354E-8D97-D533E108B5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40555" y="3155950"/>
            <a:ext cx="2209800" cy="922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9" name="Freeform 12">
            <a:extLst>
              <a:ext uri="{FF2B5EF4-FFF2-40B4-BE49-F238E27FC236}">
                <a16:creationId xmlns:a16="http://schemas.microsoft.com/office/drawing/2014/main" id="{6DCE969D-C1B5-6B4F-8E82-11FE17209698}"/>
              </a:ext>
            </a:extLst>
          </p:cNvPr>
          <p:cNvSpPr>
            <a:spLocks/>
          </p:cNvSpPr>
          <p:nvPr/>
        </p:nvSpPr>
        <p:spPr bwMode="auto">
          <a:xfrm>
            <a:off x="6518330" y="1985963"/>
            <a:ext cx="2232025" cy="1155700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0" name="Line 13">
            <a:extLst>
              <a:ext uri="{FF2B5EF4-FFF2-40B4-BE49-F238E27FC236}">
                <a16:creationId xmlns:a16="http://schemas.microsoft.com/office/drawing/2014/main" id="{71ECF681-371C-214F-B431-3EBF5FCA54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73868" y="1985963"/>
            <a:ext cx="1317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1" name="Line 14">
            <a:extLst>
              <a:ext uri="{FF2B5EF4-FFF2-40B4-BE49-F238E27FC236}">
                <a16:creationId xmlns:a16="http://schemas.microsoft.com/office/drawing/2014/main" id="{D5FC9E24-2362-D949-AD1B-27FDE18130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73868" y="2227263"/>
            <a:ext cx="1317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2" name="Line 15">
            <a:extLst>
              <a:ext uri="{FF2B5EF4-FFF2-40B4-BE49-F238E27FC236}">
                <a16:creationId xmlns:a16="http://schemas.microsoft.com/office/drawing/2014/main" id="{8E885B36-6DC7-A647-8328-79BA2FEF9A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84980" y="4086225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6" name="Line 20">
            <a:extLst>
              <a:ext uri="{FF2B5EF4-FFF2-40B4-BE49-F238E27FC236}">
                <a16:creationId xmlns:a16="http://schemas.microsoft.com/office/drawing/2014/main" id="{F450D6B2-ED0C-2A4C-8BFC-156E65F46C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26543" y="2900363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8" name="Line 22">
            <a:extLst>
              <a:ext uri="{FF2B5EF4-FFF2-40B4-BE49-F238E27FC236}">
                <a16:creationId xmlns:a16="http://schemas.microsoft.com/office/drawing/2014/main" id="{B416D5CF-1045-E44E-A7DD-0F2BA9A28495}"/>
              </a:ext>
            </a:extLst>
          </p:cNvPr>
          <p:cNvSpPr>
            <a:spLocks noChangeShapeType="1"/>
          </p:cNvSpPr>
          <p:nvPr/>
        </p:nvSpPr>
        <p:spPr bwMode="auto">
          <a:xfrm>
            <a:off x="8750355" y="3149600"/>
            <a:ext cx="127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1" name="Freeform 25">
            <a:extLst>
              <a:ext uri="{FF2B5EF4-FFF2-40B4-BE49-F238E27FC236}">
                <a16:creationId xmlns:a16="http://schemas.microsoft.com/office/drawing/2014/main" id="{A4A7A1DD-E270-2148-B390-9D3198E6E533}"/>
              </a:ext>
            </a:extLst>
          </p:cNvPr>
          <p:cNvSpPr>
            <a:spLocks/>
          </p:cNvSpPr>
          <p:nvPr/>
        </p:nvSpPr>
        <p:spPr bwMode="auto">
          <a:xfrm>
            <a:off x="6535793" y="4094163"/>
            <a:ext cx="1419225" cy="577850"/>
          </a:xfrm>
          <a:custGeom>
            <a:avLst/>
            <a:gdLst>
              <a:gd name="T0" fmla="*/ 0 w 1845"/>
              <a:gd name="T1" fmla="*/ 0 h 592"/>
              <a:gd name="T2" fmla="*/ 2147483647 w 1845"/>
              <a:gd name="T3" fmla="*/ 2147483647 h 592"/>
              <a:gd name="T4" fmla="*/ 2147483647 w 1845"/>
              <a:gd name="T5" fmla="*/ 2147483647 h 592"/>
              <a:gd name="T6" fmla="*/ 0 w 1845"/>
              <a:gd name="T7" fmla="*/ 2147483647 h 592"/>
              <a:gd name="T8" fmla="*/ 0 w 1845"/>
              <a:gd name="T9" fmla="*/ 0 h 5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45" h="592">
                <a:moveTo>
                  <a:pt x="0" y="0"/>
                </a:moveTo>
                <a:lnTo>
                  <a:pt x="1845" y="592"/>
                </a:lnTo>
                <a:lnTo>
                  <a:pt x="1095" y="592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2" name="Group 26">
            <a:extLst>
              <a:ext uri="{FF2B5EF4-FFF2-40B4-BE49-F238E27FC236}">
                <a16:creationId xmlns:a16="http://schemas.microsoft.com/office/drawing/2014/main" id="{9CA64688-75A8-D347-9FA8-19BC93D4C937}"/>
              </a:ext>
            </a:extLst>
          </p:cNvPr>
          <p:cNvGrpSpPr>
            <a:grpSpLocks/>
          </p:cNvGrpSpPr>
          <p:nvPr/>
        </p:nvGrpSpPr>
        <p:grpSpPr bwMode="auto">
          <a:xfrm>
            <a:off x="6529443" y="4086225"/>
            <a:ext cx="1281112" cy="534988"/>
            <a:chOff x="12315" y="13225"/>
            <a:chExt cx="2775" cy="913"/>
          </a:xfrm>
        </p:grpSpPr>
        <p:sp>
          <p:nvSpPr>
            <p:cNvPr id="73" name="Line 27">
              <a:extLst>
                <a:ext uri="{FF2B5EF4-FFF2-40B4-BE49-F238E27FC236}">
                  <a16:creationId xmlns:a16="http://schemas.microsoft.com/office/drawing/2014/main" id="{3615449C-C628-4A4E-8FD9-6CEA1CB5AF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15" y="13225"/>
              <a:ext cx="1587" cy="5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Line 28">
              <a:extLst>
                <a:ext uri="{FF2B5EF4-FFF2-40B4-BE49-F238E27FC236}">
                  <a16:creationId xmlns:a16="http://schemas.microsoft.com/office/drawing/2014/main" id="{BC197F6C-E6E2-CC4F-B4CD-24052A68CF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15" y="13737"/>
              <a:ext cx="1175" cy="4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75" name="Line 29">
            <a:extLst>
              <a:ext uri="{FF2B5EF4-FFF2-40B4-BE49-F238E27FC236}">
                <a16:creationId xmlns:a16="http://schemas.microsoft.com/office/drawing/2014/main" id="{C09632D7-180D-4B4F-9D42-55DC28E6A66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9443" y="4327525"/>
            <a:ext cx="317500" cy="123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6" name="Line 30">
            <a:extLst>
              <a:ext uri="{FF2B5EF4-FFF2-40B4-BE49-F238E27FC236}">
                <a16:creationId xmlns:a16="http://schemas.microsoft.com/office/drawing/2014/main" id="{0C325B2C-A250-0F40-9312-8A731645488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3293" y="4451350"/>
            <a:ext cx="541337" cy="23495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C6AF9F3-99D9-6F40-B127-7A6785C46B41}"/>
              </a:ext>
            </a:extLst>
          </p:cNvPr>
          <p:cNvGrpSpPr/>
          <p:nvPr/>
        </p:nvGrpSpPr>
        <p:grpSpPr>
          <a:xfrm>
            <a:off x="2244612" y="2022637"/>
            <a:ext cx="1278602" cy="597475"/>
            <a:chOff x="749300" y="3009900"/>
            <a:chExt cx="1278602" cy="59747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1E4313-1A1A-3A42-AC4C-44CC986CCAC5}"/>
                </a:ext>
              </a:extLst>
            </p:cNvPr>
            <p:cNvSpPr txBox="1"/>
            <p:nvPr/>
          </p:nvSpPr>
          <p:spPr>
            <a:xfrm>
              <a:off x="749300" y="3022600"/>
              <a:ext cx="11112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</a:t>
              </a:r>
              <a:r>
                <a:rPr kumimoji="0" lang="en-US" sz="28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sender</a:t>
              </a:r>
              <a:endPara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C13E07F-DCC8-5C42-B670-E68B309E1374}"/>
                </a:ext>
              </a:extLst>
            </p:cNvPr>
            <p:cNvSpPr txBox="1"/>
            <p:nvPr/>
          </p:nvSpPr>
          <p:spPr>
            <a:xfrm>
              <a:off x="1663700" y="300990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2394E0F-C5BE-F842-A8F0-CE5EB7D410B7}"/>
              </a:ext>
            </a:extLst>
          </p:cNvPr>
          <p:cNvSpPr txBox="1"/>
          <p:nvPr/>
        </p:nvSpPr>
        <p:spPr>
          <a:xfrm>
            <a:off x="4022612" y="1768637"/>
            <a:ext cx="833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 / 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6C6FA9-6BC1-BE4F-985A-814A76374A78}"/>
              </a:ext>
            </a:extLst>
          </p:cNvPr>
          <p:cNvSpPr txBox="1"/>
          <p:nvPr/>
        </p:nvSpPr>
        <p:spPr>
          <a:xfrm>
            <a:off x="3565412" y="2314737"/>
            <a:ext cx="731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RTT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71EC5E-49D5-C845-A523-BB2BA82777FB}"/>
              </a:ext>
            </a:extLst>
          </p:cNvPr>
          <p:cNvCxnSpPr/>
          <p:nvPr/>
        </p:nvCxnSpPr>
        <p:spPr>
          <a:xfrm>
            <a:off x="3654312" y="2314737"/>
            <a:ext cx="15494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EBE743-5B5A-CB4C-ADBF-D607BDC87774}"/>
              </a:ext>
            </a:extLst>
          </p:cNvPr>
          <p:cNvGrpSpPr/>
          <p:nvPr/>
        </p:nvGrpSpPr>
        <p:grpSpPr>
          <a:xfrm>
            <a:off x="5721405" y="2234921"/>
            <a:ext cx="847725" cy="1860804"/>
            <a:chOff x="4183062" y="2436876"/>
            <a:chExt cx="847725" cy="1860804"/>
          </a:xfrm>
        </p:grpSpPr>
        <p:sp>
          <p:nvSpPr>
            <p:cNvPr id="63" name="Text Box 16">
              <a:extLst>
                <a:ext uri="{FF2B5EF4-FFF2-40B4-BE49-F238E27FC236}">
                  <a16:creationId xmlns:a16="http://schemas.microsoft.com/office/drawing/2014/main" id="{C1807A2B-4600-F444-94CF-68DC8044B3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3062" y="3161055"/>
              <a:ext cx="8477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RTT</a:t>
              </a: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4" name="Line 17">
              <a:extLst>
                <a:ext uri="{FF2B5EF4-FFF2-40B4-BE49-F238E27FC236}">
                  <a16:creationId xmlns:a16="http://schemas.microsoft.com/office/drawing/2014/main" id="{4CA4ACE4-80D6-094A-B612-CEDFE37137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0450" y="3469030"/>
              <a:ext cx="11112" cy="811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5" name="Line 18">
              <a:extLst>
                <a:ext uri="{FF2B5EF4-FFF2-40B4-BE49-F238E27FC236}">
                  <a16:creationId xmlns:a16="http://schemas.microsoft.com/office/drawing/2014/main" id="{86419EA2-8CA9-1949-935B-FB9C7863AF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75212" y="2451443"/>
              <a:ext cx="3175" cy="768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49C2C2C-CE28-5843-8415-9EE09E6947FC}"/>
                </a:ext>
              </a:extLst>
            </p:cNvPr>
            <p:cNvSpPr/>
            <p:nvPr/>
          </p:nvSpPr>
          <p:spPr>
            <a:xfrm>
              <a:off x="4421124" y="2436876"/>
              <a:ext cx="77724" cy="18608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59E1995-34BF-7E4C-A8E6-79D6D91B735F}"/>
              </a:ext>
            </a:extLst>
          </p:cNvPr>
          <p:cNvGrpSpPr/>
          <p:nvPr/>
        </p:nvGrpSpPr>
        <p:grpSpPr>
          <a:xfrm>
            <a:off x="5737741" y="1941782"/>
            <a:ext cx="847725" cy="336550"/>
            <a:chOff x="4199398" y="2143737"/>
            <a:chExt cx="847725" cy="336550"/>
          </a:xfrm>
        </p:grpSpPr>
        <p:sp>
          <p:nvSpPr>
            <p:cNvPr id="34" name="Text Box 16">
              <a:extLst>
                <a:ext uri="{FF2B5EF4-FFF2-40B4-BE49-F238E27FC236}">
                  <a16:creationId xmlns:a16="http://schemas.microsoft.com/office/drawing/2014/main" id="{CE11628B-6BAA-5F4D-83D0-1C375AA4B5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9398" y="2143737"/>
              <a:ext cx="8477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L/R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925C961-57CF-D349-AB32-A9692749F035}"/>
                </a:ext>
              </a:extLst>
            </p:cNvPr>
            <p:cNvSpPr/>
            <p:nvPr/>
          </p:nvSpPr>
          <p:spPr>
            <a:xfrm>
              <a:off x="4418854" y="2180844"/>
              <a:ext cx="85344" cy="24688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075CB59D-6E37-644B-87A0-86A5D61EB620}"/>
              </a:ext>
            </a:extLst>
          </p:cNvPr>
          <p:cNvSpPr txBox="1"/>
          <p:nvPr/>
        </p:nvSpPr>
        <p:spPr>
          <a:xfrm>
            <a:off x="4175012" y="2314737"/>
            <a:ext cx="1095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L / R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4AEDD2-EED9-9242-A1CE-295F5C6A03DB}"/>
              </a:ext>
            </a:extLst>
          </p:cNvPr>
          <p:cNvGrpSpPr/>
          <p:nvPr/>
        </p:nvGrpSpPr>
        <p:grpSpPr>
          <a:xfrm>
            <a:off x="3156251" y="2947504"/>
            <a:ext cx="1781653" cy="1463020"/>
            <a:chOff x="1660939" y="3934767"/>
            <a:chExt cx="1781653" cy="14630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0101E67-F8E3-5F43-87A5-EEE3F55BCF5A}"/>
                </a:ext>
              </a:extLst>
            </p:cNvPr>
            <p:cNvSpPr txBox="1"/>
            <p:nvPr/>
          </p:nvSpPr>
          <p:spPr>
            <a:xfrm>
              <a:off x="1673639" y="485649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3ADC375-683E-5F46-8229-0B251E9F0CDD}"/>
                </a:ext>
              </a:extLst>
            </p:cNvPr>
            <p:cNvSpPr txBox="1"/>
            <p:nvPr/>
          </p:nvSpPr>
          <p:spPr>
            <a:xfrm>
              <a:off x="2070100" y="4874567"/>
              <a:ext cx="13724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0.00027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AD14E5C-D408-D34F-A4E3-3FF2736B1748}"/>
                </a:ext>
              </a:extLst>
            </p:cNvPr>
            <p:cNvGrpSpPr/>
            <p:nvPr/>
          </p:nvGrpSpPr>
          <p:grpSpPr>
            <a:xfrm>
              <a:off x="1660939" y="3934767"/>
              <a:ext cx="1473628" cy="868065"/>
              <a:chOff x="1660939" y="3795067"/>
              <a:chExt cx="1473628" cy="868065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2A82ED6-4EB6-9646-9813-CD52285AEECC}"/>
                  </a:ext>
                </a:extLst>
              </p:cNvPr>
              <p:cNvSpPr txBox="1"/>
              <p:nvPr/>
            </p:nvSpPr>
            <p:spPr>
              <a:xfrm>
                <a:off x="1660939" y="3952557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</a:t>
                </a: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2D5D5FF4-838F-754C-8978-6526E35349A3}"/>
                  </a:ext>
                </a:extLst>
              </p:cNvPr>
              <p:cNvGrpSpPr/>
              <p:nvPr/>
            </p:nvGrpSpPr>
            <p:grpSpPr>
              <a:xfrm>
                <a:off x="2095500" y="3795067"/>
                <a:ext cx="1039067" cy="868065"/>
                <a:chOff x="2032000" y="3795067"/>
                <a:chExt cx="1039067" cy="868065"/>
              </a:xfrm>
            </p:grpSpPr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E983D372-880E-BD47-AF86-736C61470D97}"/>
                    </a:ext>
                  </a:extLst>
                </p:cNvPr>
                <p:cNvSpPr txBox="1"/>
                <p:nvPr/>
              </p:nvSpPr>
              <p:spPr>
                <a:xfrm>
                  <a:off x="2146300" y="3795067"/>
                  <a:ext cx="7280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.008</a:t>
                  </a:r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C1BDCBB7-422E-9B44-86BF-FE476616B58A}"/>
                    </a:ext>
                  </a:extLst>
                </p:cNvPr>
                <p:cNvSpPr txBox="1"/>
                <p:nvPr/>
              </p:nvSpPr>
              <p:spPr>
                <a:xfrm>
                  <a:off x="2032000" y="4201467"/>
                  <a:ext cx="103906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30.008</a:t>
                  </a:r>
                </a:p>
              </p:txBody>
            </p: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BBAC316F-2A0D-B744-BBEB-CB399528A356}"/>
                    </a:ext>
                  </a:extLst>
                </p:cNvPr>
                <p:cNvCxnSpPr/>
                <p:nvPr/>
              </p:nvCxnSpPr>
              <p:spPr>
                <a:xfrm>
                  <a:off x="2120900" y="4239567"/>
                  <a:ext cx="8255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6A30693C-EFD3-504D-9986-8B04D7557A03}"/>
              </a:ext>
            </a:extLst>
          </p:cNvPr>
          <p:cNvSpPr/>
          <p:nvPr/>
        </p:nvSpPr>
        <p:spPr>
          <a:xfrm>
            <a:off x="5728597" y="1978889"/>
            <a:ext cx="85344" cy="2468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07A72-228A-0E4D-9982-EED66F10F557}"/>
              </a:ext>
            </a:extLst>
          </p:cNvPr>
          <p:cNvSpPr txBox="1"/>
          <p:nvPr/>
        </p:nvSpPr>
        <p:spPr>
          <a:xfrm>
            <a:off x="1219200" y="5055243"/>
            <a:ext cx="1019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Throughput =  ???  </a:t>
            </a:r>
          </a:p>
        </p:txBody>
      </p:sp>
      <p:sp>
        <p:nvSpPr>
          <p:cNvPr id="49" name="Slide Number Placeholder 2">
            <a:extLst>
              <a:ext uri="{FF2B5EF4-FFF2-40B4-BE49-F238E27FC236}">
                <a16:creationId xmlns:a16="http://schemas.microsoft.com/office/drawing/2014/main" id="{CB5285FE-6F5F-D849-A9CB-EEFE33B31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27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4907880" y="2131200"/>
              <a:ext cx="7286040" cy="43804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98880" y="2122560"/>
                <a:ext cx="7300440" cy="439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219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43" grpId="0"/>
      <p:bldP spid="85" grpId="0" animBg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Transport services and protocols</a:t>
            </a:r>
            <a:endParaRPr lang="en-US" sz="4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81DCC24-3FE7-E745-BC17-3886FB241095}"/>
              </a:ext>
            </a:extLst>
          </p:cNvPr>
          <p:cNvSpPr txBox="1">
            <a:spLocks noChangeArrowheads="1"/>
          </p:cNvSpPr>
          <p:nvPr/>
        </p:nvSpPr>
        <p:spPr>
          <a:xfrm>
            <a:off x="681218" y="1443831"/>
            <a:ext cx="5815703" cy="1621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logical communication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between application processes running on different hosts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7FC4FF92-130F-BB41-8C2E-AD6E35A5EFB3}"/>
              </a:ext>
            </a:extLst>
          </p:cNvPr>
          <p:cNvSpPr/>
          <p:nvPr/>
        </p:nvSpPr>
        <p:spPr>
          <a:xfrm>
            <a:off x="8985188" y="3065778"/>
            <a:ext cx="1124807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288567 w 1811701"/>
              <a:gd name="connsiteY0" fmla="*/ 555674 h 1898251"/>
              <a:gd name="connsiteX1" fmla="*/ 88590 w 1811701"/>
              <a:gd name="connsiteY1" fmla="*/ 947092 h 1898251"/>
              <a:gd name="connsiteX2" fmla="*/ 10243 w 1811701"/>
              <a:gd name="connsiteY2" fmla="*/ 1744704 h 1898251"/>
              <a:gd name="connsiteX3" fmla="*/ 306327 w 1811701"/>
              <a:gd name="connsiteY3" fmla="*/ 1898251 h 1898251"/>
              <a:gd name="connsiteX4" fmla="*/ 1666327 w 1811701"/>
              <a:gd name="connsiteY4" fmla="*/ 1847529 h 1898251"/>
              <a:gd name="connsiteX5" fmla="*/ 1685455 w 1811701"/>
              <a:gd name="connsiteY5" fmla="*/ 1299247 h 1898251"/>
              <a:gd name="connsiteX6" fmla="*/ 1306672 w 1811701"/>
              <a:gd name="connsiteY6" fmla="*/ 1053233 h 1898251"/>
              <a:gd name="connsiteX7" fmla="*/ 1616888 w 1811701"/>
              <a:gd name="connsiteY7" fmla="*/ 533291 h 1898251"/>
              <a:gd name="connsiteX8" fmla="*/ 1485303 w 1811701"/>
              <a:gd name="connsiteY8" fmla="*/ 127710 h 1898251"/>
              <a:gd name="connsiteX9" fmla="*/ 927674 w 1811701"/>
              <a:gd name="connsiteY9" fmla="*/ 28097 h 1898251"/>
              <a:gd name="connsiteX10" fmla="*/ 288567 w 1811701"/>
              <a:gd name="connsiteY10" fmla="*/ 555674 h 1898251"/>
              <a:gd name="connsiteX0" fmla="*/ 288567 w 1811701"/>
              <a:gd name="connsiteY0" fmla="*/ 479828 h 1822405"/>
              <a:gd name="connsiteX1" fmla="*/ 88590 w 1811701"/>
              <a:gd name="connsiteY1" fmla="*/ 871246 h 1822405"/>
              <a:gd name="connsiteX2" fmla="*/ 10243 w 1811701"/>
              <a:gd name="connsiteY2" fmla="*/ 1668858 h 1822405"/>
              <a:gd name="connsiteX3" fmla="*/ 306327 w 1811701"/>
              <a:gd name="connsiteY3" fmla="*/ 1822405 h 1822405"/>
              <a:gd name="connsiteX4" fmla="*/ 1666327 w 1811701"/>
              <a:gd name="connsiteY4" fmla="*/ 1771683 h 1822405"/>
              <a:gd name="connsiteX5" fmla="*/ 1685455 w 1811701"/>
              <a:gd name="connsiteY5" fmla="*/ 1223401 h 1822405"/>
              <a:gd name="connsiteX6" fmla="*/ 1306672 w 1811701"/>
              <a:gd name="connsiteY6" fmla="*/ 977387 h 1822405"/>
              <a:gd name="connsiteX7" fmla="*/ 1616888 w 1811701"/>
              <a:gd name="connsiteY7" fmla="*/ 457445 h 1822405"/>
              <a:gd name="connsiteX8" fmla="*/ 1485303 w 1811701"/>
              <a:gd name="connsiteY8" fmla="*/ 51864 h 1822405"/>
              <a:gd name="connsiteX9" fmla="*/ 895599 w 1811701"/>
              <a:gd name="connsiteY9" fmla="*/ 79530 h 1822405"/>
              <a:gd name="connsiteX10" fmla="*/ 288567 w 1811701"/>
              <a:gd name="connsiteY10" fmla="*/ 479828 h 182240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616888 w 1811701"/>
              <a:gd name="connsiteY7" fmla="*/ 396875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584814 w 1811701"/>
              <a:gd name="connsiteY7" fmla="*/ 510012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770444"/>
              <a:gd name="connsiteY0" fmla="*/ 419258 h 1761835"/>
              <a:gd name="connsiteX1" fmla="*/ 88590 w 1770444"/>
              <a:gd name="connsiteY1" fmla="*/ 810676 h 1761835"/>
              <a:gd name="connsiteX2" fmla="*/ 10243 w 1770444"/>
              <a:gd name="connsiteY2" fmla="*/ 1608288 h 1761835"/>
              <a:gd name="connsiteX3" fmla="*/ 306327 w 1770444"/>
              <a:gd name="connsiteY3" fmla="*/ 1761835 h 1761835"/>
              <a:gd name="connsiteX4" fmla="*/ 1666327 w 1770444"/>
              <a:gd name="connsiteY4" fmla="*/ 1711113 h 1761835"/>
              <a:gd name="connsiteX5" fmla="*/ 1589229 w 1770444"/>
              <a:gd name="connsiteY5" fmla="*/ 1176973 h 1761835"/>
              <a:gd name="connsiteX6" fmla="*/ 1306672 w 1770444"/>
              <a:gd name="connsiteY6" fmla="*/ 916817 h 1761835"/>
              <a:gd name="connsiteX7" fmla="*/ 1584814 w 1770444"/>
              <a:gd name="connsiteY7" fmla="*/ 510012 h 1761835"/>
              <a:gd name="connsiteX8" fmla="*/ 1373040 w 1770444"/>
              <a:gd name="connsiteY8" fmla="*/ 118574 h 1761835"/>
              <a:gd name="connsiteX9" fmla="*/ 895599 w 1770444"/>
              <a:gd name="connsiteY9" fmla="*/ 18960 h 1761835"/>
              <a:gd name="connsiteX10" fmla="*/ 288567 w 1770444"/>
              <a:gd name="connsiteY10" fmla="*/ 419258 h 1761835"/>
              <a:gd name="connsiteX0" fmla="*/ 288567 w 1592514"/>
              <a:gd name="connsiteY0" fmla="*/ 419258 h 1863058"/>
              <a:gd name="connsiteX1" fmla="*/ 88590 w 1592514"/>
              <a:gd name="connsiteY1" fmla="*/ 810676 h 1863058"/>
              <a:gd name="connsiteX2" fmla="*/ 10243 w 1592514"/>
              <a:gd name="connsiteY2" fmla="*/ 1608288 h 1863058"/>
              <a:gd name="connsiteX3" fmla="*/ 306327 w 1592514"/>
              <a:gd name="connsiteY3" fmla="*/ 1761835 h 1863058"/>
              <a:gd name="connsiteX4" fmla="*/ 1377650 w 1592514"/>
              <a:gd name="connsiteY4" fmla="*/ 1838393 h 1863058"/>
              <a:gd name="connsiteX5" fmla="*/ 1589229 w 1592514"/>
              <a:gd name="connsiteY5" fmla="*/ 1176973 h 1863058"/>
              <a:gd name="connsiteX6" fmla="*/ 1306672 w 1592514"/>
              <a:gd name="connsiteY6" fmla="*/ 916817 h 1863058"/>
              <a:gd name="connsiteX7" fmla="*/ 1584814 w 1592514"/>
              <a:gd name="connsiteY7" fmla="*/ 510012 h 1863058"/>
              <a:gd name="connsiteX8" fmla="*/ 1373040 w 1592514"/>
              <a:gd name="connsiteY8" fmla="*/ 118574 h 1863058"/>
              <a:gd name="connsiteX9" fmla="*/ 895599 w 1592514"/>
              <a:gd name="connsiteY9" fmla="*/ 18960 h 1863058"/>
              <a:gd name="connsiteX10" fmla="*/ 288567 w 1592514"/>
              <a:gd name="connsiteY10" fmla="*/ 419258 h 1863058"/>
              <a:gd name="connsiteX0" fmla="*/ 421322 w 1594935"/>
              <a:gd name="connsiteY0" fmla="*/ 616342 h 1876292"/>
              <a:gd name="connsiteX1" fmla="*/ 91011 w 1594935"/>
              <a:gd name="connsiteY1" fmla="*/ 823910 h 1876292"/>
              <a:gd name="connsiteX2" fmla="*/ 12664 w 1594935"/>
              <a:gd name="connsiteY2" fmla="*/ 1621522 h 1876292"/>
              <a:gd name="connsiteX3" fmla="*/ 308748 w 1594935"/>
              <a:gd name="connsiteY3" fmla="*/ 1775069 h 1876292"/>
              <a:gd name="connsiteX4" fmla="*/ 1380071 w 1594935"/>
              <a:gd name="connsiteY4" fmla="*/ 1851627 h 1876292"/>
              <a:gd name="connsiteX5" fmla="*/ 1591650 w 1594935"/>
              <a:gd name="connsiteY5" fmla="*/ 1190207 h 1876292"/>
              <a:gd name="connsiteX6" fmla="*/ 1309093 w 1594935"/>
              <a:gd name="connsiteY6" fmla="*/ 930051 h 1876292"/>
              <a:gd name="connsiteX7" fmla="*/ 1587235 w 1594935"/>
              <a:gd name="connsiteY7" fmla="*/ 523246 h 1876292"/>
              <a:gd name="connsiteX8" fmla="*/ 1375461 w 1594935"/>
              <a:gd name="connsiteY8" fmla="*/ 131808 h 1876292"/>
              <a:gd name="connsiteX9" fmla="*/ 898020 w 1594935"/>
              <a:gd name="connsiteY9" fmla="*/ 32194 h 1876292"/>
              <a:gd name="connsiteX10" fmla="*/ 421322 w 1594935"/>
              <a:gd name="connsiteY10" fmla="*/ 616342 h 1876292"/>
              <a:gd name="connsiteX0" fmla="*/ 413257 w 1586870"/>
              <a:gd name="connsiteY0" fmla="*/ 616342 h 1876292"/>
              <a:gd name="connsiteX1" fmla="*/ 140873 w 1586870"/>
              <a:gd name="connsiteY1" fmla="*/ 993617 h 1876292"/>
              <a:gd name="connsiteX2" fmla="*/ 4599 w 1586870"/>
              <a:gd name="connsiteY2" fmla="*/ 1621522 h 1876292"/>
              <a:gd name="connsiteX3" fmla="*/ 300683 w 1586870"/>
              <a:gd name="connsiteY3" fmla="*/ 1775069 h 1876292"/>
              <a:gd name="connsiteX4" fmla="*/ 1372006 w 1586870"/>
              <a:gd name="connsiteY4" fmla="*/ 1851627 h 1876292"/>
              <a:gd name="connsiteX5" fmla="*/ 1583585 w 1586870"/>
              <a:gd name="connsiteY5" fmla="*/ 1190207 h 1876292"/>
              <a:gd name="connsiteX6" fmla="*/ 1301028 w 1586870"/>
              <a:gd name="connsiteY6" fmla="*/ 930051 h 1876292"/>
              <a:gd name="connsiteX7" fmla="*/ 1579170 w 1586870"/>
              <a:gd name="connsiteY7" fmla="*/ 523246 h 1876292"/>
              <a:gd name="connsiteX8" fmla="*/ 1367396 w 1586870"/>
              <a:gd name="connsiteY8" fmla="*/ 131808 h 1876292"/>
              <a:gd name="connsiteX9" fmla="*/ 889955 w 1586870"/>
              <a:gd name="connsiteY9" fmla="*/ 32194 h 1876292"/>
              <a:gd name="connsiteX10" fmla="*/ 413257 w 1586870"/>
              <a:gd name="connsiteY10" fmla="*/ 616342 h 1876292"/>
              <a:gd name="connsiteX0" fmla="*/ 284962 w 1458575"/>
              <a:gd name="connsiteY0" fmla="*/ 616342 h 1908017"/>
              <a:gd name="connsiteX1" fmla="*/ 12578 w 1458575"/>
              <a:gd name="connsiteY1" fmla="*/ 993617 h 1908017"/>
              <a:gd name="connsiteX2" fmla="*/ 172388 w 1458575"/>
              <a:gd name="connsiteY2" fmla="*/ 1775069 h 1908017"/>
              <a:gd name="connsiteX3" fmla="*/ 1243711 w 1458575"/>
              <a:gd name="connsiteY3" fmla="*/ 1851627 h 1908017"/>
              <a:gd name="connsiteX4" fmla="*/ 1455290 w 1458575"/>
              <a:gd name="connsiteY4" fmla="*/ 1190207 h 1908017"/>
              <a:gd name="connsiteX5" fmla="*/ 1172733 w 1458575"/>
              <a:gd name="connsiteY5" fmla="*/ 930051 h 1908017"/>
              <a:gd name="connsiteX6" fmla="*/ 1450875 w 1458575"/>
              <a:gd name="connsiteY6" fmla="*/ 523246 h 1908017"/>
              <a:gd name="connsiteX7" fmla="*/ 1239101 w 1458575"/>
              <a:gd name="connsiteY7" fmla="*/ 131808 h 1908017"/>
              <a:gd name="connsiteX8" fmla="*/ 761660 w 1458575"/>
              <a:gd name="connsiteY8" fmla="*/ 32194 h 1908017"/>
              <a:gd name="connsiteX9" fmla="*/ 284962 w 1458575"/>
              <a:gd name="connsiteY9" fmla="*/ 616342 h 1908017"/>
              <a:gd name="connsiteX0" fmla="*/ 343858 w 1519131"/>
              <a:gd name="connsiteY0" fmla="*/ 616342 h 1885036"/>
              <a:gd name="connsiteX1" fmla="*/ 71474 w 1519131"/>
              <a:gd name="connsiteY1" fmla="*/ 993617 h 1885036"/>
              <a:gd name="connsiteX2" fmla="*/ 115432 w 1519131"/>
              <a:gd name="connsiteY2" fmla="*/ 1704358 h 1885036"/>
              <a:gd name="connsiteX3" fmla="*/ 1302607 w 1519131"/>
              <a:gd name="connsiteY3" fmla="*/ 1851627 h 1885036"/>
              <a:gd name="connsiteX4" fmla="*/ 1514186 w 1519131"/>
              <a:gd name="connsiteY4" fmla="*/ 1190207 h 1885036"/>
              <a:gd name="connsiteX5" fmla="*/ 1231629 w 1519131"/>
              <a:gd name="connsiteY5" fmla="*/ 930051 h 1885036"/>
              <a:gd name="connsiteX6" fmla="*/ 1509771 w 1519131"/>
              <a:gd name="connsiteY6" fmla="*/ 523246 h 1885036"/>
              <a:gd name="connsiteX7" fmla="*/ 1297997 w 1519131"/>
              <a:gd name="connsiteY7" fmla="*/ 131808 h 1885036"/>
              <a:gd name="connsiteX8" fmla="*/ 820556 w 1519131"/>
              <a:gd name="connsiteY8" fmla="*/ 32194 h 1885036"/>
              <a:gd name="connsiteX9" fmla="*/ 343858 w 1519131"/>
              <a:gd name="connsiteY9" fmla="*/ 616342 h 1885036"/>
              <a:gd name="connsiteX0" fmla="*/ 343858 w 1549812"/>
              <a:gd name="connsiteY0" fmla="*/ 616342 h 1800235"/>
              <a:gd name="connsiteX1" fmla="*/ 71474 w 1549812"/>
              <a:gd name="connsiteY1" fmla="*/ 993617 h 1800235"/>
              <a:gd name="connsiteX2" fmla="*/ 115432 w 1549812"/>
              <a:gd name="connsiteY2" fmla="*/ 1704358 h 1800235"/>
              <a:gd name="connsiteX3" fmla="*/ 1389496 w 1549812"/>
              <a:gd name="connsiteY3" fmla="*/ 1724347 h 1800235"/>
              <a:gd name="connsiteX4" fmla="*/ 1514186 w 1549812"/>
              <a:gd name="connsiteY4" fmla="*/ 1190207 h 1800235"/>
              <a:gd name="connsiteX5" fmla="*/ 1231629 w 1549812"/>
              <a:gd name="connsiteY5" fmla="*/ 930051 h 1800235"/>
              <a:gd name="connsiteX6" fmla="*/ 1509771 w 1549812"/>
              <a:gd name="connsiteY6" fmla="*/ 523246 h 1800235"/>
              <a:gd name="connsiteX7" fmla="*/ 1297997 w 1549812"/>
              <a:gd name="connsiteY7" fmla="*/ 131808 h 1800235"/>
              <a:gd name="connsiteX8" fmla="*/ 820556 w 1549812"/>
              <a:gd name="connsiteY8" fmla="*/ 32194 h 1800235"/>
              <a:gd name="connsiteX9" fmla="*/ 343858 w 1549812"/>
              <a:gd name="connsiteY9" fmla="*/ 616342 h 180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417">
            <a:extLst>
              <a:ext uri="{FF2B5EF4-FFF2-40B4-BE49-F238E27FC236}">
                <a16:creationId xmlns:a16="http://schemas.microsoft.com/office/drawing/2014/main" id="{86D46BE4-B0DC-6447-9B19-4A15963D6107}"/>
              </a:ext>
            </a:extLst>
          </p:cNvPr>
          <p:cNvSpPr>
            <a:spLocks/>
          </p:cNvSpPr>
          <p:nvPr/>
        </p:nvSpPr>
        <p:spPr bwMode="auto">
          <a:xfrm>
            <a:off x="7274076" y="1826035"/>
            <a:ext cx="1736725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418">
            <a:extLst>
              <a:ext uri="{FF2B5EF4-FFF2-40B4-BE49-F238E27FC236}">
                <a16:creationId xmlns:a16="http://schemas.microsoft.com/office/drawing/2014/main" id="{B6EA0447-3C72-2546-A182-B18B3204742F}"/>
              </a:ext>
            </a:extLst>
          </p:cNvPr>
          <p:cNvGrpSpPr>
            <a:grpSpLocks/>
          </p:cNvGrpSpPr>
          <p:nvPr/>
        </p:nvGrpSpPr>
        <p:grpSpPr bwMode="auto">
          <a:xfrm>
            <a:off x="7205350" y="3289251"/>
            <a:ext cx="1458912" cy="933450"/>
            <a:chOff x="2889" y="1631"/>
            <a:chExt cx="980" cy="743"/>
          </a:xfrm>
        </p:grpSpPr>
        <p:sp>
          <p:nvSpPr>
            <p:cNvPr id="13" name="Rectangle 419">
              <a:extLst>
                <a:ext uri="{FF2B5EF4-FFF2-40B4-BE49-F238E27FC236}">
                  <a16:creationId xmlns:a16="http://schemas.microsoft.com/office/drawing/2014/main" id="{BE021C30-4F59-6844-AF0D-B5AB853A3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4" name="AutoShape 420">
              <a:extLst>
                <a:ext uri="{FF2B5EF4-FFF2-40B4-BE49-F238E27FC236}">
                  <a16:creationId xmlns:a16="http://schemas.microsoft.com/office/drawing/2014/main" id="{27AA7BFA-EEE4-4140-B9E6-23FEE52AC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5" name="Freeform 427">
            <a:extLst>
              <a:ext uri="{FF2B5EF4-FFF2-40B4-BE49-F238E27FC236}">
                <a16:creationId xmlns:a16="http://schemas.microsoft.com/office/drawing/2014/main" id="{50383F63-A1BE-EE40-9A4A-9521B5B39A87}"/>
              </a:ext>
            </a:extLst>
          </p:cNvPr>
          <p:cNvSpPr>
            <a:spLocks/>
          </p:cNvSpPr>
          <p:nvPr/>
        </p:nvSpPr>
        <p:spPr bwMode="auto">
          <a:xfrm>
            <a:off x="7712401" y="4683134"/>
            <a:ext cx="3079750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 Box 580">
            <a:extLst>
              <a:ext uri="{FF2B5EF4-FFF2-40B4-BE49-F238E27FC236}">
                <a16:creationId xmlns:a16="http://schemas.microsoft.com/office/drawing/2014/main" id="{68F39DC6-82AA-494B-BF8C-3328A3504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274" y="1488461"/>
            <a:ext cx="1339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mobile network</a:t>
            </a:r>
          </a:p>
        </p:txBody>
      </p:sp>
      <p:sp>
        <p:nvSpPr>
          <p:cNvPr id="17" name="Text Box 580">
            <a:extLst>
              <a:ext uri="{FF2B5EF4-FFF2-40B4-BE49-F238E27FC236}">
                <a16:creationId xmlns:a16="http://schemas.microsoft.com/office/drawing/2014/main" id="{4FAF1075-A726-A74C-A102-E55EF3041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35" y="4191922"/>
            <a:ext cx="1955646" cy="26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home network</a:t>
            </a:r>
          </a:p>
        </p:txBody>
      </p:sp>
      <p:sp>
        <p:nvSpPr>
          <p:cNvPr id="19" name="Text Box 580">
            <a:extLst>
              <a:ext uri="{FF2B5EF4-FFF2-40B4-BE49-F238E27FC236}">
                <a16:creationId xmlns:a16="http://schemas.microsoft.com/office/drawing/2014/main" id="{18D63BA9-A80C-3C4E-951E-EC3E6277A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6908" y="5779775"/>
            <a:ext cx="1195135" cy="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enterprise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          network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1C1BA4F-9694-604C-B41C-E527BFD0B4FC}"/>
              </a:ext>
            </a:extLst>
          </p:cNvPr>
          <p:cNvSpPr/>
          <p:nvPr/>
        </p:nvSpPr>
        <p:spPr>
          <a:xfrm>
            <a:off x="10222146" y="3179540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534770"/>
              <a:gd name="connsiteY0" fmla="*/ 553225 h 1800672"/>
              <a:gd name="connsiteX1" fmla="*/ 3 w 1534770"/>
              <a:gd name="connsiteY1" fmla="*/ 958784 h 1800672"/>
              <a:gd name="connsiteX2" fmla="*/ 367657 w 1534770"/>
              <a:gd name="connsiteY2" fmla="*/ 1526890 h 1800672"/>
              <a:gd name="connsiteX3" fmla="*/ 1186523 w 1534770"/>
              <a:gd name="connsiteY3" fmla="*/ 1794234 h 1800672"/>
              <a:gd name="connsiteX4" fmla="*/ 1520754 w 1534770"/>
              <a:gd name="connsiteY4" fmla="*/ 1276255 h 1800672"/>
              <a:gd name="connsiteX5" fmla="*/ 1468513 w 1534770"/>
              <a:gd name="connsiteY5" fmla="*/ 691440 h 1800672"/>
              <a:gd name="connsiteX6" fmla="*/ 1435794 w 1534770"/>
              <a:gd name="connsiteY6" fmla="*/ 107761 h 1800672"/>
              <a:gd name="connsiteX7" fmla="*/ 839087 w 1534770"/>
              <a:gd name="connsiteY7" fmla="*/ 39789 h 1800672"/>
              <a:gd name="connsiteX8" fmla="*/ 360355 w 1534770"/>
              <a:gd name="connsiteY8" fmla="*/ 553225 h 1800672"/>
              <a:gd name="connsiteX0" fmla="*/ 360355 w 1580585"/>
              <a:gd name="connsiteY0" fmla="*/ 553225 h 1880420"/>
              <a:gd name="connsiteX1" fmla="*/ 3 w 1580585"/>
              <a:gd name="connsiteY1" fmla="*/ 958784 h 1880420"/>
              <a:gd name="connsiteX2" fmla="*/ 367657 w 1580585"/>
              <a:gd name="connsiteY2" fmla="*/ 1526890 h 1880420"/>
              <a:gd name="connsiteX3" fmla="*/ 1186523 w 1580585"/>
              <a:gd name="connsiteY3" fmla="*/ 1794234 h 1880420"/>
              <a:gd name="connsiteX4" fmla="*/ 1570188 w 1580585"/>
              <a:gd name="connsiteY4" fmla="*/ 1785433 h 1880420"/>
              <a:gd name="connsiteX5" fmla="*/ 1468513 w 1580585"/>
              <a:gd name="connsiteY5" fmla="*/ 691440 h 1880420"/>
              <a:gd name="connsiteX6" fmla="*/ 1435794 w 1580585"/>
              <a:gd name="connsiteY6" fmla="*/ 107761 h 1880420"/>
              <a:gd name="connsiteX7" fmla="*/ 839087 w 1580585"/>
              <a:gd name="connsiteY7" fmla="*/ 39789 h 1880420"/>
              <a:gd name="connsiteX8" fmla="*/ 360355 w 1580585"/>
              <a:gd name="connsiteY8" fmla="*/ 553225 h 1880420"/>
              <a:gd name="connsiteX0" fmla="*/ 316588 w 1580732"/>
              <a:gd name="connsiteY0" fmla="*/ 359285 h 1867156"/>
              <a:gd name="connsiteX1" fmla="*/ 150 w 1580732"/>
              <a:gd name="connsiteY1" fmla="*/ 945520 h 1867156"/>
              <a:gd name="connsiteX2" fmla="*/ 367804 w 1580732"/>
              <a:gd name="connsiteY2" fmla="*/ 1513626 h 1867156"/>
              <a:gd name="connsiteX3" fmla="*/ 1186670 w 1580732"/>
              <a:gd name="connsiteY3" fmla="*/ 1780970 h 1867156"/>
              <a:gd name="connsiteX4" fmla="*/ 1570335 w 1580732"/>
              <a:gd name="connsiteY4" fmla="*/ 1772169 h 1867156"/>
              <a:gd name="connsiteX5" fmla="*/ 1468660 w 1580732"/>
              <a:gd name="connsiteY5" fmla="*/ 678176 h 1867156"/>
              <a:gd name="connsiteX6" fmla="*/ 1435941 w 1580732"/>
              <a:gd name="connsiteY6" fmla="*/ 94497 h 1867156"/>
              <a:gd name="connsiteX7" fmla="*/ 839234 w 1580732"/>
              <a:gd name="connsiteY7" fmla="*/ 26525 h 1867156"/>
              <a:gd name="connsiteX8" fmla="*/ 316588 w 1580732"/>
              <a:gd name="connsiteY8" fmla="*/ 359285 h 1867156"/>
              <a:gd name="connsiteX0" fmla="*/ 163575 w 1427719"/>
              <a:gd name="connsiteY0" fmla="*/ 359285 h 1867156"/>
              <a:gd name="connsiteX1" fmla="*/ 836 w 1427719"/>
              <a:gd name="connsiteY1" fmla="*/ 1076921 h 1867156"/>
              <a:gd name="connsiteX2" fmla="*/ 214791 w 1427719"/>
              <a:gd name="connsiteY2" fmla="*/ 1513626 h 1867156"/>
              <a:gd name="connsiteX3" fmla="*/ 1033657 w 1427719"/>
              <a:gd name="connsiteY3" fmla="*/ 1780970 h 1867156"/>
              <a:gd name="connsiteX4" fmla="*/ 1417322 w 1427719"/>
              <a:gd name="connsiteY4" fmla="*/ 1772169 h 1867156"/>
              <a:gd name="connsiteX5" fmla="*/ 1315647 w 1427719"/>
              <a:gd name="connsiteY5" fmla="*/ 678176 h 1867156"/>
              <a:gd name="connsiteX6" fmla="*/ 1282928 w 1427719"/>
              <a:gd name="connsiteY6" fmla="*/ 94497 h 1867156"/>
              <a:gd name="connsiteX7" fmla="*/ 686221 w 1427719"/>
              <a:gd name="connsiteY7" fmla="*/ 26525 h 1867156"/>
              <a:gd name="connsiteX8" fmla="*/ 163575 w 1427719"/>
              <a:gd name="connsiteY8" fmla="*/ 359285 h 1867156"/>
              <a:gd name="connsiteX0" fmla="*/ 163575 w 1426632"/>
              <a:gd name="connsiteY0" fmla="*/ 394322 h 1902193"/>
              <a:gd name="connsiteX1" fmla="*/ 836 w 1426632"/>
              <a:gd name="connsiteY1" fmla="*/ 1111958 h 1902193"/>
              <a:gd name="connsiteX2" fmla="*/ 214791 w 1426632"/>
              <a:gd name="connsiteY2" fmla="*/ 1548663 h 1902193"/>
              <a:gd name="connsiteX3" fmla="*/ 1033657 w 1426632"/>
              <a:gd name="connsiteY3" fmla="*/ 1816007 h 1902193"/>
              <a:gd name="connsiteX4" fmla="*/ 1417322 w 1426632"/>
              <a:gd name="connsiteY4" fmla="*/ 1807206 h 1902193"/>
              <a:gd name="connsiteX5" fmla="*/ 1315647 w 1426632"/>
              <a:gd name="connsiteY5" fmla="*/ 713213 h 1902193"/>
              <a:gd name="connsiteX6" fmla="*/ 1401843 w 1426632"/>
              <a:gd name="connsiteY6" fmla="*/ 63834 h 1902193"/>
              <a:gd name="connsiteX7" fmla="*/ 686221 w 1426632"/>
              <a:gd name="connsiteY7" fmla="*/ 61562 h 1902193"/>
              <a:gd name="connsiteX8" fmla="*/ 163575 w 1426632"/>
              <a:gd name="connsiteY8" fmla="*/ 394322 h 1902193"/>
              <a:gd name="connsiteX0" fmla="*/ 163575 w 1435249"/>
              <a:gd name="connsiteY0" fmla="*/ 394322 h 1885560"/>
              <a:gd name="connsiteX1" fmla="*/ 836 w 1435249"/>
              <a:gd name="connsiteY1" fmla="*/ 1111958 h 1885560"/>
              <a:gd name="connsiteX2" fmla="*/ 214791 w 1435249"/>
              <a:gd name="connsiteY2" fmla="*/ 1548663 h 1885560"/>
              <a:gd name="connsiteX3" fmla="*/ 1033657 w 1435249"/>
              <a:gd name="connsiteY3" fmla="*/ 1816007 h 1885560"/>
              <a:gd name="connsiteX4" fmla="*/ 1417322 w 1435249"/>
              <a:gd name="connsiteY4" fmla="*/ 1807206 h 1885560"/>
              <a:gd name="connsiteX5" fmla="*/ 1375103 w 1435249"/>
              <a:gd name="connsiteY5" fmla="*/ 943164 h 1885560"/>
              <a:gd name="connsiteX6" fmla="*/ 1401843 w 1435249"/>
              <a:gd name="connsiteY6" fmla="*/ 63834 h 1885560"/>
              <a:gd name="connsiteX7" fmla="*/ 686221 w 1435249"/>
              <a:gd name="connsiteY7" fmla="*/ 61562 h 1885560"/>
              <a:gd name="connsiteX8" fmla="*/ 163575 w 1435249"/>
              <a:gd name="connsiteY8" fmla="*/ 394322 h 1885560"/>
              <a:gd name="connsiteX0" fmla="*/ 128947 w 1438213"/>
              <a:gd name="connsiteY0" fmla="*/ 345176 h 1883146"/>
              <a:gd name="connsiteX1" fmla="*/ 3802 w 1438213"/>
              <a:gd name="connsiteY1" fmla="*/ 1109544 h 1883146"/>
              <a:gd name="connsiteX2" fmla="*/ 217757 w 1438213"/>
              <a:gd name="connsiteY2" fmla="*/ 1546249 h 1883146"/>
              <a:gd name="connsiteX3" fmla="*/ 1036623 w 1438213"/>
              <a:gd name="connsiteY3" fmla="*/ 1813593 h 1883146"/>
              <a:gd name="connsiteX4" fmla="*/ 1420288 w 1438213"/>
              <a:gd name="connsiteY4" fmla="*/ 1804792 h 1883146"/>
              <a:gd name="connsiteX5" fmla="*/ 1378069 w 1438213"/>
              <a:gd name="connsiteY5" fmla="*/ 940750 h 1883146"/>
              <a:gd name="connsiteX6" fmla="*/ 1404809 w 1438213"/>
              <a:gd name="connsiteY6" fmla="*/ 61420 h 1883146"/>
              <a:gd name="connsiteX7" fmla="*/ 689187 w 1438213"/>
              <a:gd name="connsiteY7" fmla="*/ 59148 h 1883146"/>
              <a:gd name="connsiteX8" fmla="*/ 128947 w 1438213"/>
              <a:gd name="connsiteY8" fmla="*/ 345176 h 1883146"/>
              <a:gd name="connsiteX0" fmla="*/ 126587 w 1435854"/>
              <a:gd name="connsiteY0" fmla="*/ 353278 h 1891248"/>
              <a:gd name="connsiteX1" fmla="*/ 1442 w 1435854"/>
              <a:gd name="connsiteY1" fmla="*/ 1117646 h 1891248"/>
              <a:gd name="connsiteX2" fmla="*/ 215397 w 1435854"/>
              <a:gd name="connsiteY2" fmla="*/ 1554351 h 1891248"/>
              <a:gd name="connsiteX3" fmla="*/ 1034263 w 1435854"/>
              <a:gd name="connsiteY3" fmla="*/ 1821695 h 1891248"/>
              <a:gd name="connsiteX4" fmla="*/ 1417928 w 1435854"/>
              <a:gd name="connsiteY4" fmla="*/ 1812894 h 1891248"/>
              <a:gd name="connsiteX5" fmla="*/ 1375709 w 1435854"/>
              <a:gd name="connsiteY5" fmla="*/ 948852 h 1891248"/>
              <a:gd name="connsiteX6" fmla="*/ 1402449 w 1435854"/>
              <a:gd name="connsiteY6" fmla="*/ 69522 h 1891248"/>
              <a:gd name="connsiteX7" fmla="*/ 221605 w 1435854"/>
              <a:gd name="connsiteY7" fmla="*/ 47778 h 1891248"/>
              <a:gd name="connsiteX8" fmla="*/ 126587 w 1435854"/>
              <a:gd name="connsiteY8" fmla="*/ 353278 h 1891248"/>
              <a:gd name="connsiteX0" fmla="*/ 35803 w 1453152"/>
              <a:gd name="connsiteY0" fmla="*/ 439993 h 1896181"/>
              <a:gd name="connsiteX1" fmla="*/ 18740 w 1453152"/>
              <a:gd name="connsiteY1" fmla="*/ 1122579 h 1896181"/>
              <a:gd name="connsiteX2" fmla="*/ 232695 w 1453152"/>
              <a:gd name="connsiteY2" fmla="*/ 1559284 h 1896181"/>
              <a:gd name="connsiteX3" fmla="*/ 1051561 w 1453152"/>
              <a:gd name="connsiteY3" fmla="*/ 1826628 h 1896181"/>
              <a:gd name="connsiteX4" fmla="*/ 1435226 w 1453152"/>
              <a:gd name="connsiteY4" fmla="*/ 1817827 h 1896181"/>
              <a:gd name="connsiteX5" fmla="*/ 1393007 w 1453152"/>
              <a:gd name="connsiteY5" fmla="*/ 953785 h 1896181"/>
              <a:gd name="connsiteX6" fmla="*/ 1419747 w 1453152"/>
              <a:gd name="connsiteY6" fmla="*/ 74455 h 1896181"/>
              <a:gd name="connsiteX7" fmla="*/ 238903 w 1453152"/>
              <a:gd name="connsiteY7" fmla="*/ 52711 h 1896181"/>
              <a:gd name="connsiteX8" fmla="*/ 35803 w 1453152"/>
              <a:gd name="connsiteY8" fmla="*/ 439993 h 1896181"/>
              <a:gd name="connsiteX0" fmla="*/ 35803 w 1447873"/>
              <a:gd name="connsiteY0" fmla="*/ 439993 h 1952840"/>
              <a:gd name="connsiteX1" fmla="*/ 18740 w 1447873"/>
              <a:gd name="connsiteY1" fmla="*/ 1122579 h 1952840"/>
              <a:gd name="connsiteX2" fmla="*/ 232695 w 1447873"/>
              <a:gd name="connsiteY2" fmla="*/ 1559284 h 1952840"/>
              <a:gd name="connsiteX3" fmla="*/ 1130848 w 1447873"/>
              <a:gd name="connsiteY3" fmla="*/ 1925181 h 1952840"/>
              <a:gd name="connsiteX4" fmla="*/ 1435226 w 1447873"/>
              <a:gd name="connsiteY4" fmla="*/ 1817827 h 1952840"/>
              <a:gd name="connsiteX5" fmla="*/ 1393007 w 1447873"/>
              <a:gd name="connsiteY5" fmla="*/ 953785 h 1952840"/>
              <a:gd name="connsiteX6" fmla="*/ 1419747 w 1447873"/>
              <a:gd name="connsiteY6" fmla="*/ 74455 h 1952840"/>
              <a:gd name="connsiteX7" fmla="*/ 238903 w 1447873"/>
              <a:gd name="connsiteY7" fmla="*/ 52711 h 1952840"/>
              <a:gd name="connsiteX8" fmla="*/ 35803 w 1447873"/>
              <a:gd name="connsiteY8" fmla="*/ 439993 h 19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9D929D7-3426-7545-8640-DC8E2ED95FB9}"/>
              </a:ext>
            </a:extLst>
          </p:cNvPr>
          <p:cNvGrpSpPr/>
          <p:nvPr/>
        </p:nvGrpSpPr>
        <p:grpSpPr>
          <a:xfrm>
            <a:off x="10837700" y="3928050"/>
            <a:ext cx="687393" cy="721548"/>
            <a:chOff x="5203089" y="1751190"/>
            <a:chExt cx="858331" cy="662414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949C6B-70A2-0C41-96B1-4A94F8B7F80B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6A42A8C1-0A52-8944-BCD0-7C3E1000F6A9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01E422-A8CB-5D4B-8A53-10BB1CC241B4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A70776E-060B-774C-AF87-577276BCDEDB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4F15741-4E5D-2C40-AA55-B8A92FB5641B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C116124-6B0D-0A48-9748-70E0EE10E0B8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1A80C21-FB20-4F42-A016-94A2E068D917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96746B7-2DA8-C14F-A27C-643C5FAB1AF2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2066780-DE5E-6740-8BBA-01C995D1619B}"/>
              </a:ext>
            </a:extLst>
          </p:cNvPr>
          <p:cNvGrpSpPr/>
          <p:nvPr/>
        </p:nvGrpSpPr>
        <p:grpSpPr>
          <a:xfrm>
            <a:off x="10771171" y="3194171"/>
            <a:ext cx="594613" cy="648336"/>
            <a:chOff x="5203089" y="1751190"/>
            <a:chExt cx="858331" cy="662414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F49A9BF7-5D60-2C4D-AF1F-F5F5F46EB76B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8935E55-D83F-F74C-A0C3-358E8FF3E7CE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FFB49DC-1122-2D42-9C83-51C0E0469DF6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B4DFA1B-BDC0-0547-BA3C-F5988DF09577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34898AC-622F-264A-9A7D-E5817715A6AD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01C8AF5-125A-4746-96BD-BF09BC7DDE9B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3662089-AD1C-A64B-9B48-0369C502239D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0D9A8F3-9F56-D642-96B2-51A352E9864D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Freeform 38">
            <a:extLst>
              <a:ext uri="{FF2B5EF4-FFF2-40B4-BE49-F238E27FC236}">
                <a16:creationId xmlns:a16="http://schemas.microsoft.com/office/drawing/2014/main" id="{717B1C14-4D36-EF4F-A926-BBBD98456BEE}"/>
              </a:ext>
            </a:extLst>
          </p:cNvPr>
          <p:cNvSpPr/>
          <p:nvPr/>
        </p:nvSpPr>
        <p:spPr>
          <a:xfrm>
            <a:off x="9540813" y="1782042"/>
            <a:ext cx="1497864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494463"/>
              <a:gd name="connsiteY0" fmla="*/ 534641 h 1775651"/>
              <a:gd name="connsiteX1" fmla="*/ 3 w 1494463"/>
              <a:gd name="connsiteY1" fmla="*/ 940200 h 1775651"/>
              <a:gd name="connsiteX2" fmla="*/ 367657 w 1494463"/>
              <a:gd name="connsiteY2" fmla="*/ 1508306 h 1775651"/>
              <a:gd name="connsiteX3" fmla="*/ 1186523 w 1494463"/>
              <a:gd name="connsiteY3" fmla="*/ 1775650 h 1775651"/>
              <a:gd name="connsiteX4" fmla="*/ 1467465 w 1494463"/>
              <a:gd name="connsiteY4" fmla="*/ 1510813 h 1775651"/>
              <a:gd name="connsiteX5" fmla="*/ 1468513 w 1494463"/>
              <a:gd name="connsiteY5" fmla="*/ 672856 h 1775651"/>
              <a:gd name="connsiteX6" fmla="*/ 1336927 w 1494463"/>
              <a:gd name="connsiteY6" fmla="*/ 154877 h 1775651"/>
              <a:gd name="connsiteX7" fmla="*/ 839087 w 1494463"/>
              <a:gd name="connsiteY7" fmla="*/ 21205 h 1775651"/>
              <a:gd name="connsiteX8" fmla="*/ 360355 w 1494463"/>
              <a:gd name="connsiteY8" fmla="*/ 534641 h 1775651"/>
              <a:gd name="connsiteX0" fmla="*/ 360355 w 1491064"/>
              <a:gd name="connsiteY0" fmla="*/ 552327 h 1793337"/>
              <a:gd name="connsiteX1" fmla="*/ 3 w 1491064"/>
              <a:gd name="connsiteY1" fmla="*/ 957886 h 1793337"/>
              <a:gd name="connsiteX2" fmla="*/ 367657 w 1491064"/>
              <a:gd name="connsiteY2" fmla="*/ 1525992 h 1793337"/>
              <a:gd name="connsiteX3" fmla="*/ 1186523 w 1491064"/>
              <a:gd name="connsiteY3" fmla="*/ 1793336 h 1793337"/>
              <a:gd name="connsiteX4" fmla="*/ 1467465 w 1491064"/>
              <a:gd name="connsiteY4" fmla="*/ 1528499 h 1793337"/>
              <a:gd name="connsiteX5" fmla="*/ 1468513 w 1491064"/>
              <a:gd name="connsiteY5" fmla="*/ 690542 h 1793337"/>
              <a:gd name="connsiteX6" fmla="*/ 1407977 w 1491064"/>
              <a:gd name="connsiteY6" fmla="*/ 109278 h 1793337"/>
              <a:gd name="connsiteX7" fmla="*/ 839087 w 1491064"/>
              <a:gd name="connsiteY7" fmla="*/ 38891 h 1793337"/>
              <a:gd name="connsiteX8" fmla="*/ 360355 w 1491064"/>
              <a:gd name="connsiteY8" fmla="*/ 552327 h 1793337"/>
              <a:gd name="connsiteX0" fmla="*/ 360355 w 1502818"/>
              <a:gd name="connsiteY0" fmla="*/ 552327 h 1612281"/>
              <a:gd name="connsiteX1" fmla="*/ 3 w 1502818"/>
              <a:gd name="connsiteY1" fmla="*/ 957886 h 1612281"/>
              <a:gd name="connsiteX2" fmla="*/ 367657 w 1502818"/>
              <a:gd name="connsiteY2" fmla="*/ 1525992 h 1612281"/>
              <a:gd name="connsiteX3" fmla="*/ 1026659 w 1502818"/>
              <a:gd name="connsiteY3" fmla="*/ 1582385 h 1612281"/>
              <a:gd name="connsiteX4" fmla="*/ 1467465 w 1502818"/>
              <a:gd name="connsiteY4" fmla="*/ 1528499 h 1612281"/>
              <a:gd name="connsiteX5" fmla="*/ 1468513 w 1502818"/>
              <a:gd name="connsiteY5" fmla="*/ 690542 h 1612281"/>
              <a:gd name="connsiteX6" fmla="*/ 1407977 w 1502818"/>
              <a:gd name="connsiteY6" fmla="*/ 109278 h 1612281"/>
              <a:gd name="connsiteX7" fmla="*/ 839087 w 1502818"/>
              <a:gd name="connsiteY7" fmla="*/ 38891 h 1612281"/>
              <a:gd name="connsiteX8" fmla="*/ 360355 w 1502818"/>
              <a:gd name="connsiteY8" fmla="*/ 552327 h 1612281"/>
              <a:gd name="connsiteX0" fmla="*/ 360384 w 1502847"/>
              <a:gd name="connsiteY0" fmla="*/ 552327 h 1803602"/>
              <a:gd name="connsiteX1" fmla="*/ 32 w 1502847"/>
              <a:gd name="connsiteY1" fmla="*/ 957886 h 1803602"/>
              <a:gd name="connsiteX2" fmla="*/ 385448 w 1502847"/>
              <a:gd name="connsiteY2" fmla="*/ 1779134 h 1803602"/>
              <a:gd name="connsiteX3" fmla="*/ 1026688 w 1502847"/>
              <a:gd name="connsiteY3" fmla="*/ 1582385 h 1803602"/>
              <a:gd name="connsiteX4" fmla="*/ 1467494 w 1502847"/>
              <a:gd name="connsiteY4" fmla="*/ 1528499 h 1803602"/>
              <a:gd name="connsiteX5" fmla="*/ 1468542 w 1502847"/>
              <a:gd name="connsiteY5" fmla="*/ 690542 h 1803602"/>
              <a:gd name="connsiteX6" fmla="*/ 1408006 w 1502847"/>
              <a:gd name="connsiteY6" fmla="*/ 109278 h 1803602"/>
              <a:gd name="connsiteX7" fmla="*/ 839116 w 1502847"/>
              <a:gd name="connsiteY7" fmla="*/ 38891 h 1803602"/>
              <a:gd name="connsiteX8" fmla="*/ 360384 w 1502847"/>
              <a:gd name="connsiteY8" fmla="*/ 552327 h 1803602"/>
              <a:gd name="connsiteX0" fmla="*/ 360384 w 1502847"/>
              <a:gd name="connsiteY0" fmla="*/ 552327 h 1826319"/>
              <a:gd name="connsiteX1" fmla="*/ 32 w 1502847"/>
              <a:gd name="connsiteY1" fmla="*/ 957886 h 1826319"/>
              <a:gd name="connsiteX2" fmla="*/ 385448 w 1502847"/>
              <a:gd name="connsiteY2" fmla="*/ 1779134 h 1826319"/>
              <a:gd name="connsiteX3" fmla="*/ 1026688 w 1502847"/>
              <a:gd name="connsiteY3" fmla="*/ 1582385 h 1826319"/>
              <a:gd name="connsiteX4" fmla="*/ 1467494 w 1502847"/>
              <a:gd name="connsiteY4" fmla="*/ 1528499 h 1826319"/>
              <a:gd name="connsiteX5" fmla="*/ 1468542 w 1502847"/>
              <a:gd name="connsiteY5" fmla="*/ 690542 h 1826319"/>
              <a:gd name="connsiteX6" fmla="*/ 1408006 w 1502847"/>
              <a:gd name="connsiteY6" fmla="*/ 109278 h 1826319"/>
              <a:gd name="connsiteX7" fmla="*/ 839116 w 1502847"/>
              <a:gd name="connsiteY7" fmla="*/ 38891 h 1826319"/>
              <a:gd name="connsiteX8" fmla="*/ 360384 w 1502847"/>
              <a:gd name="connsiteY8" fmla="*/ 552327 h 1826319"/>
              <a:gd name="connsiteX0" fmla="*/ 289852 w 1503366"/>
              <a:gd name="connsiteY0" fmla="*/ 461730 h 1820101"/>
              <a:gd name="connsiteX1" fmla="*/ 551 w 1503366"/>
              <a:gd name="connsiteY1" fmla="*/ 951668 h 1820101"/>
              <a:gd name="connsiteX2" fmla="*/ 385967 w 1503366"/>
              <a:gd name="connsiteY2" fmla="*/ 1772916 h 1820101"/>
              <a:gd name="connsiteX3" fmla="*/ 1027207 w 1503366"/>
              <a:gd name="connsiteY3" fmla="*/ 1576167 h 1820101"/>
              <a:gd name="connsiteX4" fmla="*/ 1468013 w 1503366"/>
              <a:gd name="connsiteY4" fmla="*/ 1522281 h 1820101"/>
              <a:gd name="connsiteX5" fmla="*/ 1469061 w 1503366"/>
              <a:gd name="connsiteY5" fmla="*/ 684324 h 1820101"/>
              <a:gd name="connsiteX6" fmla="*/ 1408525 w 1503366"/>
              <a:gd name="connsiteY6" fmla="*/ 103060 h 1820101"/>
              <a:gd name="connsiteX7" fmla="*/ 839635 w 1503366"/>
              <a:gd name="connsiteY7" fmla="*/ 32673 h 1820101"/>
              <a:gd name="connsiteX8" fmla="*/ 289852 w 1503366"/>
              <a:gd name="connsiteY8" fmla="*/ 461730 h 1820101"/>
              <a:gd name="connsiteX0" fmla="*/ 293376 w 1506890"/>
              <a:gd name="connsiteY0" fmla="*/ 461730 h 1820101"/>
              <a:gd name="connsiteX1" fmla="*/ 4075 w 1506890"/>
              <a:gd name="connsiteY1" fmla="*/ 951668 h 1820101"/>
              <a:gd name="connsiteX2" fmla="*/ 389491 w 1506890"/>
              <a:gd name="connsiteY2" fmla="*/ 1772916 h 1820101"/>
              <a:gd name="connsiteX3" fmla="*/ 1030731 w 1506890"/>
              <a:gd name="connsiteY3" fmla="*/ 1576167 h 1820101"/>
              <a:gd name="connsiteX4" fmla="*/ 1471537 w 1506890"/>
              <a:gd name="connsiteY4" fmla="*/ 1522281 h 1820101"/>
              <a:gd name="connsiteX5" fmla="*/ 1472585 w 1506890"/>
              <a:gd name="connsiteY5" fmla="*/ 684324 h 1820101"/>
              <a:gd name="connsiteX6" fmla="*/ 1412049 w 1506890"/>
              <a:gd name="connsiteY6" fmla="*/ 103060 h 1820101"/>
              <a:gd name="connsiteX7" fmla="*/ 843159 w 1506890"/>
              <a:gd name="connsiteY7" fmla="*/ 32673 h 1820101"/>
              <a:gd name="connsiteX8" fmla="*/ 293376 w 1506890"/>
              <a:gd name="connsiteY8" fmla="*/ 461730 h 1820101"/>
              <a:gd name="connsiteX0" fmla="*/ 203955 w 1545103"/>
              <a:gd name="connsiteY0" fmla="*/ 206126 h 1802639"/>
              <a:gd name="connsiteX1" fmla="*/ 42288 w 1545103"/>
              <a:gd name="connsiteY1" fmla="*/ 934206 h 1802639"/>
              <a:gd name="connsiteX2" fmla="*/ 427704 w 1545103"/>
              <a:gd name="connsiteY2" fmla="*/ 1755454 h 1802639"/>
              <a:gd name="connsiteX3" fmla="*/ 1068944 w 1545103"/>
              <a:gd name="connsiteY3" fmla="*/ 1558705 h 1802639"/>
              <a:gd name="connsiteX4" fmla="*/ 1509750 w 1545103"/>
              <a:gd name="connsiteY4" fmla="*/ 1504819 h 1802639"/>
              <a:gd name="connsiteX5" fmla="*/ 1510798 w 1545103"/>
              <a:gd name="connsiteY5" fmla="*/ 666862 h 1802639"/>
              <a:gd name="connsiteX6" fmla="*/ 1450262 w 1545103"/>
              <a:gd name="connsiteY6" fmla="*/ 85598 h 1802639"/>
              <a:gd name="connsiteX7" fmla="*/ 881372 w 1545103"/>
              <a:gd name="connsiteY7" fmla="*/ 15211 h 1802639"/>
              <a:gd name="connsiteX8" fmla="*/ 203955 w 1545103"/>
              <a:gd name="connsiteY8" fmla="*/ 206126 h 1802639"/>
              <a:gd name="connsiteX0" fmla="*/ 147252 w 1634267"/>
              <a:gd name="connsiteY0" fmla="*/ 113266 h 1796376"/>
              <a:gd name="connsiteX1" fmla="*/ 131452 w 1634267"/>
              <a:gd name="connsiteY1" fmla="*/ 927943 h 1796376"/>
              <a:gd name="connsiteX2" fmla="*/ 516868 w 1634267"/>
              <a:gd name="connsiteY2" fmla="*/ 1749191 h 1796376"/>
              <a:gd name="connsiteX3" fmla="*/ 1158108 w 1634267"/>
              <a:gd name="connsiteY3" fmla="*/ 1552442 h 1796376"/>
              <a:gd name="connsiteX4" fmla="*/ 1598914 w 1634267"/>
              <a:gd name="connsiteY4" fmla="*/ 1498556 h 1796376"/>
              <a:gd name="connsiteX5" fmla="*/ 1599962 w 1634267"/>
              <a:gd name="connsiteY5" fmla="*/ 660599 h 1796376"/>
              <a:gd name="connsiteX6" fmla="*/ 1539426 w 1634267"/>
              <a:gd name="connsiteY6" fmla="*/ 79335 h 1796376"/>
              <a:gd name="connsiteX7" fmla="*/ 970536 w 1634267"/>
              <a:gd name="connsiteY7" fmla="*/ 8948 h 1796376"/>
              <a:gd name="connsiteX8" fmla="*/ 147252 w 1634267"/>
              <a:gd name="connsiteY8" fmla="*/ 113266 h 179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3F2107-1C9A-0C41-B24A-0671CC60D47A}"/>
              </a:ext>
            </a:extLst>
          </p:cNvPr>
          <p:cNvSpPr txBox="1"/>
          <p:nvPr/>
        </p:nvSpPr>
        <p:spPr>
          <a:xfrm>
            <a:off x="9427201" y="1851195"/>
            <a:ext cx="17250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national or global ISP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E6D405D-F88D-A643-A8DA-87BCB5348C5C}"/>
              </a:ext>
            </a:extLst>
          </p:cNvPr>
          <p:cNvSpPr/>
          <p:nvPr/>
        </p:nvSpPr>
        <p:spPr>
          <a:xfrm>
            <a:off x="9279068" y="3677908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D05228A-100C-D643-BB8E-545E51741FBA}"/>
              </a:ext>
            </a:extLst>
          </p:cNvPr>
          <p:cNvSpPr txBox="1"/>
          <p:nvPr/>
        </p:nvSpPr>
        <p:spPr>
          <a:xfrm>
            <a:off x="8766162" y="3447919"/>
            <a:ext cx="104063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 or regional ISP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5F625F-E4CA-A14C-BDB7-680FDFE6EE1F}"/>
              </a:ext>
            </a:extLst>
          </p:cNvPr>
          <p:cNvSpPr txBox="1"/>
          <p:nvPr/>
        </p:nvSpPr>
        <p:spPr>
          <a:xfrm>
            <a:off x="10917767" y="4677937"/>
            <a:ext cx="81304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datacenter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5188F4C-A928-8F4F-9205-FD6C4D77CC8D}"/>
              </a:ext>
            </a:extLst>
          </p:cNvPr>
          <p:cNvSpPr txBox="1"/>
          <p:nvPr/>
        </p:nvSpPr>
        <p:spPr>
          <a:xfrm>
            <a:off x="10063018" y="4228248"/>
            <a:ext cx="843051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content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9284F2-2C3E-6B49-83BE-150EADA93824}"/>
              </a:ext>
            </a:extLst>
          </p:cNvPr>
          <p:cNvCxnSpPr>
            <a:cxnSpLocks/>
          </p:cNvCxnSpPr>
          <p:nvPr/>
        </p:nvCxnSpPr>
        <p:spPr>
          <a:xfrm flipH="1" flipV="1">
            <a:off x="10559920" y="3580125"/>
            <a:ext cx="412964" cy="63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1AEFAB6-4248-8846-A79A-BF9D6164DE76}"/>
              </a:ext>
            </a:extLst>
          </p:cNvPr>
          <p:cNvCxnSpPr>
            <a:cxnSpLocks/>
          </p:cNvCxnSpPr>
          <p:nvPr/>
        </p:nvCxnSpPr>
        <p:spPr>
          <a:xfrm flipH="1" flipV="1">
            <a:off x="10660835" y="3640684"/>
            <a:ext cx="345866" cy="738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D0D3269-0EC2-2640-AC07-B881868275F8}"/>
              </a:ext>
            </a:extLst>
          </p:cNvPr>
          <p:cNvCxnSpPr>
            <a:cxnSpLocks/>
          </p:cNvCxnSpPr>
          <p:nvPr/>
        </p:nvCxnSpPr>
        <p:spPr>
          <a:xfrm flipV="1">
            <a:off x="10636897" y="3633421"/>
            <a:ext cx="335987" cy="395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63C34A0-4725-C44D-9514-4F74B2157D8C}"/>
              </a:ext>
            </a:extLst>
          </p:cNvPr>
          <p:cNvCxnSpPr>
            <a:cxnSpLocks/>
          </p:cNvCxnSpPr>
          <p:nvPr/>
        </p:nvCxnSpPr>
        <p:spPr>
          <a:xfrm flipH="1" flipV="1">
            <a:off x="10570774" y="3594896"/>
            <a:ext cx="1" cy="48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D0311E5-76D3-2C44-A6A8-22CB01ADCF02}"/>
              </a:ext>
            </a:extLst>
          </p:cNvPr>
          <p:cNvCxnSpPr>
            <a:cxnSpLocks/>
          </p:cNvCxnSpPr>
          <p:nvPr/>
        </p:nvCxnSpPr>
        <p:spPr>
          <a:xfrm flipH="1" flipV="1">
            <a:off x="10550620" y="4071642"/>
            <a:ext cx="508543" cy="348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939BF82-EFED-E140-BFC2-23D3688C2CB7}"/>
              </a:ext>
            </a:extLst>
          </p:cNvPr>
          <p:cNvCxnSpPr>
            <a:cxnSpLocks/>
          </p:cNvCxnSpPr>
          <p:nvPr/>
        </p:nvCxnSpPr>
        <p:spPr>
          <a:xfrm flipH="1">
            <a:off x="9895195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6E47AF2-94A8-0243-8795-936020048815}"/>
              </a:ext>
            </a:extLst>
          </p:cNvPr>
          <p:cNvCxnSpPr>
            <a:cxnSpLocks/>
          </p:cNvCxnSpPr>
          <p:nvPr/>
        </p:nvCxnSpPr>
        <p:spPr>
          <a:xfrm flipH="1">
            <a:off x="9219616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D648A8C-238E-7045-A29E-EDD4DA54C3A4}"/>
              </a:ext>
            </a:extLst>
          </p:cNvPr>
          <p:cNvCxnSpPr>
            <a:cxnSpLocks/>
          </p:cNvCxnSpPr>
          <p:nvPr/>
        </p:nvCxnSpPr>
        <p:spPr>
          <a:xfrm flipH="1">
            <a:off x="9276868" y="3507672"/>
            <a:ext cx="382424" cy="517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F8AD327-3BC9-7D46-A7E7-D0F90B60A252}"/>
              </a:ext>
            </a:extLst>
          </p:cNvPr>
          <p:cNvCxnSpPr>
            <a:cxnSpLocks/>
          </p:cNvCxnSpPr>
          <p:nvPr/>
        </p:nvCxnSpPr>
        <p:spPr>
          <a:xfrm>
            <a:off x="9733069" y="3507672"/>
            <a:ext cx="0" cy="54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17C26C3-84F1-C149-AC22-6F1EB6629DA9}"/>
              </a:ext>
            </a:extLst>
          </p:cNvPr>
          <p:cNvCxnSpPr/>
          <p:nvPr/>
        </p:nvCxnSpPr>
        <p:spPr>
          <a:xfrm>
            <a:off x="10137668" y="2754692"/>
            <a:ext cx="488174" cy="839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0F05EFE-FD3D-3C4D-8F4F-0AC6B112D1A2}"/>
              </a:ext>
            </a:extLst>
          </p:cNvPr>
          <p:cNvCxnSpPr>
            <a:cxnSpLocks/>
          </p:cNvCxnSpPr>
          <p:nvPr/>
        </p:nvCxnSpPr>
        <p:spPr>
          <a:xfrm flipH="1">
            <a:off x="9798719" y="2695013"/>
            <a:ext cx="380432" cy="69480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CC39A38-643E-1841-84E4-48B68DB2ED03}"/>
              </a:ext>
            </a:extLst>
          </p:cNvPr>
          <p:cNvGrpSpPr/>
          <p:nvPr/>
        </p:nvGrpSpPr>
        <p:grpSpPr>
          <a:xfrm>
            <a:off x="7562238" y="2127325"/>
            <a:ext cx="3578867" cy="3640283"/>
            <a:chOff x="7562238" y="2127325"/>
            <a:chExt cx="3578867" cy="364028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79EF77B-B7F5-D441-A37D-7AC14D43B519}"/>
                </a:ext>
              </a:extLst>
            </p:cNvPr>
            <p:cNvGrpSpPr/>
            <p:nvPr/>
          </p:nvGrpSpPr>
          <p:grpSpPr>
            <a:xfrm>
              <a:off x="7857253" y="2127325"/>
              <a:ext cx="3283852" cy="3640283"/>
              <a:chOff x="7881336" y="2104198"/>
              <a:chExt cx="3283852" cy="3640283"/>
            </a:xfrm>
          </p:grpSpPr>
          <p:sp>
            <p:nvSpPr>
              <p:cNvPr id="62" name="Line 428">
                <a:extLst>
                  <a:ext uri="{FF2B5EF4-FFF2-40B4-BE49-F238E27FC236}">
                    <a16:creationId xmlns:a16="http://schemas.microsoft.com/office/drawing/2014/main" id="{16F1973E-A8F0-6E4E-9510-49D75998F4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813692" y="5228612"/>
                <a:ext cx="388062" cy="75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Line 430">
                <a:extLst>
                  <a:ext uri="{FF2B5EF4-FFF2-40B4-BE49-F238E27FC236}">
                    <a16:creationId xmlns:a16="http://schemas.microsoft.com/office/drawing/2014/main" id="{CAB72423-2D43-1046-869C-9EDAEA5E40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0234009" y="5382159"/>
                <a:ext cx="0" cy="114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Line 431">
                <a:extLst>
                  <a:ext uri="{FF2B5EF4-FFF2-40B4-BE49-F238E27FC236}">
                    <a16:creationId xmlns:a16="http://schemas.microsoft.com/office/drawing/2014/main" id="{99BD1088-D56F-3A42-8E44-483A32BEDA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57042" y="4815390"/>
                <a:ext cx="524483" cy="261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Line 432">
                <a:extLst>
                  <a:ext uri="{FF2B5EF4-FFF2-40B4-BE49-F238E27FC236}">
                    <a16:creationId xmlns:a16="http://schemas.microsoft.com/office/drawing/2014/main" id="{8A75CF99-7455-B74F-8BAD-3AD43E03F4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74149" y="4815390"/>
                <a:ext cx="569255" cy="246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Line 433">
                <a:extLst>
                  <a:ext uri="{FF2B5EF4-FFF2-40B4-BE49-F238E27FC236}">
                    <a16:creationId xmlns:a16="http://schemas.microsoft.com/office/drawing/2014/main" id="{FC542B29-675E-3D46-80C8-75565CBAE2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45827" y="5085749"/>
                <a:ext cx="1030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Line 435">
                <a:extLst>
                  <a:ext uri="{FF2B5EF4-FFF2-40B4-BE49-F238E27FC236}">
                    <a16:creationId xmlns:a16="http://schemas.microsoft.com/office/drawing/2014/main" id="{2B974C3D-5280-D849-8D04-7FDDEF66CF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34290" y="5094207"/>
                <a:ext cx="22680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Line 436">
                <a:extLst>
                  <a:ext uri="{FF2B5EF4-FFF2-40B4-BE49-F238E27FC236}">
                    <a16:creationId xmlns:a16="http://schemas.microsoft.com/office/drawing/2014/main" id="{05391238-AE6D-D14C-8C1F-CD07E40328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72450" y="5267343"/>
                <a:ext cx="41275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Line 439">
                <a:extLst>
                  <a:ext uri="{FF2B5EF4-FFF2-40B4-BE49-F238E27FC236}">
                    <a16:creationId xmlns:a16="http://schemas.microsoft.com/office/drawing/2014/main" id="{F0B33890-F38E-9948-851E-64C7E965F0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97900" y="5259125"/>
                <a:ext cx="68080" cy="293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Line 440">
                <a:extLst>
                  <a:ext uri="{FF2B5EF4-FFF2-40B4-BE49-F238E27FC236}">
                    <a16:creationId xmlns:a16="http://schemas.microsoft.com/office/drawing/2014/main" id="{A6F6A7F9-E45C-124D-AC6C-F4101DAE4B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512814" y="5284804"/>
                <a:ext cx="280374" cy="2698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Line 441">
                <a:extLst>
                  <a:ext uri="{FF2B5EF4-FFF2-40B4-BE49-F238E27FC236}">
                    <a16:creationId xmlns:a16="http://schemas.microsoft.com/office/drawing/2014/main" id="{AD8346D7-6C40-1348-A196-CC99EDB76C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12814" y="5234921"/>
                <a:ext cx="914184" cy="468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Line 443">
                <a:extLst>
                  <a:ext uri="{FF2B5EF4-FFF2-40B4-BE49-F238E27FC236}">
                    <a16:creationId xmlns:a16="http://schemas.microsoft.com/office/drawing/2014/main" id="{E2DA8AD7-F617-354E-B5AE-47F97541A8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1861" y="3806843"/>
                <a:ext cx="0" cy="1317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Line 449">
                <a:extLst>
                  <a:ext uri="{FF2B5EF4-FFF2-40B4-BE49-F238E27FC236}">
                    <a16:creationId xmlns:a16="http://schemas.microsoft.com/office/drawing/2014/main" id="{E873DD89-2DB7-304C-ADED-170F1F4E1A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81336" y="4017980"/>
                <a:ext cx="168275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Line 428">
                <a:extLst>
                  <a:ext uri="{FF2B5EF4-FFF2-40B4-BE49-F238E27FC236}">
                    <a16:creationId xmlns:a16="http://schemas.microsoft.com/office/drawing/2014/main" id="{56AC483A-3972-5540-9E9F-AE1FE25660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909628" y="5560344"/>
                <a:ext cx="366793" cy="14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Line 440">
                <a:extLst>
                  <a:ext uri="{FF2B5EF4-FFF2-40B4-BE49-F238E27FC236}">
                    <a16:creationId xmlns:a16="http://schemas.microsoft.com/office/drawing/2014/main" id="{B0224379-0B0C-1343-B0E2-E62DFA482C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83508" y="5013435"/>
                <a:ext cx="404236" cy="207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DFBDA95-16CE-D146-A4C5-C45EDEC8D34E}"/>
                  </a:ext>
                </a:extLst>
              </p:cNvPr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A282E722-916E-234E-AC0B-E2B36A0049E1}"/>
                  </a:ext>
                </a:extLst>
              </p:cNvPr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F691F242-AF67-1B42-8D8E-F09C1EB27D39}"/>
                  </a:ext>
                </a:extLst>
              </p:cNvPr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EFE49F46-6C78-A640-A53B-1F2DCAE49B5E}"/>
                  </a:ext>
                </a:extLst>
              </p:cNvPr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1454C82-BE7E-874F-AA28-09F795395B3E}"/>
                  </a:ext>
                </a:extLst>
              </p:cNvPr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42F00AE0-2163-514F-B52E-CFE0592CCF07}"/>
                  </a:ext>
                </a:extLst>
              </p:cNvPr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E38317B-7455-F04C-9FB3-A47169171585}"/>
                  </a:ext>
                </a:extLst>
              </p:cNvPr>
              <p:cNvCxnSpPr/>
              <p:nvPr/>
            </p:nvCxnSpPr>
            <p:spPr>
              <a:xfrm flipH="1" flipV="1">
                <a:off x="10706077" y="2695840"/>
                <a:ext cx="353541" cy="67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18CD097C-75DA-B84B-B03E-371F3044C3BB}"/>
                  </a:ext>
                </a:extLst>
              </p:cNvPr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Line 541">
                <a:extLst>
                  <a:ext uri="{FF2B5EF4-FFF2-40B4-BE49-F238E27FC236}">
                    <a16:creationId xmlns:a16="http://schemas.microsoft.com/office/drawing/2014/main" id="{3EE4D6D5-1F58-604E-926E-B12AF198F9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02788" y="4090252"/>
                <a:ext cx="429324" cy="7056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Line 424">
                <a:extLst>
                  <a:ext uri="{FF2B5EF4-FFF2-40B4-BE49-F238E27FC236}">
                    <a16:creationId xmlns:a16="http://schemas.microsoft.com/office/drawing/2014/main" id="{69D11C97-9A2A-6F4A-BEC2-192440539B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8637" y="4024329"/>
                <a:ext cx="969051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58" name="Picture 778" descr="antenna_radiation_stylized">
              <a:extLst>
                <a:ext uri="{FF2B5EF4-FFF2-40B4-BE49-F238E27FC236}">
                  <a16:creationId xmlns:a16="http://schemas.microsoft.com/office/drawing/2014/main" id="{AE641E33-5C90-9C48-B6C0-B2DA38E6B4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" name="Picture 781" descr="antenna_radiation_stylized">
              <a:extLst>
                <a:ext uri="{FF2B5EF4-FFF2-40B4-BE49-F238E27FC236}">
                  <a16:creationId xmlns:a16="http://schemas.microsoft.com/office/drawing/2014/main" id="{58D0D77F-41BF-B141-99CC-7444770200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" name="Picture 799" descr="cell_tower_radiation copy">
              <a:extLst>
                <a:ext uri="{FF2B5EF4-FFF2-40B4-BE49-F238E27FC236}">
                  <a16:creationId xmlns:a16="http://schemas.microsoft.com/office/drawing/2014/main" id="{B93FCB1A-5588-5743-82CC-8E52ADEAD1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" name="Oval 800">
              <a:extLst>
                <a:ext uri="{FF2B5EF4-FFF2-40B4-BE49-F238E27FC236}">
                  <a16:creationId xmlns:a16="http://schemas.microsoft.com/office/drawing/2014/main" id="{029C7FDD-ABE9-EB40-A1C5-64FF9B2F9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86" name="Line 426">
            <a:extLst>
              <a:ext uri="{FF2B5EF4-FFF2-40B4-BE49-F238E27FC236}">
                <a16:creationId xmlns:a16="http://schemas.microsoft.com/office/drawing/2014/main" id="{390C81B6-E64F-6D4C-8D06-8F1804B7F59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7860" y="2700359"/>
            <a:ext cx="227964" cy="1743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7" name="Group 783">
            <a:extLst>
              <a:ext uri="{FF2B5EF4-FFF2-40B4-BE49-F238E27FC236}">
                <a16:creationId xmlns:a16="http://schemas.microsoft.com/office/drawing/2014/main" id="{D14ED3CD-0929-5445-B9CD-FC1AEB08F0F0}"/>
              </a:ext>
            </a:extLst>
          </p:cNvPr>
          <p:cNvGrpSpPr>
            <a:grpSpLocks/>
          </p:cNvGrpSpPr>
          <p:nvPr/>
        </p:nvGrpSpPr>
        <p:grpSpPr bwMode="auto">
          <a:xfrm>
            <a:off x="8050698" y="2309376"/>
            <a:ext cx="298450" cy="464008"/>
            <a:chOff x="3130" y="3288"/>
            <a:chExt cx="410" cy="742"/>
          </a:xfrm>
        </p:grpSpPr>
        <p:sp>
          <p:nvSpPr>
            <p:cNvPr id="88" name="Line 270">
              <a:extLst>
                <a:ext uri="{FF2B5EF4-FFF2-40B4-BE49-F238E27FC236}">
                  <a16:creationId xmlns:a16="http://schemas.microsoft.com/office/drawing/2014/main" id="{7ABD4004-114C-724F-BAC3-6F9DA6DE1F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Line 271">
              <a:extLst>
                <a:ext uri="{FF2B5EF4-FFF2-40B4-BE49-F238E27FC236}">
                  <a16:creationId xmlns:a16="http://schemas.microsoft.com/office/drawing/2014/main" id="{1A244344-E514-B64F-9963-6369BD9BE1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Line 272">
              <a:extLst>
                <a:ext uri="{FF2B5EF4-FFF2-40B4-BE49-F238E27FC236}">
                  <a16:creationId xmlns:a16="http://schemas.microsoft.com/office/drawing/2014/main" id="{EB3A4111-A6F1-154E-9274-6BFFCDBAB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Line 273">
              <a:extLst>
                <a:ext uri="{FF2B5EF4-FFF2-40B4-BE49-F238E27FC236}">
                  <a16:creationId xmlns:a16="http://schemas.microsoft.com/office/drawing/2014/main" id="{714583CC-4366-B448-8BCD-BEB3688ECA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Line 274">
              <a:extLst>
                <a:ext uri="{FF2B5EF4-FFF2-40B4-BE49-F238E27FC236}">
                  <a16:creationId xmlns:a16="http://schemas.microsoft.com/office/drawing/2014/main" id="{06696B02-1354-964A-892D-7D1A072DD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Line 275">
              <a:extLst>
                <a:ext uri="{FF2B5EF4-FFF2-40B4-BE49-F238E27FC236}">
                  <a16:creationId xmlns:a16="http://schemas.microsoft.com/office/drawing/2014/main" id="{C744D6E3-66B2-4349-A4C7-A96CCC7272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Line 276">
              <a:extLst>
                <a:ext uri="{FF2B5EF4-FFF2-40B4-BE49-F238E27FC236}">
                  <a16:creationId xmlns:a16="http://schemas.microsoft.com/office/drawing/2014/main" id="{9AD49573-21B8-594C-A124-75FF6787F5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Line 277">
              <a:extLst>
                <a:ext uri="{FF2B5EF4-FFF2-40B4-BE49-F238E27FC236}">
                  <a16:creationId xmlns:a16="http://schemas.microsoft.com/office/drawing/2014/main" id="{F5B9977B-7FCA-934E-8672-B6E02820BA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Line 278">
              <a:extLst>
                <a:ext uri="{FF2B5EF4-FFF2-40B4-BE49-F238E27FC236}">
                  <a16:creationId xmlns:a16="http://schemas.microsoft.com/office/drawing/2014/main" id="{90BBE456-8113-E140-9697-13DE1099C4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Line 279">
              <a:extLst>
                <a:ext uri="{FF2B5EF4-FFF2-40B4-BE49-F238E27FC236}">
                  <a16:creationId xmlns:a16="http://schemas.microsoft.com/office/drawing/2014/main" id="{8B179862-B59B-0340-81D5-D6460EDA6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Line 280">
              <a:extLst>
                <a:ext uri="{FF2B5EF4-FFF2-40B4-BE49-F238E27FC236}">
                  <a16:creationId xmlns:a16="http://schemas.microsoft.com/office/drawing/2014/main" id="{5E3E4AF0-3A1E-634F-B106-0E1BAE9326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Line 281">
              <a:extLst>
                <a:ext uri="{FF2B5EF4-FFF2-40B4-BE49-F238E27FC236}">
                  <a16:creationId xmlns:a16="http://schemas.microsoft.com/office/drawing/2014/main" id="{51EBD3A2-D943-F443-A868-FD6059B0D7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Line 282">
              <a:extLst>
                <a:ext uri="{FF2B5EF4-FFF2-40B4-BE49-F238E27FC236}">
                  <a16:creationId xmlns:a16="http://schemas.microsoft.com/office/drawing/2014/main" id="{CE35DACD-3834-3A4F-BF5D-05FD16494C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Line 283">
              <a:extLst>
                <a:ext uri="{FF2B5EF4-FFF2-40B4-BE49-F238E27FC236}">
                  <a16:creationId xmlns:a16="http://schemas.microsoft.com/office/drawing/2014/main" id="{F225C514-F00F-374D-A3A6-0E00BBF2A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Line 284">
              <a:extLst>
                <a:ext uri="{FF2B5EF4-FFF2-40B4-BE49-F238E27FC236}">
                  <a16:creationId xmlns:a16="http://schemas.microsoft.com/office/drawing/2014/main" id="{5AB5EE34-E853-4349-982D-7BA8A0223A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03" name="Picture 777" descr="access_point_stylized_small">
            <a:extLst>
              <a:ext uri="{FF2B5EF4-FFF2-40B4-BE49-F238E27FC236}">
                <a16:creationId xmlns:a16="http://schemas.microsoft.com/office/drawing/2014/main" id="{B5B19229-5990-4C46-B116-F6E2FC934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82" y="3861899"/>
            <a:ext cx="370169" cy="3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780" descr="access_point_stylized_small">
            <a:extLst>
              <a:ext uri="{FF2B5EF4-FFF2-40B4-BE49-F238E27FC236}">
                <a16:creationId xmlns:a16="http://schemas.microsoft.com/office/drawing/2014/main" id="{615B9139-7B73-FE46-A7A9-D06CDC313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610" y="5524232"/>
            <a:ext cx="380935" cy="3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EFE641A-589B-7942-BC31-34CA4265ECA8}"/>
              </a:ext>
            </a:extLst>
          </p:cNvPr>
          <p:cNvGrpSpPr/>
          <p:nvPr/>
        </p:nvGrpSpPr>
        <p:grpSpPr>
          <a:xfrm>
            <a:off x="9783558" y="4989983"/>
            <a:ext cx="393760" cy="218578"/>
            <a:chOff x="7493876" y="2774731"/>
            <a:chExt cx="1481958" cy="894622"/>
          </a:xfrm>
        </p:grpSpPr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236DE3EE-811C-674F-9142-302E5E9C559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800B155-CF25-D24C-9B92-B08AAAB8313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B0AEF1A2-025A-BC41-A84F-2DC3E058332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8D3F6F1A-FE14-8948-A78A-73AA88A44A7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B90EE21A-C2A8-0D42-B6A5-6C7D12BEBF0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8A5097ED-FFBF-4544-860B-3817BA811B2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6DF62723-77FE-9247-98F5-987E793C56F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27C4B55-0BAE-0949-8777-F3099C171813}"/>
              </a:ext>
            </a:extLst>
          </p:cNvPr>
          <p:cNvGrpSpPr/>
          <p:nvPr/>
        </p:nvGrpSpPr>
        <p:grpSpPr>
          <a:xfrm>
            <a:off x="9849365" y="5339037"/>
            <a:ext cx="309740" cy="190838"/>
            <a:chOff x="3668110" y="2448910"/>
            <a:chExt cx="3794234" cy="216513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EC32CAA-AFF2-A34D-8E74-D6E2F0308798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A1675819-8BAA-AB4F-BBAA-A405C6E76216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73F9E373-4875-744C-970D-E5EB77A5E340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FFDA189D-222C-1443-856D-7A608CA88C95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642BB264-137D-E643-AE9B-8AA6D9E21B0C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786FF02A-1562-3745-ABB9-0D40C7DEF61E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DEC12CCB-8331-9F49-BF6A-94DF11B7CB19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932E1A1-9866-4149-B71C-D56584CCE488}"/>
              </a:ext>
            </a:extLst>
          </p:cNvPr>
          <p:cNvGrpSpPr/>
          <p:nvPr/>
        </p:nvGrpSpPr>
        <p:grpSpPr>
          <a:xfrm>
            <a:off x="8676619" y="4967420"/>
            <a:ext cx="393760" cy="218578"/>
            <a:chOff x="7493876" y="2774731"/>
            <a:chExt cx="1481958" cy="894622"/>
          </a:xfrm>
        </p:grpSpPr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A60DF978-36B3-2D47-A16A-0D97C01CAFE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8656B286-5B4C-0D4F-9AF0-6A6CFC0099D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E4349E7-CC12-8D4C-8CFA-829CDA08203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25" name="Freeform 124">
                <a:extLst>
                  <a:ext uri="{FF2B5EF4-FFF2-40B4-BE49-F238E27FC236}">
                    <a16:creationId xmlns:a16="http://schemas.microsoft.com/office/drawing/2014/main" id="{AD86C2F1-D4F0-7948-9E05-62E1C42CC8F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Freeform 125">
                <a:extLst>
                  <a:ext uri="{FF2B5EF4-FFF2-40B4-BE49-F238E27FC236}">
                    <a16:creationId xmlns:a16="http://schemas.microsoft.com/office/drawing/2014/main" id="{6224715B-0FC5-9E49-B361-2A29A286F3C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7CA2DA9C-2B13-214E-ACD2-0EA76BA8301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8C4A6B5C-46E6-5E4D-96C8-1C3F87F0387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E1D7EA0-6DA2-8D43-8279-78C750CFC172}"/>
              </a:ext>
            </a:extLst>
          </p:cNvPr>
          <p:cNvGrpSpPr/>
          <p:nvPr/>
        </p:nvGrpSpPr>
        <p:grpSpPr>
          <a:xfrm>
            <a:off x="8311520" y="5194433"/>
            <a:ext cx="309740" cy="190838"/>
            <a:chOff x="3668110" y="2448910"/>
            <a:chExt cx="3794234" cy="2165130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632348E-CBF0-8F4E-B1C0-FA5E7B140362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9E6F91D8-1A83-2A42-AC0B-AD8F10B7EF35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41E3EF0-51B2-C349-B41E-2A6C5F46D905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C7403B7C-7FA1-3F40-B91E-B9311B3831C3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2456F695-074E-CC4D-8221-531E7EA3A74D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224A04C3-C296-1C4B-BBD4-CDE7083CB1D5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5BBAC641-21BF-8B45-BB54-F143F77A1556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3BC347E-C394-3042-B2F7-B3F23FAEAB95}"/>
              </a:ext>
            </a:extLst>
          </p:cNvPr>
          <p:cNvGrpSpPr/>
          <p:nvPr/>
        </p:nvGrpSpPr>
        <p:grpSpPr>
          <a:xfrm>
            <a:off x="8439827" y="2812309"/>
            <a:ext cx="353678" cy="168275"/>
            <a:chOff x="7493876" y="2774731"/>
            <a:chExt cx="1481958" cy="894622"/>
          </a:xfrm>
        </p:grpSpPr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E2A87F28-E662-7843-88D6-0813EE7C9C7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7F5A88D5-7F33-C641-91D0-89A14D0320A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27C385B-C23A-9D47-A881-792955281F4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1AAAA0E5-7CFA-D644-ADAB-E7BF68F3D3B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751DAA20-67FB-F046-A058-83AEFE0E26C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0C03FD79-9BD7-DD42-AC59-6C4F96612AC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A4610651-9548-304A-8A63-B930DF62228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8ECEC947-F5C8-414B-A56E-EBE5DFFEDB1C}"/>
              </a:ext>
            </a:extLst>
          </p:cNvPr>
          <p:cNvGrpSpPr/>
          <p:nvPr/>
        </p:nvGrpSpPr>
        <p:grpSpPr>
          <a:xfrm>
            <a:off x="8050070" y="3965994"/>
            <a:ext cx="354986" cy="175668"/>
            <a:chOff x="7493876" y="2774731"/>
            <a:chExt cx="1481958" cy="894622"/>
          </a:xfrm>
        </p:grpSpPr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86294923-1C02-5240-95DE-EA2186392E2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2AB3674D-1CCE-274D-BF8E-CEFECF766B3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86166535-C584-C14C-9137-7498CC96E8F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17514CA1-86B8-BA44-B4A0-0CEB1F62C26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8D28E726-BB5D-5644-9E9D-DEEB2E0B1FF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BDE8E149-5BA9-CB4C-9AC6-1EED7308D87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BAF1B228-D777-8846-8B1B-6476F6C2AA6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419BFD2C-DE5F-0C45-B636-6597FE43775F}"/>
              </a:ext>
            </a:extLst>
          </p:cNvPr>
          <p:cNvGrpSpPr/>
          <p:nvPr/>
        </p:nvGrpSpPr>
        <p:grpSpPr>
          <a:xfrm>
            <a:off x="10884085" y="3601365"/>
            <a:ext cx="170989" cy="97052"/>
            <a:chOff x="7493876" y="2774731"/>
            <a:chExt cx="1481958" cy="894622"/>
          </a:xfrm>
        </p:grpSpPr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58D0A013-957C-4B4E-8B83-D6592094AC1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F7DC0323-148A-714F-A6FC-9ADB6FB128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2B6897F2-F6E6-A049-A1D9-17378B713B3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0F6ACC7A-4B31-AF42-A472-F972FEE8139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id="{0CE6B10E-CA3E-D444-AB50-17DAB7CAD2C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E3B2228D-5BAA-EC47-BEFB-CB31458923D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B7729E0C-173F-C14A-AEF0-A4EC382A521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0F65CB9E-D1E1-5348-9E59-69DA1CEF2123}"/>
              </a:ext>
            </a:extLst>
          </p:cNvPr>
          <p:cNvGrpSpPr/>
          <p:nvPr/>
        </p:nvGrpSpPr>
        <p:grpSpPr>
          <a:xfrm>
            <a:off x="10410609" y="3496138"/>
            <a:ext cx="353678" cy="198344"/>
            <a:chOff x="7493876" y="2774731"/>
            <a:chExt cx="1481958" cy="894622"/>
          </a:xfrm>
        </p:grpSpPr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21DBEC0A-03A5-5849-AD80-43903CE8F98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093155A2-B6DA-E04B-931F-EAE90D03294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3931AF15-7062-194D-9D41-4344D0DE6CA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FDC26AF1-24F2-5D45-AB87-61683E4E252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Freeform 165">
                <a:extLst>
                  <a:ext uri="{FF2B5EF4-FFF2-40B4-BE49-F238E27FC236}">
                    <a16:creationId xmlns:a16="http://schemas.microsoft.com/office/drawing/2014/main" id="{4EC90C20-8D53-0646-9F93-F00306B71CA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49493643-4525-FD45-A56C-AE765396C56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0824CC9D-76C8-2749-A791-F65C4F3ACA4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CFBE87F9-CE91-5943-9D77-D8B9227384AC}"/>
              </a:ext>
            </a:extLst>
          </p:cNvPr>
          <p:cNvGrpSpPr/>
          <p:nvPr/>
        </p:nvGrpSpPr>
        <p:grpSpPr>
          <a:xfrm>
            <a:off x="9948724" y="2202292"/>
            <a:ext cx="353678" cy="198344"/>
            <a:chOff x="7493876" y="2774731"/>
            <a:chExt cx="1481958" cy="894622"/>
          </a:xfrm>
        </p:grpSpPr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4F167397-FDB8-4A4D-A599-63F4111F181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08DCFDBA-4FB5-AE49-968D-A9F0C84D1CA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185146B5-C4CC-CF42-8938-46F3C689B49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73" name="Freeform 172">
                <a:extLst>
                  <a:ext uri="{FF2B5EF4-FFF2-40B4-BE49-F238E27FC236}">
                    <a16:creationId xmlns:a16="http://schemas.microsoft.com/office/drawing/2014/main" id="{A7227274-32EF-074A-9791-2B53B212E4B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Freeform 173">
                <a:extLst>
                  <a:ext uri="{FF2B5EF4-FFF2-40B4-BE49-F238E27FC236}">
                    <a16:creationId xmlns:a16="http://schemas.microsoft.com/office/drawing/2014/main" id="{201B35B0-4270-0A43-B1CB-1EA6DEBA0A3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Freeform 174">
                <a:extLst>
                  <a:ext uri="{FF2B5EF4-FFF2-40B4-BE49-F238E27FC236}">
                    <a16:creationId xmlns:a16="http://schemas.microsoft.com/office/drawing/2014/main" id="{F7956E94-C156-C749-894C-3962EFA64DC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Freeform 175">
                <a:extLst>
                  <a:ext uri="{FF2B5EF4-FFF2-40B4-BE49-F238E27FC236}">
                    <a16:creationId xmlns:a16="http://schemas.microsoft.com/office/drawing/2014/main" id="{30545111-AB10-544C-A7FB-8905D7E84A0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6D2B1BF7-15E3-B642-B1ED-14A585EC5A4E}"/>
              </a:ext>
            </a:extLst>
          </p:cNvPr>
          <p:cNvGrpSpPr/>
          <p:nvPr/>
        </p:nvGrpSpPr>
        <p:grpSpPr>
          <a:xfrm>
            <a:off x="10527214" y="2613367"/>
            <a:ext cx="353678" cy="198344"/>
            <a:chOff x="7493876" y="2774731"/>
            <a:chExt cx="1481958" cy="894622"/>
          </a:xfrm>
        </p:grpSpPr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FC3BC896-EAF3-B44C-A223-0B61ADD448A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A1FDE8F7-458E-F043-99FF-74BB3A94040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FF87486C-C62D-A04E-BD6D-5E7B286D098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1" name="Freeform 180">
                <a:extLst>
                  <a:ext uri="{FF2B5EF4-FFF2-40B4-BE49-F238E27FC236}">
                    <a16:creationId xmlns:a16="http://schemas.microsoft.com/office/drawing/2014/main" id="{DEDB6C40-CF6A-E547-8BC1-635D2DC438F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2" name="Freeform 181">
                <a:extLst>
                  <a:ext uri="{FF2B5EF4-FFF2-40B4-BE49-F238E27FC236}">
                    <a16:creationId xmlns:a16="http://schemas.microsoft.com/office/drawing/2014/main" id="{B7776C1D-06CD-5245-AF82-92665409A00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2D893366-435F-C043-8ADD-35A96EC80B1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Freeform 183">
                <a:extLst>
                  <a:ext uri="{FF2B5EF4-FFF2-40B4-BE49-F238E27FC236}">
                    <a16:creationId xmlns:a16="http://schemas.microsoft.com/office/drawing/2014/main" id="{5246B375-EFFF-874C-BA50-6516A502F0C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F0711763-C567-4040-ABFB-F5C34597A154}"/>
              </a:ext>
            </a:extLst>
          </p:cNvPr>
          <p:cNvGrpSpPr/>
          <p:nvPr/>
        </p:nvGrpSpPr>
        <p:grpSpPr>
          <a:xfrm>
            <a:off x="10643825" y="2107963"/>
            <a:ext cx="353678" cy="198344"/>
            <a:chOff x="7493876" y="2774731"/>
            <a:chExt cx="1481958" cy="894622"/>
          </a:xfrm>
        </p:grpSpPr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7F38627D-7A2B-A841-8C69-850F7253A2D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8FB71122-C2F0-3B40-A94F-7E95B02A39D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3A5D9C3E-2D7E-A54F-9A93-7708DD147DB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9" name="Freeform 188">
                <a:extLst>
                  <a:ext uri="{FF2B5EF4-FFF2-40B4-BE49-F238E27FC236}">
                    <a16:creationId xmlns:a16="http://schemas.microsoft.com/office/drawing/2014/main" id="{2B3C3A91-863F-E54F-BCBF-83530898F04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Freeform 189">
                <a:extLst>
                  <a:ext uri="{FF2B5EF4-FFF2-40B4-BE49-F238E27FC236}">
                    <a16:creationId xmlns:a16="http://schemas.microsoft.com/office/drawing/2014/main" id="{E03CE2E4-33A0-7443-968B-028BF2FEAFC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1" name="Freeform 190">
                <a:extLst>
                  <a:ext uri="{FF2B5EF4-FFF2-40B4-BE49-F238E27FC236}">
                    <a16:creationId xmlns:a16="http://schemas.microsoft.com/office/drawing/2014/main" id="{92376DD9-E3A6-0B4A-97CB-7FDA6023E44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2" name="Freeform 191">
                <a:extLst>
                  <a:ext uri="{FF2B5EF4-FFF2-40B4-BE49-F238E27FC236}">
                    <a16:creationId xmlns:a16="http://schemas.microsoft.com/office/drawing/2014/main" id="{18E42DD9-0888-4A41-A186-22087D773FC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E38FF4C3-D0A2-D548-89C0-C35D3E53032F}"/>
              </a:ext>
            </a:extLst>
          </p:cNvPr>
          <p:cNvGrpSpPr/>
          <p:nvPr/>
        </p:nvGrpSpPr>
        <p:grpSpPr>
          <a:xfrm>
            <a:off x="9098788" y="3956624"/>
            <a:ext cx="367224" cy="240304"/>
            <a:chOff x="7493876" y="2774731"/>
            <a:chExt cx="1481958" cy="894622"/>
          </a:xfrm>
        </p:grpSpPr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027716F5-6A2D-404B-ADB2-50CDACB0206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C3297389-072E-FE41-B64F-4D54440AB36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36323224-311B-EE47-BE36-F2BE4EA6BC7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97" name="Freeform 196">
                <a:extLst>
                  <a:ext uri="{FF2B5EF4-FFF2-40B4-BE49-F238E27FC236}">
                    <a16:creationId xmlns:a16="http://schemas.microsoft.com/office/drawing/2014/main" id="{BD802D6F-DAFD-DC41-83D1-DF0F4A2A794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8" name="Freeform 197">
                <a:extLst>
                  <a:ext uri="{FF2B5EF4-FFF2-40B4-BE49-F238E27FC236}">
                    <a16:creationId xmlns:a16="http://schemas.microsoft.com/office/drawing/2014/main" id="{2CE211BA-1FF8-2548-A6C8-5CD1E12C3E1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9" name="Freeform 198">
                <a:extLst>
                  <a:ext uri="{FF2B5EF4-FFF2-40B4-BE49-F238E27FC236}">
                    <a16:creationId xmlns:a16="http://schemas.microsoft.com/office/drawing/2014/main" id="{D363DDD6-C621-F146-B8DA-4A9DDE186BE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0" name="Freeform 199">
                <a:extLst>
                  <a:ext uri="{FF2B5EF4-FFF2-40B4-BE49-F238E27FC236}">
                    <a16:creationId xmlns:a16="http://schemas.microsoft.com/office/drawing/2014/main" id="{BB3402A2-EE9C-A240-899D-8BDF14CF432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F6C05161-17CC-4047-8DD1-B9901ECF6386}"/>
              </a:ext>
            </a:extLst>
          </p:cNvPr>
          <p:cNvGrpSpPr/>
          <p:nvPr/>
        </p:nvGrpSpPr>
        <p:grpSpPr>
          <a:xfrm>
            <a:off x="9980126" y="2661565"/>
            <a:ext cx="353678" cy="198344"/>
            <a:chOff x="7493876" y="2774731"/>
            <a:chExt cx="1481958" cy="894622"/>
          </a:xfrm>
        </p:grpSpPr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947827F3-EDEA-7A42-9B1D-083327F8DEC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34CC4598-569C-8B40-92BA-1D2FBE3E50F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FC8B6594-03D2-024C-9EA4-C0C60D628F1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05" name="Freeform 204">
                <a:extLst>
                  <a:ext uri="{FF2B5EF4-FFF2-40B4-BE49-F238E27FC236}">
                    <a16:creationId xmlns:a16="http://schemas.microsoft.com/office/drawing/2014/main" id="{1FDE0324-11E3-5145-88E9-DE61B49F2A3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6" name="Freeform 205">
                <a:extLst>
                  <a:ext uri="{FF2B5EF4-FFF2-40B4-BE49-F238E27FC236}">
                    <a16:creationId xmlns:a16="http://schemas.microsoft.com/office/drawing/2014/main" id="{C131568C-F5A3-DB44-94E2-7B887CDB264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7" name="Freeform 206">
                <a:extLst>
                  <a:ext uri="{FF2B5EF4-FFF2-40B4-BE49-F238E27FC236}">
                    <a16:creationId xmlns:a16="http://schemas.microsoft.com/office/drawing/2014/main" id="{A7EDAE1E-6998-2048-ADF9-12AD17B25B3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8" name="Freeform 207">
                <a:extLst>
                  <a:ext uri="{FF2B5EF4-FFF2-40B4-BE49-F238E27FC236}">
                    <a16:creationId xmlns:a16="http://schemas.microsoft.com/office/drawing/2014/main" id="{8FC26428-BCB7-1047-B128-BD12A87F81F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98EE3F8-E7C6-7742-BDAE-10EEB3BA9601}"/>
              </a:ext>
            </a:extLst>
          </p:cNvPr>
          <p:cNvGrpSpPr/>
          <p:nvPr/>
        </p:nvGrpSpPr>
        <p:grpSpPr>
          <a:xfrm>
            <a:off x="9497138" y="3394032"/>
            <a:ext cx="367224" cy="240304"/>
            <a:chOff x="7493876" y="2774731"/>
            <a:chExt cx="1481958" cy="894622"/>
          </a:xfrm>
        </p:grpSpPr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7A2B8EB1-241A-C04E-9EA1-495DCDBCB17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0B3245D7-5441-9648-A36A-661C2ACB572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86F28103-141B-154E-A362-409B3111D18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3" name="Freeform 212">
                <a:extLst>
                  <a:ext uri="{FF2B5EF4-FFF2-40B4-BE49-F238E27FC236}">
                    <a16:creationId xmlns:a16="http://schemas.microsoft.com/office/drawing/2014/main" id="{2F7A2BEC-77A9-6D41-8098-B64A792EA0B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" name="Freeform 213">
                <a:extLst>
                  <a:ext uri="{FF2B5EF4-FFF2-40B4-BE49-F238E27FC236}">
                    <a16:creationId xmlns:a16="http://schemas.microsoft.com/office/drawing/2014/main" id="{7DED57CD-47F8-9D45-9600-A0BEEC97682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210D30D1-E5F0-E44B-A795-D0F4E795F9A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AC7488D5-7B56-8944-802F-C2691C3623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123C752-3FFB-E84D-9E48-DBC9A9F48F37}"/>
              </a:ext>
            </a:extLst>
          </p:cNvPr>
          <p:cNvGrpSpPr/>
          <p:nvPr/>
        </p:nvGrpSpPr>
        <p:grpSpPr>
          <a:xfrm>
            <a:off x="9601554" y="3999763"/>
            <a:ext cx="367224" cy="240304"/>
            <a:chOff x="7493876" y="2774731"/>
            <a:chExt cx="1481958" cy="894622"/>
          </a:xfrm>
        </p:grpSpPr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D524F684-301C-7542-A0A4-37573182739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9BF20040-D9C8-B74E-BC0D-F15797752EA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79553B03-2EF0-1445-BD4E-875D98E5849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1" name="Freeform 220">
                <a:extLst>
                  <a:ext uri="{FF2B5EF4-FFF2-40B4-BE49-F238E27FC236}">
                    <a16:creationId xmlns:a16="http://schemas.microsoft.com/office/drawing/2014/main" id="{DAB927EA-DECF-FE4A-BE5D-802F016FB19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Freeform 221">
                <a:extLst>
                  <a:ext uri="{FF2B5EF4-FFF2-40B4-BE49-F238E27FC236}">
                    <a16:creationId xmlns:a16="http://schemas.microsoft.com/office/drawing/2014/main" id="{8F1EA0F6-ACA7-C443-A514-F770A383688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Freeform 222">
                <a:extLst>
                  <a:ext uri="{FF2B5EF4-FFF2-40B4-BE49-F238E27FC236}">
                    <a16:creationId xmlns:a16="http://schemas.microsoft.com/office/drawing/2014/main" id="{2414339B-8AC7-2444-AC70-285A203D116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Freeform 223">
                <a:extLst>
                  <a:ext uri="{FF2B5EF4-FFF2-40B4-BE49-F238E27FC236}">
                    <a16:creationId xmlns:a16="http://schemas.microsoft.com/office/drawing/2014/main" id="{AEF6DCDC-2F65-B349-B551-DC3FACF6D57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9F5D0807-95F5-B242-9940-2134E3CE864D}"/>
              </a:ext>
            </a:extLst>
          </p:cNvPr>
          <p:cNvGrpSpPr/>
          <p:nvPr/>
        </p:nvGrpSpPr>
        <p:grpSpPr>
          <a:xfrm>
            <a:off x="10375259" y="3992325"/>
            <a:ext cx="353678" cy="198344"/>
            <a:chOff x="7493876" y="2774731"/>
            <a:chExt cx="1481958" cy="894622"/>
          </a:xfrm>
        </p:grpSpPr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65E7C622-0E2D-F247-B71E-DB43805F13C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E1DDDBA8-9328-FF4B-A036-4A8C314BC34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FE4053D3-C37C-B247-AABC-ACB5431A332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9" name="Freeform 228">
                <a:extLst>
                  <a:ext uri="{FF2B5EF4-FFF2-40B4-BE49-F238E27FC236}">
                    <a16:creationId xmlns:a16="http://schemas.microsoft.com/office/drawing/2014/main" id="{9B8C5BFF-F366-864D-9DDD-AD0F594855F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E52E2636-7B29-8B4F-A9E7-0A019FB1233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1" name="Freeform 230">
                <a:extLst>
                  <a:ext uri="{FF2B5EF4-FFF2-40B4-BE49-F238E27FC236}">
                    <a16:creationId xmlns:a16="http://schemas.microsoft.com/office/drawing/2014/main" id="{81B96CBC-D09D-8A44-A7F4-460A6FE268A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Freeform 231">
                <a:extLst>
                  <a:ext uri="{FF2B5EF4-FFF2-40B4-BE49-F238E27FC236}">
                    <a16:creationId xmlns:a16="http://schemas.microsoft.com/office/drawing/2014/main" id="{AB72586A-2BC3-AD40-8068-98E191DFFEF1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A8973B1E-A991-8E45-9FF7-7AF7F179E328}"/>
              </a:ext>
            </a:extLst>
          </p:cNvPr>
          <p:cNvGrpSpPr/>
          <p:nvPr/>
        </p:nvGrpSpPr>
        <p:grpSpPr>
          <a:xfrm>
            <a:off x="9247893" y="4775686"/>
            <a:ext cx="393760" cy="218578"/>
            <a:chOff x="7493876" y="2774731"/>
            <a:chExt cx="1481958" cy="894622"/>
          </a:xfrm>
        </p:grpSpPr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5A098E30-A66F-FA4D-9EE8-C0C83DE6D50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051367D4-C1D9-AF45-9A24-031126A6294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8C4167F2-26A6-0A41-9F23-581BB1D6E53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37" name="Freeform 236">
                <a:extLst>
                  <a:ext uri="{FF2B5EF4-FFF2-40B4-BE49-F238E27FC236}">
                    <a16:creationId xmlns:a16="http://schemas.microsoft.com/office/drawing/2014/main" id="{8AABD328-91C1-C94D-8CB5-66F9CC0DC00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Freeform 237">
                <a:extLst>
                  <a:ext uri="{FF2B5EF4-FFF2-40B4-BE49-F238E27FC236}">
                    <a16:creationId xmlns:a16="http://schemas.microsoft.com/office/drawing/2014/main" id="{23CBCA43-9398-E043-A20B-00567B73DB8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id="{06C3D6EF-A0CB-F34C-9C57-9FA04035028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Freeform 239">
                <a:extLst>
                  <a:ext uri="{FF2B5EF4-FFF2-40B4-BE49-F238E27FC236}">
                    <a16:creationId xmlns:a16="http://schemas.microsoft.com/office/drawing/2014/main" id="{66D08B47-1DCF-994C-84EE-6C7E588A1D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23665DDF-4A56-E24C-9D9B-557EA2031298}"/>
              </a:ext>
            </a:extLst>
          </p:cNvPr>
          <p:cNvGrpSpPr/>
          <p:nvPr/>
        </p:nvGrpSpPr>
        <p:grpSpPr>
          <a:xfrm>
            <a:off x="10925982" y="4369125"/>
            <a:ext cx="228295" cy="120400"/>
            <a:chOff x="7493876" y="2774731"/>
            <a:chExt cx="1481958" cy="894622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31441261-7107-C940-87CC-EC4FA053449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5F5B546A-49AB-9042-B43E-5F11C688F25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E8DF2468-3557-AD4F-8E6A-2FD993E8CF5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45" name="Freeform 244">
                <a:extLst>
                  <a:ext uri="{FF2B5EF4-FFF2-40B4-BE49-F238E27FC236}">
                    <a16:creationId xmlns:a16="http://schemas.microsoft.com/office/drawing/2014/main" id="{9E3ADAA4-12C2-404E-917C-5A2F54CCDF6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Freeform 245">
                <a:extLst>
                  <a:ext uri="{FF2B5EF4-FFF2-40B4-BE49-F238E27FC236}">
                    <a16:creationId xmlns:a16="http://schemas.microsoft.com/office/drawing/2014/main" id="{7A728ED3-C05E-B44A-9C86-A753D22F76A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Freeform 246">
                <a:extLst>
                  <a:ext uri="{FF2B5EF4-FFF2-40B4-BE49-F238E27FC236}">
                    <a16:creationId xmlns:a16="http://schemas.microsoft.com/office/drawing/2014/main" id="{63D4F443-59AA-0D4F-BA7D-32F6068E799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Freeform 247">
                <a:extLst>
                  <a:ext uri="{FF2B5EF4-FFF2-40B4-BE49-F238E27FC236}">
                    <a16:creationId xmlns:a16="http://schemas.microsoft.com/office/drawing/2014/main" id="{205AEAD2-2A18-2D4A-91B3-368B52FA7C5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931C36A9-E761-0148-9032-D81ACCB48A29}"/>
              </a:ext>
            </a:extLst>
          </p:cNvPr>
          <p:cNvGrpSpPr/>
          <p:nvPr/>
        </p:nvGrpSpPr>
        <p:grpSpPr>
          <a:xfrm>
            <a:off x="7439074" y="2356613"/>
            <a:ext cx="534987" cy="407988"/>
            <a:chOff x="7432700" y="2327293"/>
            <a:chExt cx="534987" cy="407988"/>
          </a:xfrm>
        </p:grpSpPr>
        <p:pic>
          <p:nvPicPr>
            <p:cNvPr id="250" name="Picture 1017" descr="antenna_stylized">
              <a:extLst>
                <a:ext uri="{FF2B5EF4-FFF2-40B4-BE49-F238E27FC236}">
                  <a16:creationId xmlns:a16="http://schemas.microsoft.com/office/drawing/2014/main" id="{A1B3AFF0-514E-1142-A2F6-8BE3FF2174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1" name="Picture 1018" descr="laptop_keyboard">
              <a:extLst>
                <a:ext uri="{FF2B5EF4-FFF2-40B4-BE49-F238E27FC236}">
                  <a16:creationId xmlns:a16="http://schemas.microsoft.com/office/drawing/2014/main" id="{F72A8B16-D68A-BE43-A9DC-2099F12881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2" name="Freeform 1019">
              <a:extLst>
                <a:ext uri="{FF2B5EF4-FFF2-40B4-BE49-F238E27FC236}">
                  <a16:creationId xmlns:a16="http://schemas.microsoft.com/office/drawing/2014/main" id="{8BD550C1-DB66-1D43-B0FF-2194D6CE5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53" name="Picture 1020" descr="screen">
              <a:extLst>
                <a:ext uri="{FF2B5EF4-FFF2-40B4-BE49-F238E27FC236}">
                  <a16:creationId xmlns:a16="http://schemas.microsoft.com/office/drawing/2014/main" id="{5B7A4293-9090-2C47-A5F9-1484B3E8E4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4" name="Freeform 1021">
              <a:extLst>
                <a:ext uri="{FF2B5EF4-FFF2-40B4-BE49-F238E27FC236}">
                  <a16:creationId xmlns:a16="http://schemas.microsoft.com/office/drawing/2014/main" id="{66A9E8A3-089D-144F-8C74-780D02523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Freeform 1022">
              <a:extLst>
                <a:ext uri="{FF2B5EF4-FFF2-40B4-BE49-F238E27FC236}">
                  <a16:creationId xmlns:a16="http://schemas.microsoft.com/office/drawing/2014/main" id="{2DEB5F56-4F04-4A4C-B2A9-7F75D7610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Freeform 1023">
              <a:extLst>
                <a:ext uri="{FF2B5EF4-FFF2-40B4-BE49-F238E27FC236}">
                  <a16:creationId xmlns:a16="http://schemas.microsoft.com/office/drawing/2014/main" id="{264AB736-6181-DD49-9CF8-34CDC3C98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Freeform 1024">
              <a:extLst>
                <a:ext uri="{FF2B5EF4-FFF2-40B4-BE49-F238E27FC236}">
                  <a16:creationId xmlns:a16="http://schemas.microsoft.com/office/drawing/2014/main" id="{B30F467B-7CAE-E14D-A3A5-8BE8EC571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Freeform 1025">
              <a:extLst>
                <a:ext uri="{FF2B5EF4-FFF2-40B4-BE49-F238E27FC236}">
                  <a16:creationId xmlns:a16="http://schemas.microsoft.com/office/drawing/2014/main" id="{714DEECF-C2B9-3646-8D8C-520B14AFF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9" name="Freeform 1026">
              <a:extLst>
                <a:ext uri="{FF2B5EF4-FFF2-40B4-BE49-F238E27FC236}">
                  <a16:creationId xmlns:a16="http://schemas.microsoft.com/office/drawing/2014/main" id="{434760BE-7A82-7348-8C26-8BB88B73F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60" name="Group 1027">
              <a:extLst>
                <a:ext uri="{FF2B5EF4-FFF2-40B4-BE49-F238E27FC236}">
                  <a16:creationId xmlns:a16="http://schemas.microsoft.com/office/drawing/2014/main" id="{A3D737A2-33B2-B843-993D-3954163D2F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267" name="Freeform 1028">
                <a:extLst>
                  <a:ext uri="{FF2B5EF4-FFF2-40B4-BE49-F238E27FC236}">
                    <a16:creationId xmlns:a16="http://schemas.microsoft.com/office/drawing/2014/main" id="{2B8D95DD-AA07-CA46-8938-5982463E0F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" name="Freeform 1029">
                <a:extLst>
                  <a:ext uri="{FF2B5EF4-FFF2-40B4-BE49-F238E27FC236}">
                    <a16:creationId xmlns:a16="http://schemas.microsoft.com/office/drawing/2014/main" id="{F36872DC-490B-E041-B789-63AE7E7ACD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9" name="Freeform 1030">
                <a:extLst>
                  <a:ext uri="{FF2B5EF4-FFF2-40B4-BE49-F238E27FC236}">
                    <a16:creationId xmlns:a16="http://schemas.microsoft.com/office/drawing/2014/main" id="{97C01B49-8BEB-1A42-A62D-556A20AEDC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" name="Freeform 1031">
                <a:extLst>
                  <a:ext uri="{FF2B5EF4-FFF2-40B4-BE49-F238E27FC236}">
                    <a16:creationId xmlns:a16="http://schemas.microsoft.com/office/drawing/2014/main" id="{FDC4BA15-39D3-CD4E-97DA-6107F8C4DF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" name="Freeform 1032">
                <a:extLst>
                  <a:ext uri="{FF2B5EF4-FFF2-40B4-BE49-F238E27FC236}">
                    <a16:creationId xmlns:a16="http://schemas.microsoft.com/office/drawing/2014/main" id="{B4ED9D93-7953-574C-B8DB-E31647E538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" name="Freeform 1033">
                <a:extLst>
                  <a:ext uri="{FF2B5EF4-FFF2-40B4-BE49-F238E27FC236}">
                    <a16:creationId xmlns:a16="http://schemas.microsoft.com/office/drawing/2014/main" id="{9040F4DE-59D9-0446-9953-D7CF4E6052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61" name="Freeform 1034">
              <a:extLst>
                <a:ext uri="{FF2B5EF4-FFF2-40B4-BE49-F238E27FC236}">
                  <a16:creationId xmlns:a16="http://schemas.microsoft.com/office/drawing/2014/main" id="{2C7F706E-3A83-E04B-96B6-0DFA0DD19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2" name="Freeform 1035">
              <a:extLst>
                <a:ext uri="{FF2B5EF4-FFF2-40B4-BE49-F238E27FC236}">
                  <a16:creationId xmlns:a16="http://schemas.microsoft.com/office/drawing/2014/main" id="{60E14294-2508-FB4A-AE0F-000AF5BCF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3" name="Freeform 1036">
              <a:extLst>
                <a:ext uri="{FF2B5EF4-FFF2-40B4-BE49-F238E27FC236}">
                  <a16:creationId xmlns:a16="http://schemas.microsoft.com/office/drawing/2014/main" id="{6816A6AE-0883-4D48-8DF3-05A4914E7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Freeform 1037">
              <a:extLst>
                <a:ext uri="{FF2B5EF4-FFF2-40B4-BE49-F238E27FC236}">
                  <a16:creationId xmlns:a16="http://schemas.microsoft.com/office/drawing/2014/main" id="{0C4F2B5B-D9EF-F242-A282-CB6CB4D90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" name="Freeform 1038">
              <a:extLst>
                <a:ext uri="{FF2B5EF4-FFF2-40B4-BE49-F238E27FC236}">
                  <a16:creationId xmlns:a16="http://schemas.microsoft.com/office/drawing/2014/main" id="{CA94116C-A643-F041-BE08-F16F1FF3E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6" name="Freeform 1039">
              <a:extLst>
                <a:ext uri="{FF2B5EF4-FFF2-40B4-BE49-F238E27FC236}">
                  <a16:creationId xmlns:a16="http://schemas.microsoft.com/office/drawing/2014/main" id="{EBBEB869-CEFF-3B4D-8790-DF10B6E9EDC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7BE84195-0460-B24A-9BFA-64009B70F0D4}"/>
              </a:ext>
            </a:extLst>
          </p:cNvPr>
          <p:cNvGrpSpPr/>
          <p:nvPr/>
        </p:nvGrpSpPr>
        <p:grpSpPr>
          <a:xfrm>
            <a:off x="8637781" y="2319727"/>
            <a:ext cx="530702" cy="478009"/>
            <a:chOff x="8631407" y="2290407"/>
            <a:chExt cx="530702" cy="478009"/>
          </a:xfrm>
        </p:grpSpPr>
        <p:pic>
          <p:nvPicPr>
            <p:cNvPr id="274" name="Picture 568" descr="light2.png">
              <a:extLst>
                <a:ext uri="{FF2B5EF4-FFF2-40B4-BE49-F238E27FC236}">
                  <a16:creationId xmlns:a16="http://schemas.microsoft.com/office/drawing/2014/main" id="{9C2ABCA4-2AB6-604A-BAF1-3DCCB40F3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5" name="Picture 1017" descr="antenna_stylized">
              <a:extLst>
                <a:ext uri="{FF2B5EF4-FFF2-40B4-BE49-F238E27FC236}">
                  <a16:creationId xmlns:a16="http://schemas.microsoft.com/office/drawing/2014/main" id="{650AA1D1-0ECD-3E4A-81DB-CC97A96B57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EFF79B51-BA03-584F-A0CE-2E5C3CDBD9C8}"/>
              </a:ext>
            </a:extLst>
          </p:cNvPr>
          <p:cNvGrpSpPr/>
          <p:nvPr/>
        </p:nvGrpSpPr>
        <p:grpSpPr>
          <a:xfrm>
            <a:off x="8499539" y="2059124"/>
            <a:ext cx="849312" cy="226109"/>
            <a:chOff x="8493165" y="2029804"/>
            <a:chExt cx="849312" cy="226109"/>
          </a:xfrm>
        </p:grpSpPr>
        <p:pic>
          <p:nvPicPr>
            <p:cNvPr id="277" name="Picture 603" descr="car_icon_small">
              <a:extLst>
                <a:ext uri="{FF2B5EF4-FFF2-40B4-BE49-F238E27FC236}">
                  <a16:creationId xmlns:a16="http://schemas.microsoft.com/office/drawing/2014/main" id="{A16178BF-CE10-DF42-8C1F-E2AAFB94BB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8" name="Picture 1017" descr="antenna_stylized">
              <a:extLst>
                <a:ext uri="{FF2B5EF4-FFF2-40B4-BE49-F238E27FC236}">
                  <a16:creationId xmlns:a16="http://schemas.microsoft.com/office/drawing/2014/main" id="{BF73CD36-5E1A-D143-A3EA-8721982417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053CF7AA-EEE7-E849-8975-45A554C35F5B}"/>
              </a:ext>
            </a:extLst>
          </p:cNvPr>
          <p:cNvGrpSpPr/>
          <p:nvPr/>
        </p:nvGrpSpPr>
        <p:grpSpPr>
          <a:xfrm>
            <a:off x="7493518" y="3325424"/>
            <a:ext cx="857739" cy="583764"/>
            <a:chOff x="7487144" y="3296104"/>
            <a:chExt cx="857739" cy="583764"/>
          </a:xfrm>
        </p:grpSpPr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90508AE9-865D-844C-B2E1-CAED9E70CF88}"/>
                </a:ext>
              </a:extLst>
            </p:cNvPr>
            <p:cNvGrpSpPr/>
            <p:nvPr/>
          </p:nvGrpSpPr>
          <p:grpSpPr>
            <a:xfrm>
              <a:off x="7487144" y="3389820"/>
              <a:ext cx="350807" cy="305517"/>
              <a:chOff x="7487144" y="3389820"/>
              <a:chExt cx="350807" cy="305517"/>
            </a:xfrm>
          </p:grpSpPr>
          <p:pic>
            <p:nvPicPr>
              <p:cNvPr id="287" name="Picture 1115" descr="antenna_stylized">
                <a:extLst>
                  <a:ext uri="{FF2B5EF4-FFF2-40B4-BE49-F238E27FC236}">
                    <a16:creationId xmlns:a16="http://schemas.microsoft.com/office/drawing/2014/main" id="{AD910864-C9F4-C94B-9B97-60E50CF30A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7144" y="3389820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8" name="Picture 1116" descr="laptop_keyboard">
                <a:extLst>
                  <a:ext uri="{FF2B5EF4-FFF2-40B4-BE49-F238E27FC236}">
                    <a16:creationId xmlns:a16="http://schemas.microsoft.com/office/drawing/2014/main" id="{89C482D5-7199-3040-A39E-C983C7E76C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504001" y="3575889"/>
                <a:ext cx="286699" cy="119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9" name="Freeform 1117">
                <a:extLst>
                  <a:ext uri="{FF2B5EF4-FFF2-40B4-BE49-F238E27FC236}">
                    <a16:creationId xmlns:a16="http://schemas.microsoft.com/office/drawing/2014/main" id="{0D17FA05-6DB9-CE4E-8353-3DB3EF64CE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014" y="3459979"/>
                <a:ext cx="230764" cy="155883"/>
              </a:xfrm>
              <a:custGeom>
                <a:avLst/>
                <a:gdLst>
                  <a:gd name="T0" fmla="*/ 143665061 w 2982"/>
                  <a:gd name="T1" fmla="*/ 0 h 2442"/>
                  <a:gd name="T2" fmla="*/ 0 w 2982"/>
                  <a:gd name="T3" fmla="*/ 66329557 h 2442"/>
                  <a:gd name="T4" fmla="*/ 573719931 w 2982"/>
                  <a:gd name="T5" fmla="*/ 82975142 h 2442"/>
                  <a:gd name="T6" fmla="*/ 717384993 w 2982"/>
                  <a:gd name="T7" fmla="*/ 16645585 h 2442"/>
                  <a:gd name="T8" fmla="*/ 14366506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90" name="Picture 1118" descr="screen">
                <a:extLst>
                  <a:ext uri="{FF2B5EF4-FFF2-40B4-BE49-F238E27FC236}">
                    <a16:creationId xmlns:a16="http://schemas.microsoft.com/office/drawing/2014/main" id="{4A4B2A13-447B-ED4B-A13F-5489BEAC9B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0380" y="3463988"/>
                <a:ext cx="209692" cy="141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1" name="Freeform 1119">
                <a:extLst>
                  <a:ext uri="{FF2B5EF4-FFF2-40B4-BE49-F238E27FC236}">
                    <a16:creationId xmlns:a16="http://schemas.microsoft.com/office/drawing/2014/main" id="{02BC84AC-7149-BD45-BC93-E0DD4ADF91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1029" y="3455381"/>
                <a:ext cx="195517" cy="29007"/>
              </a:xfrm>
              <a:custGeom>
                <a:avLst/>
                <a:gdLst>
                  <a:gd name="T0" fmla="*/ 35620212 w 2528"/>
                  <a:gd name="T1" fmla="*/ 0 h 455"/>
                  <a:gd name="T2" fmla="*/ 608343257 w 2528"/>
                  <a:gd name="T3" fmla="*/ 16582250 h 455"/>
                  <a:gd name="T4" fmla="*/ 572256449 w 2528"/>
                  <a:gd name="T5" fmla="*/ 16582250 h 455"/>
                  <a:gd name="T6" fmla="*/ 0 w 2528"/>
                  <a:gd name="T7" fmla="*/ 16582250 h 455"/>
                  <a:gd name="T8" fmla="*/ 3562021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2" name="Freeform 1120">
                <a:extLst>
                  <a:ext uri="{FF2B5EF4-FFF2-40B4-BE49-F238E27FC236}">
                    <a16:creationId xmlns:a16="http://schemas.microsoft.com/office/drawing/2014/main" id="{43377E2E-A43C-E048-A432-F337E7B5E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971" y="3455145"/>
                <a:ext cx="54275" cy="120745"/>
              </a:xfrm>
              <a:custGeom>
                <a:avLst/>
                <a:gdLst>
                  <a:gd name="T0" fmla="*/ 142804406 w 702"/>
                  <a:gd name="T1" fmla="*/ 0 h 1893"/>
                  <a:gd name="T2" fmla="*/ 0 w 702"/>
                  <a:gd name="T3" fmla="*/ 66174575 h 1893"/>
                  <a:gd name="T4" fmla="*/ 35584530 w 702"/>
                  <a:gd name="T5" fmla="*/ 66174575 h 1893"/>
                  <a:gd name="T6" fmla="*/ 178855222 w 702"/>
                  <a:gd name="T7" fmla="*/ 16607700 h 1893"/>
                  <a:gd name="T8" fmla="*/ 142804406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3" name="Freeform 1121">
                <a:extLst>
                  <a:ext uri="{FF2B5EF4-FFF2-40B4-BE49-F238E27FC236}">
                    <a16:creationId xmlns:a16="http://schemas.microsoft.com/office/drawing/2014/main" id="{268349DA-55F4-ED45-92D9-0389907B3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6652" y="3476723"/>
                <a:ext cx="58489" cy="139375"/>
              </a:xfrm>
              <a:custGeom>
                <a:avLst/>
                <a:gdLst>
                  <a:gd name="T0" fmla="*/ 179213623 w 756"/>
                  <a:gd name="T1" fmla="*/ 0 h 2184"/>
                  <a:gd name="T2" fmla="*/ 35656008 w 756"/>
                  <a:gd name="T3" fmla="*/ 82904513 h 2184"/>
                  <a:gd name="T4" fmla="*/ 0 w 756"/>
                  <a:gd name="T5" fmla="*/ 82904513 h 2184"/>
                  <a:gd name="T6" fmla="*/ 143090785 w 756"/>
                  <a:gd name="T7" fmla="*/ 16632211 h 2184"/>
                  <a:gd name="T8" fmla="*/ 17921362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4" name="Freeform 1122">
                <a:extLst>
                  <a:ext uri="{FF2B5EF4-FFF2-40B4-BE49-F238E27FC236}">
                    <a16:creationId xmlns:a16="http://schemas.microsoft.com/office/drawing/2014/main" id="{EB4B31C8-34A6-6D47-B6E1-260958CFBD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332" y="3569758"/>
                <a:ext cx="214545" cy="47048"/>
              </a:xfrm>
              <a:custGeom>
                <a:avLst/>
                <a:gdLst>
                  <a:gd name="T0" fmla="*/ 35658648 w 2773"/>
                  <a:gd name="T1" fmla="*/ 0 h 738"/>
                  <a:gd name="T2" fmla="*/ 0 w 2773"/>
                  <a:gd name="T3" fmla="*/ 16581742 h 738"/>
                  <a:gd name="T4" fmla="*/ 573357470 w 2773"/>
                  <a:gd name="T5" fmla="*/ 33163485 h 738"/>
                  <a:gd name="T6" fmla="*/ 573357470 w 2773"/>
                  <a:gd name="T7" fmla="*/ 16581742 h 738"/>
                  <a:gd name="T8" fmla="*/ 35658648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5" name="Freeform 1123">
                <a:extLst>
                  <a:ext uri="{FF2B5EF4-FFF2-40B4-BE49-F238E27FC236}">
                    <a16:creationId xmlns:a16="http://schemas.microsoft.com/office/drawing/2014/main" id="{91DE791A-C87B-7849-8B6A-CB3B398F1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3165" y="3477902"/>
                <a:ext cx="54786" cy="139965"/>
              </a:xfrm>
              <a:custGeom>
                <a:avLst/>
                <a:gdLst>
                  <a:gd name="T0" fmla="*/ 656550006 w 637"/>
                  <a:gd name="T1" fmla="*/ 0 h 1659"/>
                  <a:gd name="T2" fmla="*/ 656550006 w 637"/>
                  <a:gd name="T3" fmla="*/ 0 h 1659"/>
                  <a:gd name="T4" fmla="*/ 54716163 w 637"/>
                  <a:gd name="T5" fmla="*/ 2147483646 h 1659"/>
                  <a:gd name="T6" fmla="*/ 0 w 637"/>
                  <a:gd name="T7" fmla="*/ 2147483646 h 1659"/>
                  <a:gd name="T8" fmla="*/ 65655000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6" name="Freeform 1124">
                <a:extLst>
                  <a:ext uri="{FF2B5EF4-FFF2-40B4-BE49-F238E27FC236}">
                    <a16:creationId xmlns:a16="http://schemas.microsoft.com/office/drawing/2014/main" id="{A02AA6E2-5FD6-D14F-9923-83771333B1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588" y="3576007"/>
                <a:ext cx="190792" cy="46458"/>
              </a:xfrm>
              <a:custGeom>
                <a:avLst/>
                <a:gdLst>
                  <a:gd name="T0" fmla="*/ 0 w 2216"/>
                  <a:gd name="T1" fmla="*/ 0 h 550"/>
                  <a:gd name="T2" fmla="*/ 54884212 w 2216"/>
                  <a:gd name="T3" fmla="*/ 101852492 h 550"/>
                  <a:gd name="T4" fmla="*/ 2147483646 w 2216"/>
                  <a:gd name="T5" fmla="*/ 1017940055 h 550"/>
                  <a:gd name="T6" fmla="*/ 2147483646 w 2216"/>
                  <a:gd name="T7" fmla="*/ 86546456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97" name="Group 1125">
                <a:extLst>
                  <a:ext uri="{FF2B5EF4-FFF2-40B4-BE49-F238E27FC236}">
                    <a16:creationId xmlns:a16="http://schemas.microsoft.com/office/drawing/2014/main" id="{7117A071-F66A-A547-B2A3-FDEC234746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3395" y="3625649"/>
                <a:ext cx="64747" cy="27592"/>
                <a:chOff x="1740" y="2642"/>
                <a:chExt cx="752" cy="327"/>
              </a:xfrm>
            </p:grpSpPr>
            <p:sp>
              <p:nvSpPr>
                <p:cNvPr id="304" name="Freeform 1126">
                  <a:extLst>
                    <a:ext uri="{FF2B5EF4-FFF2-40B4-BE49-F238E27FC236}">
                      <a16:creationId xmlns:a16="http://schemas.microsoft.com/office/drawing/2014/main" id="{C6A05ABF-09D5-204F-A863-798CDA488A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" name="Freeform 1127">
                  <a:extLst>
                    <a:ext uri="{FF2B5EF4-FFF2-40B4-BE49-F238E27FC236}">
                      <a16:creationId xmlns:a16="http://schemas.microsoft.com/office/drawing/2014/main" id="{5CAC6B94-A95D-C842-8436-C6DF872191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" name="Freeform 1128">
                  <a:extLst>
                    <a:ext uri="{FF2B5EF4-FFF2-40B4-BE49-F238E27FC236}">
                      <a16:creationId xmlns:a16="http://schemas.microsoft.com/office/drawing/2014/main" id="{A944E62C-7CE5-5840-927D-ABB2F8B5C2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7" name="Freeform 1129">
                  <a:extLst>
                    <a:ext uri="{FF2B5EF4-FFF2-40B4-BE49-F238E27FC236}">
                      <a16:creationId xmlns:a16="http://schemas.microsoft.com/office/drawing/2014/main" id="{5E333F33-6B42-F449-BD09-5F8DBBA551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Freeform 1130">
                  <a:extLst>
                    <a:ext uri="{FF2B5EF4-FFF2-40B4-BE49-F238E27FC236}">
                      <a16:creationId xmlns:a16="http://schemas.microsoft.com/office/drawing/2014/main" id="{A3DB0786-C2BD-4E43-9012-01938AED5F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9" name="Freeform 1131">
                  <a:extLst>
                    <a:ext uri="{FF2B5EF4-FFF2-40B4-BE49-F238E27FC236}">
                      <a16:creationId xmlns:a16="http://schemas.microsoft.com/office/drawing/2014/main" id="{36DD7204-13F9-8C4B-ADCB-9CEF387EE7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98" name="Freeform 1132">
                <a:extLst>
                  <a:ext uri="{FF2B5EF4-FFF2-40B4-BE49-F238E27FC236}">
                    <a16:creationId xmlns:a16="http://schemas.microsoft.com/office/drawing/2014/main" id="{8DD637FC-2617-F14C-8226-2FC83A2DC1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4243" y="3629776"/>
                <a:ext cx="78411" cy="60608"/>
              </a:xfrm>
              <a:custGeom>
                <a:avLst/>
                <a:gdLst>
                  <a:gd name="T0" fmla="*/ 39250883 w 990"/>
                  <a:gd name="T1" fmla="*/ 342828616 h 792"/>
                  <a:gd name="T2" fmla="*/ 354255671 w 990"/>
                  <a:gd name="T3" fmla="*/ 0 h 792"/>
                  <a:gd name="T4" fmla="*/ 354255671 w 990"/>
                  <a:gd name="T5" fmla="*/ 34504242 h 792"/>
                  <a:gd name="T6" fmla="*/ 0 w 990"/>
                  <a:gd name="T7" fmla="*/ 342828616 h 792"/>
                  <a:gd name="T8" fmla="*/ 39250883 w 990"/>
                  <a:gd name="T9" fmla="*/ 34282861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Freeform 1133">
                <a:extLst>
                  <a:ext uri="{FF2B5EF4-FFF2-40B4-BE49-F238E27FC236}">
                    <a16:creationId xmlns:a16="http://schemas.microsoft.com/office/drawing/2014/main" id="{DD3D6FA8-3859-DC44-8888-8CB70CFB17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129" y="3634611"/>
                <a:ext cx="200625" cy="55302"/>
              </a:xfrm>
              <a:custGeom>
                <a:avLst/>
                <a:gdLst>
                  <a:gd name="T0" fmla="*/ 39302216 w 2532"/>
                  <a:gd name="T1" fmla="*/ 0 h 723"/>
                  <a:gd name="T2" fmla="*/ 39302216 w 2532"/>
                  <a:gd name="T3" fmla="*/ 0 h 723"/>
                  <a:gd name="T4" fmla="*/ 867084690 w 2532"/>
                  <a:gd name="T5" fmla="*/ 307891170 h 723"/>
                  <a:gd name="T6" fmla="*/ 867084690 w 2532"/>
                  <a:gd name="T7" fmla="*/ 342351506 h 723"/>
                  <a:gd name="T8" fmla="*/ 0 w 2532"/>
                  <a:gd name="T9" fmla="*/ 34009889 h 723"/>
                  <a:gd name="T10" fmla="*/ 39302216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Freeform 1134">
                <a:extLst>
                  <a:ext uri="{FF2B5EF4-FFF2-40B4-BE49-F238E27FC236}">
                    <a16:creationId xmlns:a16="http://schemas.microsoft.com/office/drawing/2014/main" id="{C236FB39-37F7-B848-9AD5-F22CFFE062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257" y="3624470"/>
                <a:ext cx="2171" cy="11202"/>
              </a:xfrm>
              <a:custGeom>
                <a:avLst/>
                <a:gdLst>
                  <a:gd name="T0" fmla="*/ 48903362 w 26"/>
                  <a:gd name="T1" fmla="*/ 33634500 h 147"/>
                  <a:gd name="T2" fmla="*/ 48903362 w 26"/>
                  <a:gd name="T3" fmla="*/ 67263209 h 147"/>
                  <a:gd name="T4" fmla="*/ 0 w 26"/>
                  <a:gd name="T5" fmla="*/ 67263209 h 147"/>
                  <a:gd name="T6" fmla="*/ 48903362 w 26"/>
                  <a:gd name="T7" fmla="*/ 0 h 147"/>
                  <a:gd name="T8" fmla="*/ 48903362 w 26"/>
                  <a:gd name="T9" fmla="*/ 3363450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Freeform 1135">
                <a:extLst>
                  <a:ext uri="{FF2B5EF4-FFF2-40B4-BE49-F238E27FC236}">
                    <a16:creationId xmlns:a16="http://schemas.microsoft.com/office/drawing/2014/main" id="{0FC27225-99A5-B741-A309-ECBEFBCA7E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384" y="3578837"/>
                <a:ext cx="93225" cy="46340"/>
              </a:xfrm>
              <a:custGeom>
                <a:avLst/>
                <a:gdLst>
                  <a:gd name="T0" fmla="*/ 395043791 w 1176"/>
                  <a:gd name="T1" fmla="*/ 0 h 606"/>
                  <a:gd name="T2" fmla="*/ 0 w 1176"/>
                  <a:gd name="T3" fmla="*/ 273654982 h 606"/>
                  <a:gd name="T4" fmla="*/ 39357994 w 1176"/>
                  <a:gd name="T5" fmla="*/ 273654982 h 606"/>
                  <a:gd name="T6" fmla="*/ 395043791 w 1176"/>
                  <a:gd name="T7" fmla="*/ 33985420 h 606"/>
                  <a:gd name="T8" fmla="*/ 39504379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Freeform 1136">
                <a:extLst>
                  <a:ext uri="{FF2B5EF4-FFF2-40B4-BE49-F238E27FC236}">
                    <a16:creationId xmlns:a16="http://schemas.microsoft.com/office/drawing/2014/main" id="{E2FC0D41-6288-E741-A785-A83E6CED2A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0642" y="3626829"/>
                <a:ext cx="190281" cy="53180"/>
              </a:xfrm>
              <a:custGeom>
                <a:avLst/>
                <a:gdLst>
                  <a:gd name="T0" fmla="*/ 31829833 w 2532"/>
                  <a:gd name="T1" fmla="*/ 0 h 723"/>
                  <a:gd name="T2" fmla="*/ 31829833 w 2532"/>
                  <a:gd name="T3" fmla="*/ 0 h 723"/>
                  <a:gd name="T4" fmla="*/ 382827787 w 2532"/>
                  <a:gd name="T5" fmla="*/ 175498781 h 723"/>
                  <a:gd name="T6" fmla="*/ 382827787 w 2532"/>
                  <a:gd name="T7" fmla="*/ 175498781 h 723"/>
                  <a:gd name="T8" fmla="*/ 0 w 2532"/>
                  <a:gd name="T9" fmla="*/ 29448186 h 723"/>
                  <a:gd name="T10" fmla="*/ 31829833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Freeform 1137">
                <a:extLst>
                  <a:ext uri="{FF2B5EF4-FFF2-40B4-BE49-F238E27FC236}">
                    <a16:creationId xmlns:a16="http://schemas.microsoft.com/office/drawing/2014/main" id="{CA6DB5BC-B521-B849-B156-91FAF531CEC8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700668" y="3623055"/>
                <a:ext cx="77645" cy="5506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02641137 h 723"/>
                  <a:gd name="T6" fmla="*/ 0 w 2532"/>
                  <a:gd name="T7" fmla="*/ 302641137 h 723"/>
                  <a:gd name="T8" fmla="*/ 0 w 2532"/>
                  <a:gd name="T9" fmla="*/ 33575256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1" name="Group 1139">
              <a:extLst>
                <a:ext uri="{FF2B5EF4-FFF2-40B4-BE49-F238E27FC236}">
                  <a16:creationId xmlns:a16="http://schemas.microsoft.com/office/drawing/2014/main" id="{88F41A8A-CF3F-494E-9A2F-B26D7CA1643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85622" y="3537823"/>
              <a:ext cx="359261" cy="342045"/>
              <a:chOff x="2839" y="3501"/>
              <a:chExt cx="755" cy="803"/>
            </a:xfrm>
          </p:grpSpPr>
          <p:pic>
            <p:nvPicPr>
              <p:cNvPr id="285" name="Picture 1140" descr="desktop_computer_stylized_medium">
                <a:extLst>
                  <a:ext uri="{FF2B5EF4-FFF2-40B4-BE49-F238E27FC236}">
                    <a16:creationId xmlns:a16="http://schemas.microsoft.com/office/drawing/2014/main" id="{DF6CF23B-627F-354F-9A8F-4AC37674F0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6" name="Freeform 1141">
                <a:extLst>
                  <a:ext uri="{FF2B5EF4-FFF2-40B4-BE49-F238E27FC236}">
                    <a16:creationId xmlns:a16="http://schemas.microsoft.com/office/drawing/2014/main" id="{5B53917A-96FB-2B49-82B9-6BB3BB16C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685FF657-B3CE-E945-BB86-D18EC9B7226A}"/>
                </a:ext>
              </a:extLst>
            </p:cNvPr>
            <p:cNvGrpSpPr/>
            <p:nvPr/>
          </p:nvGrpSpPr>
          <p:grpSpPr>
            <a:xfrm>
              <a:off x="7797061" y="3296104"/>
              <a:ext cx="347997" cy="396620"/>
              <a:chOff x="7797061" y="3296104"/>
              <a:chExt cx="347997" cy="396620"/>
            </a:xfrm>
          </p:grpSpPr>
          <p:pic>
            <p:nvPicPr>
              <p:cNvPr id="283" name="Picture 571" descr="fridge2.png">
                <a:extLst>
                  <a:ext uri="{FF2B5EF4-FFF2-40B4-BE49-F238E27FC236}">
                    <a16:creationId xmlns:a16="http://schemas.microsoft.com/office/drawing/2014/main" id="{52D49911-07F8-3343-8A41-1B2AC79DBF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96825" y="3355697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4" name="Picture 1115" descr="antenna_stylized">
                <a:extLst>
                  <a:ext uri="{FF2B5EF4-FFF2-40B4-BE49-F238E27FC236}">
                    <a16:creationId xmlns:a16="http://schemas.microsoft.com/office/drawing/2014/main" id="{E5CB4C1D-6CCE-AD42-A805-75067034C0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7061" y="3296104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09017FE0-34A3-FC43-92EF-C44FBDE65EF6}"/>
              </a:ext>
            </a:extLst>
          </p:cNvPr>
          <p:cNvGrpSpPr/>
          <p:nvPr/>
        </p:nvGrpSpPr>
        <p:grpSpPr>
          <a:xfrm>
            <a:off x="11064947" y="3428485"/>
            <a:ext cx="518448" cy="1212242"/>
            <a:chOff x="11058573" y="3399165"/>
            <a:chExt cx="518448" cy="1212242"/>
          </a:xfrm>
        </p:grpSpPr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1D2297AB-8C1D-774F-89FF-8EBF734EB162}"/>
                </a:ext>
              </a:extLst>
            </p:cNvPr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8983DA81-C479-F849-AB06-EDCD924EF8B3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9" name="Group 318">
                <a:extLst>
                  <a:ext uri="{FF2B5EF4-FFF2-40B4-BE49-F238E27FC236}">
                    <a16:creationId xmlns:a16="http://schemas.microsoft.com/office/drawing/2014/main" id="{B934C059-B2C0-5D4F-95BD-4B77D403B522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20" name="Picture 319" descr="server_rack.png">
                  <a:extLst>
                    <a:ext uri="{FF2B5EF4-FFF2-40B4-BE49-F238E27FC236}">
                      <a16:creationId xmlns:a16="http://schemas.microsoft.com/office/drawing/2014/main" id="{764A46D5-D344-3246-B4CA-E1BF2CFDEE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21" name="Picture 320" descr="server_rack.png">
                  <a:extLst>
                    <a:ext uri="{FF2B5EF4-FFF2-40B4-BE49-F238E27FC236}">
                      <a16:creationId xmlns:a16="http://schemas.microsoft.com/office/drawing/2014/main" id="{90C1BE08-C428-E74E-B929-C6D1271BFE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22" name="Picture 321" descr="server_rack.png">
                  <a:extLst>
                    <a:ext uri="{FF2B5EF4-FFF2-40B4-BE49-F238E27FC236}">
                      <a16:creationId xmlns:a16="http://schemas.microsoft.com/office/drawing/2014/main" id="{35FFED4D-9863-0F4E-8222-4355646934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57017C35-5A73-C341-95B3-2D62C8998FD7}"/>
                </a:ext>
              </a:extLst>
            </p:cNvPr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0B18831A-9F50-FF4A-B278-F70615A9BC25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4" name="Group 313">
                <a:extLst>
                  <a:ext uri="{FF2B5EF4-FFF2-40B4-BE49-F238E27FC236}">
                    <a16:creationId xmlns:a16="http://schemas.microsoft.com/office/drawing/2014/main" id="{DFC7A0EC-A9C9-974E-928E-28DD6455D09A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15" name="Picture 314" descr="server_rack.png">
                  <a:extLst>
                    <a:ext uri="{FF2B5EF4-FFF2-40B4-BE49-F238E27FC236}">
                      <a16:creationId xmlns:a16="http://schemas.microsoft.com/office/drawing/2014/main" id="{E480D9A5-8FB7-3647-AB54-42D9700E64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16" name="Picture 315" descr="server_rack.png">
                  <a:extLst>
                    <a:ext uri="{FF2B5EF4-FFF2-40B4-BE49-F238E27FC236}">
                      <a16:creationId xmlns:a16="http://schemas.microsoft.com/office/drawing/2014/main" id="{C17EE074-02D0-4143-8ED9-E4D2205689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17" name="Picture 316" descr="server_rack.png">
                  <a:extLst>
                    <a:ext uri="{FF2B5EF4-FFF2-40B4-BE49-F238E27FC236}">
                      <a16:creationId xmlns:a16="http://schemas.microsoft.com/office/drawing/2014/main" id="{589F8E4F-69B9-FA46-8D10-90FC7573C7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356" name="Group 590">
            <a:extLst>
              <a:ext uri="{FF2B5EF4-FFF2-40B4-BE49-F238E27FC236}">
                <a16:creationId xmlns:a16="http://schemas.microsoft.com/office/drawing/2014/main" id="{002C44D5-1F60-7447-A1D2-6EE5F802021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80855" y="4900161"/>
            <a:ext cx="345630" cy="320302"/>
            <a:chOff x="2839" y="3501"/>
            <a:chExt cx="755" cy="803"/>
          </a:xfrm>
        </p:grpSpPr>
        <p:pic>
          <p:nvPicPr>
            <p:cNvPr id="357" name="Picture 591" descr="desktop_computer_stylized_medium">
              <a:extLst>
                <a:ext uri="{FF2B5EF4-FFF2-40B4-BE49-F238E27FC236}">
                  <a16:creationId xmlns:a16="http://schemas.microsoft.com/office/drawing/2014/main" id="{7F433925-7699-B34E-88C0-C818C4963B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" name="Freeform 592">
              <a:extLst>
                <a:ext uri="{FF2B5EF4-FFF2-40B4-BE49-F238E27FC236}">
                  <a16:creationId xmlns:a16="http://schemas.microsoft.com/office/drawing/2014/main" id="{0D0F51BD-6356-DE48-89F6-A645151C0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59" name="Group 1064">
            <a:extLst>
              <a:ext uri="{FF2B5EF4-FFF2-40B4-BE49-F238E27FC236}">
                <a16:creationId xmlns:a16="http://schemas.microsoft.com/office/drawing/2014/main" id="{CF2DB679-9CD3-5148-94F7-225CE8489122}"/>
              </a:ext>
            </a:extLst>
          </p:cNvPr>
          <p:cNvGrpSpPr>
            <a:grpSpLocks/>
          </p:cNvGrpSpPr>
          <p:nvPr/>
        </p:nvGrpSpPr>
        <p:grpSpPr bwMode="auto">
          <a:xfrm>
            <a:off x="9201681" y="5852809"/>
            <a:ext cx="310186" cy="307808"/>
            <a:chOff x="877" y="1008"/>
            <a:chExt cx="2747" cy="2591"/>
          </a:xfrm>
        </p:grpSpPr>
        <p:pic>
          <p:nvPicPr>
            <p:cNvPr id="360" name="Picture 1065" descr="antenna_stylized">
              <a:extLst>
                <a:ext uri="{FF2B5EF4-FFF2-40B4-BE49-F238E27FC236}">
                  <a16:creationId xmlns:a16="http://schemas.microsoft.com/office/drawing/2014/main" id="{9C0613C0-FBB7-284C-AA40-5548C7D21D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1" name="Picture 1066" descr="laptop_keyboard">
              <a:extLst>
                <a:ext uri="{FF2B5EF4-FFF2-40B4-BE49-F238E27FC236}">
                  <a16:creationId xmlns:a16="http://schemas.microsoft.com/office/drawing/2014/main" id="{4AC7E45E-9572-044A-9C56-FC7ECFA555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2" name="Freeform 1067">
              <a:extLst>
                <a:ext uri="{FF2B5EF4-FFF2-40B4-BE49-F238E27FC236}">
                  <a16:creationId xmlns:a16="http://schemas.microsoft.com/office/drawing/2014/main" id="{F03C1D3B-84C4-D14D-85A1-78A65057D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63" name="Picture 1068" descr="screen">
              <a:extLst>
                <a:ext uri="{FF2B5EF4-FFF2-40B4-BE49-F238E27FC236}">
                  <a16:creationId xmlns:a16="http://schemas.microsoft.com/office/drawing/2014/main" id="{F1045CBD-A537-1447-9CC0-AA3BBA3EFD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4" name="Freeform 1069">
              <a:extLst>
                <a:ext uri="{FF2B5EF4-FFF2-40B4-BE49-F238E27FC236}">
                  <a16:creationId xmlns:a16="http://schemas.microsoft.com/office/drawing/2014/main" id="{76BB7C6D-EEEF-2649-B828-0A9E5351A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5" name="Freeform 1070">
              <a:extLst>
                <a:ext uri="{FF2B5EF4-FFF2-40B4-BE49-F238E27FC236}">
                  <a16:creationId xmlns:a16="http://schemas.microsoft.com/office/drawing/2014/main" id="{3EACCABC-F6A7-9342-BDAE-E9A2DF204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6" name="Freeform 1071">
              <a:extLst>
                <a:ext uri="{FF2B5EF4-FFF2-40B4-BE49-F238E27FC236}">
                  <a16:creationId xmlns:a16="http://schemas.microsoft.com/office/drawing/2014/main" id="{D720BF6A-08AA-AD41-9F98-FEEAF38FA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7" name="Freeform 1072">
              <a:extLst>
                <a:ext uri="{FF2B5EF4-FFF2-40B4-BE49-F238E27FC236}">
                  <a16:creationId xmlns:a16="http://schemas.microsoft.com/office/drawing/2014/main" id="{EBF545D7-85F7-654E-89B4-82A30829C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8" name="Freeform 1073">
              <a:extLst>
                <a:ext uri="{FF2B5EF4-FFF2-40B4-BE49-F238E27FC236}">
                  <a16:creationId xmlns:a16="http://schemas.microsoft.com/office/drawing/2014/main" id="{6EF35D5A-3DBA-4D49-BA09-E93CEA361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9" name="Freeform 1074">
              <a:extLst>
                <a:ext uri="{FF2B5EF4-FFF2-40B4-BE49-F238E27FC236}">
                  <a16:creationId xmlns:a16="http://schemas.microsoft.com/office/drawing/2014/main" id="{B6F9A7A1-3455-6E4B-9C84-C9854E64B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70" name="Group 1075">
              <a:extLst>
                <a:ext uri="{FF2B5EF4-FFF2-40B4-BE49-F238E27FC236}">
                  <a16:creationId xmlns:a16="http://schemas.microsoft.com/office/drawing/2014/main" id="{EE846B91-FBCE-4D4F-98BC-92FA6506F5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377" name="Freeform 1076">
                <a:extLst>
                  <a:ext uri="{FF2B5EF4-FFF2-40B4-BE49-F238E27FC236}">
                    <a16:creationId xmlns:a16="http://schemas.microsoft.com/office/drawing/2014/main" id="{446AF9FA-9A2B-6646-8305-E78C2A20B6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8" name="Freeform 1077">
                <a:extLst>
                  <a:ext uri="{FF2B5EF4-FFF2-40B4-BE49-F238E27FC236}">
                    <a16:creationId xmlns:a16="http://schemas.microsoft.com/office/drawing/2014/main" id="{032C23DF-A006-EC41-8986-D3A29EAAEE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9" name="Freeform 1078">
                <a:extLst>
                  <a:ext uri="{FF2B5EF4-FFF2-40B4-BE49-F238E27FC236}">
                    <a16:creationId xmlns:a16="http://schemas.microsoft.com/office/drawing/2014/main" id="{12058F0B-8516-DB42-97C6-166A9AB8DD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0" name="Freeform 1079">
                <a:extLst>
                  <a:ext uri="{FF2B5EF4-FFF2-40B4-BE49-F238E27FC236}">
                    <a16:creationId xmlns:a16="http://schemas.microsoft.com/office/drawing/2014/main" id="{E56484E4-7DE8-5D40-A604-ADBF9CAC6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1" name="Freeform 1080">
                <a:extLst>
                  <a:ext uri="{FF2B5EF4-FFF2-40B4-BE49-F238E27FC236}">
                    <a16:creationId xmlns:a16="http://schemas.microsoft.com/office/drawing/2014/main" id="{F26D0989-3D25-C44A-99EB-C0C43C9CAD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2" name="Freeform 1081">
                <a:extLst>
                  <a:ext uri="{FF2B5EF4-FFF2-40B4-BE49-F238E27FC236}">
                    <a16:creationId xmlns:a16="http://schemas.microsoft.com/office/drawing/2014/main" id="{F72E0F31-1D88-144B-BBDB-07D0278D1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71" name="Freeform 1082">
              <a:extLst>
                <a:ext uri="{FF2B5EF4-FFF2-40B4-BE49-F238E27FC236}">
                  <a16:creationId xmlns:a16="http://schemas.microsoft.com/office/drawing/2014/main" id="{ACBC1450-C521-8449-9515-C8DD92D56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2" name="Freeform 1083">
              <a:extLst>
                <a:ext uri="{FF2B5EF4-FFF2-40B4-BE49-F238E27FC236}">
                  <a16:creationId xmlns:a16="http://schemas.microsoft.com/office/drawing/2014/main" id="{FF494D13-5944-0E4F-BD7D-0B76A1DAD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3" name="Freeform 1084">
              <a:extLst>
                <a:ext uri="{FF2B5EF4-FFF2-40B4-BE49-F238E27FC236}">
                  <a16:creationId xmlns:a16="http://schemas.microsoft.com/office/drawing/2014/main" id="{9558A80C-37DE-F248-8BD6-AB3D92B297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4" name="Freeform 1085">
              <a:extLst>
                <a:ext uri="{FF2B5EF4-FFF2-40B4-BE49-F238E27FC236}">
                  <a16:creationId xmlns:a16="http://schemas.microsoft.com/office/drawing/2014/main" id="{B4C7A048-5EFA-F841-8C13-E26E13A6A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5" name="Freeform 1086">
              <a:extLst>
                <a:ext uri="{FF2B5EF4-FFF2-40B4-BE49-F238E27FC236}">
                  <a16:creationId xmlns:a16="http://schemas.microsoft.com/office/drawing/2014/main" id="{AEB574AA-8683-A443-B9F7-0D254045C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6" name="Freeform 1087">
              <a:extLst>
                <a:ext uri="{FF2B5EF4-FFF2-40B4-BE49-F238E27FC236}">
                  <a16:creationId xmlns:a16="http://schemas.microsoft.com/office/drawing/2014/main" id="{F9C1D164-EACB-FA4C-A7B6-9E26AB4B776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3" name="Group 590">
            <a:extLst>
              <a:ext uri="{FF2B5EF4-FFF2-40B4-BE49-F238E27FC236}">
                <a16:creationId xmlns:a16="http://schemas.microsoft.com/office/drawing/2014/main" id="{0E70B6A3-FE5E-A44E-9290-B5AD07E8CD4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53909" y="5504657"/>
            <a:ext cx="345630" cy="320302"/>
            <a:chOff x="2839" y="3501"/>
            <a:chExt cx="755" cy="803"/>
          </a:xfrm>
        </p:grpSpPr>
        <p:pic>
          <p:nvPicPr>
            <p:cNvPr id="384" name="Picture 591" descr="desktop_computer_stylized_medium">
              <a:extLst>
                <a:ext uri="{FF2B5EF4-FFF2-40B4-BE49-F238E27FC236}">
                  <a16:creationId xmlns:a16="http://schemas.microsoft.com/office/drawing/2014/main" id="{F2BC7D5E-BF7D-1249-AFC8-B8B0E8165A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5" name="Freeform 592">
              <a:extLst>
                <a:ext uri="{FF2B5EF4-FFF2-40B4-BE49-F238E27FC236}">
                  <a16:creationId xmlns:a16="http://schemas.microsoft.com/office/drawing/2014/main" id="{5BDC8880-AD2D-4C4E-B14E-AAED9CDF1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6" name="Group 590">
            <a:extLst>
              <a:ext uri="{FF2B5EF4-FFF2-40B4-BE49-F238E27FC236}">
                <a16:creationId xmlns:a16="http://schemas.microsoft.com/office/drawing/2014/main" id="{F4D03415-B38F-5B44-9B13-ABF6FE4BB19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2134" y="5526130"/>
            <a:ext cx="345630" cy="320302"/>
            <a:chOff x="2839" y="3501"/>
            <a:chExt cx="755" cy="803"/>
          </a:xfrm>
        </p:grpSpPr>
        <p:pic>
          <p:nvPicPr>
            <p:cNvPr id="387" name="Picture 591" descr="desktop_computer_stylized_medium">
              <a:extLst>
                <a:ext uri="{FF2B5EF4-FFF2-40B4-BE49-F238E27FC236}">
                  <a16:creationId xmlns:a16="http://schemas.microsoft.com/office/drawing/2014/main" id="{32EA6117-AAC5-C94D-B49B-C43DF16E6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8" name="Freeform 592">
              <a:extLst>
                <a:ext uri="{FF2B5EF4-FFF2-40B4-BE49-F238E27FC236}">
                  <a16:creationId xmlns:a16="http://schemas.microsoft.com/office/drawing/2014/main" id="{3508017E-8AA9-D647-891A-276887DA9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9" name="Group 1064">
            <a:extLst>
              <a:ext uri="{FF2B5EF4-FFF2-40B4-BE49-F238E27FC236}">
                <a16:creationId xmlns:a16="http://schemas.microsoft.com/office/drawing/2014/main" id="{8D491387-EBC3-2D40-9285-1F06C1D72E08}"/>
              </a:ext>
            </a:extLst>
          </p:cNvPr>
          <p:cNvGrpSpPr>
            <a:grpSpLocks/>
          </p:cNvGrpSpPr>
          <p:nvPr/>
        </p:nvGrpSpPr>
        <p:grpSpPr bwMode="auto">
          <a:xfrm>
            <a:off x="9534746" y="5795138"/>
            <a:ext cx="319264" cy="253379"/>
            <a:chOff x="877" y="1008"/>
            <a:chExt cx="2747" cy="2591"/>
          </a:xfrm>
        </p:grpSpPr>
        <p:pic>
          <p:nvPicPr>
            <p:cNvPr id="390" name="Picture 1065" descr="antenna_stylized">
              <a:extLst>
                <a:ext uri="{FF2B5EF4-FFF2-40B4-BE49-F238E27FC236}">
                  <a16:creationId xmlns:a16="http://schemas.microsoft.com/office/drawing/2014/main" id="{E1605A46-E7E7-DA4D-A7B1-3F2BF5D0E0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1" name="Picture 1066" descr="laptop_keyboard">
              <a:extLst>
                <a:ext uri="{FF2B5EF4-FFF2-40B4-BE49-F238E27FC236}">
                  <a16:creationId xmlns:a16="http://schemas.microsoft.com/office/drawing/2014/main" id="{E538A48B-7DCF-524B-8A59-631429692C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2" name="Freeform 1067">
              <a:extLst>
                <a:ext uri="{FF2B5EF4-FFF2-40B4-BE49-F238E27FC236}">
                  <a16:creationId xmlns:a16="http://schemas.microsoft.com/office/drawing/2014/main" id="{0DF72841-010E-EF4C-BF8A-912117577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93" name="Picture 1068" descr="screen">
              <a:extLst>
                <a:ext uri="{FF2B5EF4-FFF2-40B4-BE49-F238E27FC236}">
                  <a16:creationId xmlns:a16="http://schemas.microsoft.com/office/drawing/2014/main" id="{05FB75E6-02C0-C749-B8C1-6EE94751EF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4" name="Freeform 1069">
              <a:extLst>
                <a:ext uri="{FF2B5EF4-FFF2-40B4-BE49-F238E27FC236}">
                  <a16:creationId xmlns:a16="http://schemas.microsoft.com/office/drawing/2014/main" id="{2C42E210-EA7A-7243-97B1-C77EE2476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5" name="Freeform 1070">
              <a:extLst>
                <a:ext uri="{FF2B5EF4-FFF2-40B4-BE49-F238E27FC236}">
                  <a16:creationId xmlns:a16="http://schemas.microsoft.com/office/drawing/2014/main" id="{020C16FB-B47C-5A40-8613-E3DA0F013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6" name="Freeform 1071">
              <a:extLst>
                <a:ext uri="{FF2B5EF4-FFF2-40B4-BE49-F238E27FC236}">
                  <a16:creationId xmlns:a16="http://schemas.microsoft.com/office/drawing/2014/main" id="{B6AF1532-CB13-784D-8AF3-B5F865952B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7" name="Freeform 1072">
              <a:extLst>
                <a:ext uri="{FF2B5EF4-FFF2-40B4-BE49-F238E27FC236}">
                  <a16:creationId xmlns:a16="http://schemas.microsoft.com/office/drawing/2014/main" id="{A71AE470-9F14-D044-93DB-3DCB5DBEB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8" name="Freeform 1073">
              <a:extLst>
                <a:ext uri="{FF2B5EF4-FFF2-40B4-BE49-F238E27FC236}">
                  <a16:creationId xmlns:a16="http://schemas.microsoft.com/office/drawing/2014/main" id="{7753045D-9842-CC41-9B0D-EB58149EA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9" name="Freeform 1074">
              <a:extLst>
                <a:ext uri="{FF2B5EF4-FFF2-40B4-BE49-F238E27FC236}">
                  <a16:creationId xmlns:a16="http://schemas.microsoft.com/office/drawing/2014/main" id="{FB62560B-8A1D-1D4A-9C7F-3D1ED4E8C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00" name="Group 1075">
              <a:extLst>
                <a:ext uri="{FF2B5EF4-FFF2-40B4-BE49-F238E27FC236}">
                  <a16:creationId xmlns:a16="http://schemas.microsoft.com/office/drawing/2014/main" id="{954A64CB-1C45-324C-8CBE-16624C1A0B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407" name="Freeform 1076">
                <a:extLst>
                  <a:ext uri="{FF2B5EF4-FFF2-40B4-BE49-F238E27FC236}">
                    <a16:creationId xmlns:a16="http://schemas.microsoft.com/office/drawing/2014/main" id="{69DEB18E-BA65-9043-A426-C13F767151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8" name="Freeform 1077">
                <a:extLst>
                  <a:ext uri="{FF2B5EF4-FFF2-40B4-BE49-F238E27FC236}">
                    <a16:creationId xmlns:a16="http://schemas.microsoft.com/office/drawing/2014/main" id="{4DE24D51-7581-B14D-B3B6-84A6870832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9" name="Freeform 1078">
                <a:extLst>
                  <a:ext uri="{FF2B5EF4-FFF2-40B4-BE49-F238E27FC236}">
                    <a16:creationId xmlns:a16="http://schemas.microsoft.com/office/drawing/2014/main" id="{EFD736A0-861B-7C41-B7C6-101FA0376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0" name="Freeform 1079">
                <a:extLst>
                  <a:ext uri="{FF2B5EF4-FFF2-40B4-BE49-F238E27FC236}">
                    <a16:creationId xmlns:a16="http://schemas.microsoft.com/office/drawing/2014/main" id="{8BD7163E-D90B-7647-AEF5-5CECAFA59C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1" name="Freeform 1080">
                <a:extLst>
                  <a:ext uri="{FF2B5EF4-FFF2-40B4-BE49-F238E27FC236}">
                    <a16:creationId xmlns:a16="http://schemas.microsoft.com/office/drawing/2014/main" id="{FC877D4D-D065-104D-8CA3-E0607A9B3F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2" name="Freeform 1081">
                <a:extLst>
                  <a:ext uri="{FF2B5EF4-FFF2-40B4-BE49-F238E27FC236}">
                    <a16:creationId xmlns:a16="http://schemas.microsoft.com/office/drawing/2014/main" id="{BA9728F5-6BD1-104C-9953-C37CCA79F5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01" name="Freeform 1082">
              <a:extLst>
                <a:ext uri="{FF2B5EF4-FFF2-40B4-BE49-F238E27FC236}">
                  <a16:creationId xmlns:a16="http://schemas.microsoft.com/office/drawing/2014/main" id="{D3A627E4-20E1-094F-91E7-9E62C1D73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2" name="Freeform 1083">
              <a:extLst>
                <a:ext uri="{FF2B5EF4-FFF2-40B4-BE49-F238E27FC236}">
                  <a16:creationId xmlns:a16="http://schemas.microsoft.com/office/drawing/2014/main" id="{DE5062C9-C70B-B74E-90B7-8B999FB49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3" name="Freeform 1084">
              <a:extLst>
                <a:ext uri="{FF2B5EF4-FFF2-40B4-BE49-F238E27FC236}">
                  <a16:creationId xmlns:a16="http://schemas.microsoft.com/office/drawing/2014/main" id="{60A19E6B-9711-D44A-9A86-785318845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4" name="Freeform 1085">
              <a:extLst>
                <a:ext uri="{FF2B5EF4-FFF2-40B4-BE49-F238E27FC236}">
                  <a16:creationId xmlns:a16="http://schemas.microsoft.com/office/drawing/2014/main" id="{DABF2084-7101-4A42-808E-031698218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5" name="Freeform 1086">
              <a:extLst>
                <a:ext uri="{FF2B5EF4-FFF2-40B4-BE49-F238E27FC236}">
                  <a16:creationId xmlns:a16="http://schemas.microsoft.com/office/drawing/2014/main" id="{3BECAB59-402D-C44C-8F0A-AC630F6F2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6" name="Freeform 1087">
              <a:extLst>
                <a:ext uri="{FF2B5EF4-FFF2-40B4-BE49-F238E27FC236}">
                  <a16:creationId xmlns:a16="http://schemas.microsoft.com/office/drawing/2014/main" id="{C431D1EA-39CA-5549-B407-D7CBF12DC37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13" name="Freeform 984">
            <a:extLst>
              <a:ext uri="{FF2B5EF4-FFF2-40B4-BE49-F238E27FC236}">
                <a16:creationId xmlns:a16="http://schemas.microsoft.com/office/drawing/2014/main" id="{EF28E360-D52F-294F-97A4-5B43A7D60CE3}"/>
              </a:ext>
            </a:extLst>
          </p:cNvPr>
          <p:cNvSpPr>
            <a:spLocks/>
          </p:cNvSpPr>
          <p:nvPr/>
        </p:nvSpPr>
        <p:spPr bwMode="auto">
          <a:xfrm>
            <a:off x="10153593" y="5636971"/>
            <a:ext cx="34049" cy="332924"/>
          </a:xfrm>
          <a:custGeom>
            <a:avLst/>
            <a:gdLst>
              <a:gd name="T0" fmla="*/ 3 w 354"/>
              <a:gd name="T1" fmla="*/ 0 h 2742"/>
              <a:gd name="T2" fmla="*/ 15 w 354"/>
              <a:gd name="T3" fmla="*/ 27 h 2742"/>
              <a:gd name="T4" fmla="*/ 15 w 354"/>
              <a:gd name="T5" fmla="*/ 205 h 2742"/>
              <a:gd name="T6" fmla="*/ 0 w 354"/>
              <a:gd name="T7" fmla="*/ 215 h 2742"/>
              <a:gd name="T8" fmla="*/ 3 w 354"/>
              <a:gd name="T9" fmla="*/ 0 h 2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"/>
              <a:gd name="T16" fmla="*/ 0 h 2742"/>
              <a:gd name="T17" fmla="*/ 354 w 354"/>
              <a:gd name="T18" fmla="*/ 2742 h 2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" h="2742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3333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4" name="Freeform 986">
            <a:extLst>
              <a:ext uri="{FF2B5EF4-FFF2-40B4-BE49-F238E27FC236}">
                <a16:creationId xmlns:a16="http://schemas.microsoft.com/office/drawing/2014/main" id="{9D5E80B1-F637-9E4D-BFD5-5F5ADB827A42}"/>
              </a:ext>
            </a:extLst>
          </p:cNvPr>
          <p:cNvSpPr>
            <a:spLocks/>
          </p:cNvSpPr>
          <p:nvPr/>
        </p:nvSpPr>
        <p:spPr bwMode="auto">
          <a:xfrm>
            <a:off x="10159970" y="5656923"/>
            <a:ext cx="20333" cy="308020"/>
          </a:xfrm>
          <a:custGeom>
            <a:avLst/>
            <a:gdLst>
              <a:gd name="T0" fmla="*/ 2 w 211"/>
              <a:gd name="T1" fmla="*/ 0 h 2537"/>
              <a:gd name="T2" fmla="*/ 9 w 211"/>
              <a:gd name="T3" fmla="*/ 18 h 2537"/>
              <a:gd name="T4" fmla="*/ 2 w 211"/>
              <a:gd name="T5" fmla="*/ 196 h 2537"/>
              <a:gd name="T6" fmla="*/ 2 w 211"/>
              <a:gd name="T7" fmla="*/ 0 h 2537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2537"/>
              <a:gd name="T14" fmla="*/ 211 w 211"/>
              <a:gd name="T15" fmla="*/ 2537 h 2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2537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F8F8F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5" name="Freeform 987">
            <a:extLst>
              <a:ext uri="{FF2B5EF4-FFF2-40B4-BE49-F238E27FC236}">
                <a16:creationId xmlns:a16="http://schemas.microsoft.com/office/drawing/2014/main" id="{F21D56DB-F5E9-8D44-92D9-C4770361B950}"/>
              </a:ext>
            </a:extLst>
          </p:cNvPr>
          <p:cNvSpPr>
            <a:spLocks/>
          </p:cNvSpPr>
          <p:nvPr/>
        </p:nvSpPr>
        <p:spPr bwMode="auto">
          <a:xfrm>
            <a:off x="10155518" y="5812753"/>
            <a:ext cx="31643" cy="27525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1 h 226"/>
              <a:gd name="T4" fmla="*/ 14 w 328"/>
              <a:gd name="T5" fmla="*/ 19 h 226"/>
              <a:gd name="T6" fmla="*/ 0 w 328"/>
              <a:gd name="T7" fmla="*/ 8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6" name="Rectangle 988">
            <a:extLst>
              <a:ext uri="{FF2B5EF4-FFF2-40B4-BE49-F238E27FC236}">
                <a16:creationId xmlns:a16="http://schemas.microsoft.com/office/drawing/2014/main" id="{0447DE90-707A-1F42-8981-9A87D22C1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674399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17" name="Group 989">
            <a:extLst>
              <a:ext uri="{FF2B5EF4-FFF2-40B4-BE49-F238E27FC236}">
                <a16:creationId xmlns:a16="http://schemas.microsoft.com/office/drawing/2014/main" id="{A6C8AE16-7445-9845-8F83-A3F851D4F042}"/>
              </a:ext>
            </a:extLst>
          </p:cNvPr>
          <p:cNvGrpSpPr>
            <a:grpSpLocks/>
          </p:cNvGrpSpPr>
          <p:nvPr/>
        </p:nvGrpSpPr>
        <p:grpSpPr bwMode="auto">
          <a:xfrm>
            <a:off x="10091149" y="5671195"/>
            <a:ext cx="69903" cy="21117"/>
            <a:chOff x="614" y="2568"/>
            <a:chExt cx="725" cy="139"/>
          </a:xfrm>
        </p:grpSpPr>
        <p:sp>
          <p:nvSpPr>
            <p:cNvPr id="418" name="AutoShape 990">
              <a:extLst>
                <a:ext uri="{FF2B5EF4-FFF2-40B4-BE49-F238E27FC236}">
                  <a16:creationId xmlns:a16="http://schemas.microsoft.com/office/drawing/2014/main" id="{5E1B1032-2F46-EF4A-B472-E7BC9E83C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19" name="AutoShape 991">
              <a:extLst>
                <a:ext uri="{FF2B5EF4-FFF2-40B4-BE49-F238E27FC236}">
                  <a16:creationId xmlns:a16="http://schemas.microsoft.com/office/drawing/2014/main" id="{F24B042A-2483-8545-A723-0074F55A1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0" name="Rectangle 992">
            <a:extLst>
              <a:ext uri="{FF2B5EF4-FFF2-40B4-BE49-F238E27FC236}">
                <a16:creationId xmlns:a16="http://schemas.microsoft.com/office/drawing/2014/main" id="{E881C066-69A3-D649-893B-A3C4CB9FA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22750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21" name="Group 993">
            <a:extLst>
              <a:ext uri="{FF2B5EF4-FFF2-40B4-BE49-F238E27FC236}">
                <a16:creationId xmlns:a16="http://schemas.microsoft.com/office/drawing/2014/main" id="{2B8081F4-DBFC-C442-BDEE-DF67BF3817BC}"/>
              </a:ext>
            </a:extLst>
          </p:cNvPr>
          <p:cNvGrpSpPr>
            <a:grpSpLocks/>
          </p:cNvGrpSpPr>
          <p:nvPr/>
        </p:nvGrpSpPr>
        <p:grpSpPr bwMode="auto">
          <a:xfrm>
            <a:off x="10090909" y="5718672"/>
            <a:ext cx="69903" cy="19515"/>
            <a:chOff x="614" y="2568"/>
            <a:chExt cx="725" cy="139"/>
          </a:xfrm>
        </p:grpSpPr>
        <p:sp>
          <p:nvSpPr>
            <p:cNvPr id="422" name="AutoShape 994">
              <a:extLst>
                <a:ext uri="{FF2B5EF4-FFF2-40B4-BE49-F238E27FC236}">
                  <a16:creationId xmlns:a16="http://schemas.microsoft.com/office/drawing/2014/main" id="{B9A9624E-B9DF-9A46-B31E-DD7EFD0F2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23" name="AutoShape 995">
              <a:extLst>
                <a:ext uri="{FF2B5EF4-FFF2-40B4-BE49-F238E27FC236}">
                  <a16:creationId xmlns:a16="http://schemas.microsoft.com/office/drawing/2014/main" id="{642F554B-5A88-A44B-AAB6-61F7D5A17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4" name="Rectangle 996">
            <a:extLst>
              <a:ext uri="{FF2B5EF4-FFF2-40B4-BE49-F238E27FC236}">
                <a16:creationId xmlns:a16="http://schemas.microsoft.com/office/drawing/2014/main" id="{2F7E8752-11E5-3642-90E6-5285D40EA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71101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25" name="Rectangle 997">
            <a:extLst>
              <a:ext uri="{FF2B5EF4-FFF2-40B4-BE49-F238E27FC236}">
                <a16:creationId xmlns:a16="http://schemas.microsoft.com/office/drawing/2014/main" id="{C884D5C3-FF18-F04A-B4E2-7E02117C0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705" y="5814938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26" name="Group 998">
            <a:extLst>
              <a:ext uri="{FF2B5EF4-FFF2-40B4-BE49-F238E27FC236}">
                <a16:creationId xmlns:a16="http://schemas.microsoft.com/office/drawing/2014/main" id="{D321F228-396F-C44B-AA64-15D0F1B6CEFB}"/>
              </a:ext>
            </a:extLst>
          </p:cNvPr>
          <p:cNvGrpSpPr>
            <a:grpSpLocks/>
          </p:cNvGrpSpPr>
          <p:nvPr/>
        </p:nvGrpSpPr>
        <p:grpSpPr bwMode="auto">
          <a:xfrm>
            <a:off x="10089465" y="5810860"/>
            <a:ext cx="70024" cy="21991"/>
            <a:chOff x="614" y="2568"/>
            <a:chExt cx="725" cy="139"/>
          </a:xfrm>
        </p:grpSpPr>
        <p:sp>
          <p:nvSpPr>
            <p:cNvPr id="427" name="AutoShape 999">
              <a:extLst>
                <a:ext uri="{FF2B5EF4-FFF2-40B4-BE49-F238E27FC236}">
                  <a16:creationId xmlns:a16="http://schemas.microsoft.com/office/drawing/2014/main" id="{849EBD72-C779-B442-B144-4C92B9E79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28" name="AutoShape 1000">
              <a:extLst>
                <a:ext uri="{FF2B5EF4-FFF2-40B4-BE49-F238E27FC236}">
                  <a16:creationId xmlns:a16="http://schemas.microsoft.com/office/drawing/2014/main" id="{D93FB61F-FF29-F24D-8788-4165F5083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9" name="Freeform 1001">
            <a:extLst>
              <a:ext uri="{FF2B5EF4-FFF2-40B4-BE49-F238E27FC236}">
                <a16:creationId xmlns:a16="http://schemas.microsoft.com/office/drawing/2014/main" id="{A40EEA2E-A801-414B-8FBC-BBC009ECE19B}"/>
              </a:ext>
            </a:extLst>
          </p:cNvPr>
          <p:cNvSpPr>
            <a:spLocks/>
          </p:cNvSpPr>
          <p:nvPr/>
        </p:nvSpPr>
        <p:spPr bwMode="auto">
          <a:xfrm>
            <a:off x="10156000" y="5771101"/>
            <a:ext cx="31643" cy="27380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0 h 226"/>
              <a:gd name="T4" fmla="*/ 14 w 328"/>
              <a:gd name="T5" fmla="*/ 17 h 226"/>
              <a:gd name="T6" fmla="*/ 0 w 328"/>
              <a:gd name="T7" fmla="*/ 7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0" name="Group 1002">
            <a:extLst>
              <a:ext uri="{FF2B5EF4-FFF2-40B4-BE49-F238E27FC236}">
                <a16:creationId xmlns:a16="http://schemas.microsoft.com/office/drawing/2014/main" id="{F068EC4B-78B0-B24C-99A7-F96D6C86A2B9}"/>
              </a:ext>
            </a:extLst>
          </p:cNvPr>
          <p:cNvGrpSpPr>
            <a:grpSpLocks/>
          </p:cNvGrpSpPr>
          <p:nvPr/>
        </p:nvGrpSpPr>
        <p:grpSpPr bwMode="auto">
          <a:xfrm>
            <a:off x="10089946" y="5767169"/>
            <a:ext cx="70024" cy="20243"/>
            <a:chOff x="614" y="2568"/>
            <a:chExt cx="725" cy="139"/>
          </a:xfrm>
        </p:grpSpPr>
        <p:sp>
          <p:nvSpPr>
            <p:cNvPr id="431" name="AutoShape 1003">
              <a:extLst>
                <a:ext uri="{FF2B5EF4-FFF2-40B4-BE49-F238E27FC236}">
                  <a16:creationId xmlns:a16="http://schemas.microsoft.com/office/drawing/2014/main" id="{76307DFD-7DBD-DD4D-8615-A8A8D15D8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32" name="AutoShape 1004">
              <a:extLst>
                <a:ext uri="{FF2B5EF4-FFF2-40B4-BE49-F238E27FC236}">
                  <a16:creationId xmlns:a16="http://schemas.microsoft.com/office/drawing/2014/main" id="{B5EA7410-FCB5-3C42-A74F-F566ABFAD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33" name="Rectangle 1005">
            <a:extLst>
              <a:ext uri="{FF2B5EF4-FFF2-40B4-BE49-F238E27FC236}">
                <a16:creationId xmlns:a16="http://schemas.microsoft.com/office/drawing/2014/main" id="{10238275-C02A-F74A-A765-B593C055F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0946" y="5636388"/>
            <a:ext cx="8422" cy="332778"/>
          </a:xfrm>
          <a:prstGeom prst="rect">
            <a:avLst/>
          </a:prstGeom>
          <a:gradFill rotWithShape="1"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4" name="Freeform 1006">
            <a:extLst>
              <a:ext uri="{FF2B5EF4-FFF2-40B4-BE49-F238E27FC236}">
                <a16:creationId xmlns:a16="http://schemas.microsoft.com/office/drawing/2014/main" id="{81D6D301-6C77-C64B-B2D0-382D840AA7FC}"/>
              </a:ext>
            </a:extLst>
          </p:cNvPr>
          <p:cNvSpPr>
            <a:spLocks/>
          </p:cNvSpPr>
          <p:nvPr/>
        </p:nvSpPr>
        <p:spPr bwMode="auto">
          <a:xfrm>
            <a:off x="10158887" y="5720566"/>
            <a:ext cx="28515" cy="31020"/>
          </a:xfrm>
          <a:custGeom>
            <a:avLst/>
            <a:gdLst>
              <a:gd name="T0" fmla="*/ 2 w 296"/>
              <a:gd name="T1" fmla="*/ 0 h 256"/>
              <a:gd name="T2" fmla="*/ 14 w 296"/>
              <a:gd name="T3" fmla="*/ 10 h 256"/>
              <a:gd name="T4" fmla="*/ 14 w 296"/>
              <a:gd name="T5" fmla="*/ 19 h 256"/>
              <a:gd name="T6" fmla="*/ 0 w 296"/>
              <a:gd name="T7" fmla="*/ 7 h 256"/>
              <a:gd name="T8" fmla="*/ 2 w 296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256"/>
              <a:gd name="T17" fmla="*/ 296 w 296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25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5" name="Freeform 1007">
            <a:extLst>
              <a:ext uri="{FF2B5EF4-FFF2-40B4-BE49-F238E27FC236}">
                <a16:creationId xmlns:a16="http://schemas.microsoft.com/office/drawing/2014/main" id="{6966CA35-6F7B-6C4F-AEE3-078FED56DF20}"/>
              </a:ext>
            </a:extLst>
          </p:cNvPr>
          <p:cNvSpPr>
            <a:spLocks/>
          </p:cNvSpPr>
          <p:nvPr/>
        </p:nvSpPr>
        <p:spPr bwMode="auto">
          <a:xfrm>
            <a:off x="10159248" y="5672943"/>
            <a:ext cx="29357" cy="34953"/>
          </a:xfrm>
          <a:custGeom>
            <a:avLst/>
            <a:gdLst>
              <a:gd name="T0" fmla="*/ 0 w 304"/>
              <a:gd name="T1" fmla="*/ 0 h 288"/>
              <a:gd name="T2" fmla="*/ 14 w 304"/>
              <a:gd name="T3" fmla="*/ 13 h 288"/>
              <a:gd name="T4" fmla="*/ 13 w 304"/>
              <a:gd name="T5" fmla="*/ 23 h 288"/>
              <a:gd name="T6" fmla="*/ 2 w 304"/>
              <a:gd name="T7" fmla="*/ 10 h 288"/>
              <a:gd name="T8" fmla="*/ 0 w 304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288"/>
              <a:gd name="T17" fmla="*/ 304 w 30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288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6" name="Oval 1008">
            <a:extLst>
              <a:ext uri="{FF2B5EF4-FFF2-40B4-BE49-F238E27FC236}">
                <a16:creationId xmlns:a16="http://schemas.microsoft.com/office/drawing/2014/main" id="{2CFA9381-C4F6-8A4A-BCBB-312388656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311" y="5954166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7" name="Freeform 1009">
            <a:extLst>
              <a:ext uri="{FF2B5EF4-FFF2-40B4-BE49-F238E27FC236}">
                <a16:creationId xmlns:a16="http://schemas.microsoft.com/office/drawing/2014/main" id="{B30AEBEB-78E1-754E-BA64-FEE706BFF392}"/>
              </a:ext>
            </a:extLst>
          </p:cNvPr>
          <p:cNvSpPr>
            <a:spLocks/>
          </p:cNvSpPr>
          <p:nvPr/>
        </p:nvSpPr>
        <p:spPr bwMode="auto">
          <a:xfrm>
            <a:off x="10157684" y="5954603"/>
            <a:ext cx="29477" cy="29127"/>
          </a:xfrm>
          <a:custGeom>
            <a:avLst/>
            <a:gdLst>
              <a:gd name="T0" fmla="*/ 0 w 306"/>
              <a:gd name="T1" fmla="*/ 9 h 240"/>
              <a:gd name="T2" fmla="*/ 2 w 306"/>
              <a:gd name="T3" fmla="*/ 19 h 240"/>
              <a:gd name="T4" fmla="*/ 14 w 306"/>
              <a:gd name="T5" fmla="*/ 9 h 240"/>
              <a:gd name="T6" fmla="*/ 14 w 306"/>
              <a:gd name="T7" fmla="*/ 0 h 240"/>
              <a:gd name="T8" fmla="*/ 0 w 306"/>
              <a:gd name="T9" fmla="*/ 9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240"/>
              <a:gd name="T17" fmla="*/ 306 w 306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24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8" name="AutoShape 1010">
            <a:extLst>
              <a:ext uri="{FF2B5EF4-FFF2-40B4-BE49-F238E27FC236}">
                <a16:creationId xmlns:a16="http://schemas.microsoft.com/office/drawing/2014/main" id="{F2779901-7D8F-784A-8E8D-397036700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877" y="5963487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9" name="AutoShape 1011">
            <a:extLst>
              <a:ext uri="{FF2B5EF4-FFF2-40B4-BE49-F238E27FC236}">
                <a16:creationId xmlns:a16="http://schemas.microsoft.com/office/drawing/2014/main" id="{87A8BD55-4166-4643-A7DA-52B9D36F3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969166"/>
            <a:ext cx="128257" cy="1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0" name="Oval 1012">
            <a:extLst>
              <a:ext uri="{FF2B5EF4-FFF2-40B4-BE49-F238E27FC236}">
                <a16:creationId xmlns:a16="http://schemas.microsoft.com/office/drawing/2014/main" id="{0F991E83-25F4-2549-B34F-7A9847201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8210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1" name="Oval 1013">
            <a:extLst>
              <a:ext uri="{FF2B5EF4-FFF2-40B4-BE49-F238E27FC236}">
                <a16:creationId xmlns:a16="http://schemas.microsoft.com/office/drawing/2014/main" id="{01F6513A-F015-D94A-929C-75D48673F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867" y="5920815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2" name="Oval 1014">
            <a:extLst>
              <a:ext uri="{FF2B5EF4-FFF2-40B4-BE49-F238E27FC236}">
                <a16:creationId xmlns:a16="http://schemas.microsoft.com/office/drawing/2014/main" id="{DF2F1710-E7DF-7E48-A534-44E42CD00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201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3" name="Rectangle 1015">
            <a:extLst>
              <a:ext uri="{FF2B5EF4-FFF2-40B4-BE49-F238E27FC236}">
                <a16:creationId xmlns:a16="http://schemas.microsoft.com/office/drawing/2014/main" id="{328DCBC9-32E9-FD44-B2CF-3BC801D59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410" y="5841444"/>
            <a:ext cx="9625" cy="110538"/>
          </a:xfrm>
          <a:prstGeom prst="rect">
            <a:avLst/>
          </a:prstGeom>
          <a:solidFill>
            <a:srgbClr val="29292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47" name="Group 590">
            <a:extLst>
              <a:ext uri="{FF2B5EF4-FFF2-40B4-BE49-F238E27FC236}">
                <a16:creationId xmlns:a16="http://schemas.microsoft.com/office/drawing/2014/main" id="{CCAB7625-FEE3-BB4A-97C1-EF1CC267990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773981" y="5281060"/>
            <a:ext cx="345630" cy="320302"/>
            <a:chOff x="2839" y="3501"/>
            <a:chExt cx="755" cy="803"/>
          </a:xfrm>
        </p:grpSpPr>
        <p:pic>
          <p:nvPicPr>
            <p:cNvPr id="451" name="Picture 591" descr="desktop_computer_stylized_medium">
              <a:extLst>
                <a:ext uri="{FF2B5EF4-FFF2-40B4-BE49-F238E27FC236}">
                  <a16:creationId xmlns:a16="http://schemas.microsoft.com/office/drawing/2014/main" id="{FC71EB74-5BE7-7A48-B637-5058D84946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2" name="Freeform 592">
              <a:extLst>
                <a:ext uri="{FF2B5EF4-FFF2-40B4-BE49-F238E27FC236}">
                  <a16:creationId xmlns:a16="http://schemas.microsoft.com/office/drawing/2014/main" id="{B9007CC0-7362-AE4E-9B5B-742E3046F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4" name="Rectangle 443">
            <a:extLst>
              <a:ext uri="{FF2B5EF4-FFF2-40B4-BE49-F238E27FC236}">
                <a16:creationId xmlns:a16="http://schemas.microsoft.com/office/drawing/2014/main" id="{C47118FD-7A98-6943-B3A3-B578E5FB9F06}"/>
              </a:ext>
            </a:extLst>
          </p:cNvPr>
          <p:cNvSpPr/>
          <p:nvPr/>
        </p:nvSpPr>
        <p:spPr>
          <a:xfrm>
            <a:off x="6406266" y="1372497"/>
            <a:ext cx="5359400" cy="495462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46" name="Group 652">
            <a:extLst>
              <a:ext uri="{FF2B5EF4-FFF2-40B4-BE49-F238E27FC236}">
                <a16:creationId xmlns:a16="http://schemas.microsoft.com/office/drawing/2014/main" id="{84B474B2-2AC4-EC40-9EA0-B5E48CE68CBD}"/>
              </a:ext>
            </a:extLst>
          </p:cNvPr>
          <p:cNvGrpSpPr>
            <a:grpSpLocks/>
          </p:cNvGrpSpPr>
          <p:nvPr/>
        </p:nvGrpSpPr>
        <p:grpSpPr bwMode="auto">
          <a:xfrm>
            <a:off x="7750224" y="1859725"/>
            <a:ext cx="415925" cy="385763"/>
            <a:chOff x="2751" y="1851"/>
            <a:chExt cx="462" cy="478"/>
          </a:xfrm>
        </p:grpSpPr>
        <p:pic>
          <p:nvPicPr>
            <p:cNvPr id="453" name="Picture 653" descr="iphone_stylized_small">
              <a:extLst>
                <a:ext uri="{FF2B5EF4-FFF2-40B4-BE49-F238E27FC236}">
                  <a16:creationId xmlns:a16="http://schemas.microsoft.com/office/drawing/2014/main" id="{34A94CEC-DE5F-E64D-A5B4-F04DB3231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4" name="Picture 654" descr="antenna_radiation_stylized">
              <a:extLst>
                <a:ext uri="{FF2B5EF4-FFF2-40B4-BE49-F238E27FC236}">
                  <a16:creationId xmlns:a16="http://schemas.microsoft.com/office/drawing/2014/main" id="{67C4AABE-F80E-F846-A0E8-D555DE64EB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84" name="Group 950">
            <a:extLst>
              <a:ext uri="{FF2B5EF4-FFF2-40B4-BE49-F238E27FC236}">
                <a16:creationId xmlns:a16="http://schemas.microsoft.com/office/drawing/2014/main" id="{7CEBBAF6-579E-3943-B1EB-BB883618D6D9}"/>
              </a:ext>
            </a:extLst>
          </p:cNvPr>
          <p:cNvGrpSpPr>
            <a:grpSpLocks/>
          </p:cNvGrpSpPr>
          <p:nvPr/>
        </p:nvGrpSpPr>
        <p:grpSpPr bwMode="auto">
          <a:xfrm>
            <a:off x="10002508" y="5616400"/>
            <a:ext cx="214974" cy="403920"/>
            <a:chOff x="4140" y="429"/>
            <a:chExt cx="1425" cy="2396"/>
          </a:xfrm>
        </p:grpSpPr>
        <p:sp>
          <p:nvSpPr>
            <p:cNvPr id="485" name="Freeform 951">
              <a:extLst>
                <a:ext uri="{FF2B5EF4-FFF2-40B4-BE49-F238E27FC236}">
                  <a16:creationId xmlns:a16="http://schemas.microsoft.com/office/drawing/2014/main" id="{984581C6-7CED-A042-809F-11066F04B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6" name="Rectangle 952">
              <a:extLst>
                <a:ext uri="{FF2B5EF4-FFF2-40B4-BE49-F238E27FC236}">
                  <a16:creationId xmlns:a16="http://schemas.microsoft.com/office/drawing/2014/main" id="{0E0A78D4-7C3B-2143-AE69-FA504AD75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87" name="Freeform 953">
              <a:extLst>
                <a:ext uri="{FF2B5EF4-FFF2-40B4-BE49-F238E27FC236}">
                  <a16:creationId xmlns:a16="http://schemas.microsoft.com/office/drawing/2014/main" id="{B0C7F238-A8B7-7443-8BA5-8939FF6B5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8" name="Freeform 954">
              <a:extLst>
                <a:ext uri="{FF2B5EF4-FFF2-40B4-BE49-F238E27FC236}">
                  <a16:creationId xmlns:a16="http://schemas.microsoft.com/office/drawing/2014/main" id="{6F90FD17-11E4-EE4F-AF2F-7122C053E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9" name="Rectangle 955">
              <a:extLst>
                <a:ext uri="{FF2B5EF4-FFF2-40B4-BE49-F238E27FC236}">
                  <a16:creationId xmlns:a16="http://schemas.microsoft.com/office/drawing/2014/main" id="{53A75298-B138-094F-9787-1B231F480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0" name="Group 956">
              <a:extLst>
                <a:ext uri="{FF2B5EF4-FFF2-40B4-BE49-F238E27FC236}">
                  <a16:creationId xmlns:a16="http://schemas.microsoft.com/office/drawing/2014/main" id="{AD456B50-CD82-6F4C-9CF1-09ABBC571C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15" name="AutoShape 957">
                <a:extLst>
                  <a:ext uri="{FF2B5EF4-FFF2-40B4-BE49-F238E27FC236}">
                    <a16:creationId xmlns:a16="http://schemas.microsoft.com/office/drawing/2014/main" id="{4C074F81-A723-5F4E-9479-CE1CDCFBC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6" name="AutoShape 958">
                <a:extLst>
                  <a:ext uri="{FF2B5EF4-FFF2-40B4-BE49-F238E27FC236}">
                    <a16:creationId xmlns:a16="http://schemas.microsoft.com/office/drawing/2014/main" id="{4DE71513-1E1D-B644-992C-AE6AB0DB11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1" name="Rectangle 959">
              <a:extLst>
                <a:ext uri="{FF2B5EF4-FFF2-40B4-BE49-F238E27FC236}">
                  <a16:creationId xmlns:a16="http://schemas.microsoft.com/office/drawing/2014/main" id="{05D448DB-B3CB-C64D-8C4B-72D790DFF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2" name="Group 960">
              <a:extLst>
                <a:ext uri="{FF2B5EF4-FFF2-40B4-BE49-F238E27FC236}">
                  <a16:creationId xmlns:a16="http://schemas.microsoft.com/office/drawing/2014/main" id="{9CDEBDA5-A066-D749-B9E9-47DB05253D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13" name="AutoShape 961">
                <a:extLst>
                  <a:ext uri="{FF2B5EF4-FFF2-40B4-BE49-F238E27FC236}">
                    <a16:creationId xmlns:a16="http://schemas.microsoft.com/office/drawing/2014/main" id="{8E73CA32-EF58-EA45-A4FE-37E560EBE8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4" name="AutoShape 962">
                <a:extLst>
                  <a:ext uri="{FF2B5EF4-FFF2-40B4-BE49-F238E27FC236}">
                    <a16:creationId xmlns:a16="http://schemas.microsoft.com/office/drawing/2014/main" id="{2E2C05F9-1F42-CF46-83F8-339E874CF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3" name="Rectangle 963">
              <a:extLst>
                <a:ext uri="{FF2B5EF4-FFF2-40B4-BE49-F238E27FC236}">
                  <a16:creationId xmlns:a16="http://schemas.microsoft.com/office/drawing/2014/main" id="{D2B5715C-9E55-D04D-BD32-A700B9DCC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94" name="Rectangle 964">
              <a:extLst>
                <a:ext uri="{FF2B5EF4-FFF2-40B4-BE49-F238E27FC236}">
                  <a16:creationId xmlns:a16="http://schemas.microsoft.com/office/drawing/2014/main" id="{3A8FF8A7-C248-1B42-80FA-051974D95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5" name="Group 965">
              <a:extLst>
                <a:ext uri="{FF2B5EF4-FFF2-40B4-BE49-F238E27FC236}">
                  <a16:creationId xmlns:a16="http://schemas.microsoft.com/office/drawing/2014/main" id="{8E71E5B0-A3F5-D344-B255-99112EB19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11" name="AutoShape 966">
                <a:extLst>
                  <a:ext uri="{FF2B5EF4-FFF2-40B4-BE49-F238E27FC236}">
                    <a16:creationId xmlns:a16="http://schemas.microsoft.com/office/drawing/2014/main" id="{A2F22898-EA39-FB4D-B255-ABCB1B7C1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2" name="AutoShape 967">
                <a:extLst>
                  <a:ext uri="{FF2B5EF4-FFF2-40B4-BE49-F238E27FC236}">
                    <a16:creationId xmlns:a16="http://schemas.microsoft.com/office/drawing/2014/main" id="{FBF034BA-270B-6F40-B57B-8A19ABF281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6" name="Freeform 968">
              <a:extLst>
                <a:ext uri="{FF2B5EF4-FFF2-40B4-BE49-F238E27FC236}">
                  <a16:creationId xmlns:a16="http://schemas.microsoft.com/office/drawing/2014/main" id="{C6616798-D999-124B-8365-0FF6B1AC6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97" name="Group 969">
              <a:extLst>
                <a:ext uri="{FF2B5EF4-FFF2-40B4-BE49-F238E27FC236}">
                  <a16:creationId xmlns:a16="http://schemas.microsoft.com/office/drawing/2014/main" id="{0D2B7299-399C-9748-80B1-8B82EA5708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09" name="AutoShape 970">
                <a:extLst>
                  <a:ext uri="{FF2B5EF4-FFF2-40B4-BE49-F238E27FC236}">
                    <a16:creationId xmlns:a16="http://schemas.microsoft.com/office/drawing/2014/main" id="{791F8FFE-36CE-5D47-899C-7B6F5471D9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0" name="AutoShape 971">
                <a:extLst>
                  <a:ext uri="{FF2B5EF4-FFF2-40B4-BE49-F238E27FC236}">
                    <a16:creationId xmlns:a16="http://schemas.microsoft.com/office/drawing/2014/main" id="{96614370-C84C-644E-AF93-94853FD47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8" name="Rectangle 972">
              <a:extLst>
                <a:ext uri="{FF2B5EF4-FFF2-40B4-BE49-F238E27FC236}">
                  <a16:creationId xmlns:a16="http://schemas.microsoft.com/office/drawing/2014/main" id="{3024E21F-4580-974D-A923-DBF7106EF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99" name="Freeform 973">
              <a:extLst>
                <a:ext uri="{FF2B5EF4-FFF2-40B4-BE49-F238E27FC236}">
                  <a16:creationId xmlns:a16="http://schemas.microsoft.com/office/drawing/2014/main" id="{355CC750-A436-114A-B13D-15B18BE00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0" name="Freeform 974">
              <a:extLst>
                <a:ext uri="{FF2B5EF4-FFF2-40B4-BE49-F238E27FC236}">
                  <a16:creationId xmlns:a16="http://schemas.microsoft.com/office/drawing/2014/main" id="{D88AEB08-419C-994D-B9AF-2D260494D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1" name="Oval 975">
              <a:extLst>
                <a:ext uri="{FF2B5EF4-FFF2-40B4-BE49-F238E27FC236}">
                  <a16:creationId xmlns:a16="http://schemas.microsoft.com/office/drawing/2014/main" id="{A70DC3D0-7F41-FB4E-BF25-4A8051E0D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2" name="Freeform 976">
              <a:extLst>
                <a:ext uri="{FF2B5EF4-FFF2-40B4-BE49-F238E27FC236}">
                  <a16:creationId xmlns:a16="http://schemas.microsoft.com/office/drawing/2014/main" id="{00011472-61BE-7D4E-BF36-C4C4F0A5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3" name="AutoShape 977">
              <a:extLst>
                <a:ext uri="{FF2B5EF4-FFF2-40B4-BE49-F238E27FC236}">
                  <a16:creationId xmlns:a16="http://schemas.microsoft.com/office/drawing/2014/main" id="{369D2889-1BFC-A340-B67F-54F258D6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4" name="AutoShape 978">
              <a:extLst>
                <a:ext uri="{FF2B5EF4-FFF2-40B4-BE49-F238E27FC236}">
                  <a16:creationId xmlns:a16="http://schemas.microsoft.com/office/drawing/2014/main" id="{CEFA09E5-3186-4445-AD94-60C0E1519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5" name="Oval 979">
              <a:extLst>
                <a:ext uri="{FF2B5EF4-FFF2-40B4-BE49-F238E27FC236}">
                  <a16:creationId xmlns:a16="http://schemas.microsoft.com/office/drawing/2014/main" id="{9AFADA62-C3CB-594F-8048-887106427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6" name="Oval 980">
              <a:extLst>
                <a:ext uri="{FF2B5EF4-FFF2-40B4-BE49-F238E27FC236}">
                  <a16:creationId xmlns:a16="http://schemas.microsoft.com/office/drawing/2014/main" id="{C82FFABC-4C4C-6243-9D2D-3C99FBC51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7" name="Oval 981">
              <a:extLst>
                <a:ext uri="{FF2B5EF4-FFF2-40B4-BE49-F238E27FC236}">
                  <a16:creationId xmlns:a16="http://schemas.microsoft.com/office/drawing/2014/main" id="{C0EFDD4D-FB5A-6D4E-97DD-CFA89D4A9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8" name="Rectangle 982">
              <a:extLst>
                <a:ext uri="{FF2B5EF4-FFF2-40B4-BE49-F238E27FC236}">
                  <a16:creationId xmlns:a16="http://schemas.microsoft.com/office/drawing/2014/main" id="{99A1B872-581F-BE49-AADF-3A6775C16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CB1C97D-3768-4242-9FE4-DEE44A32C22B}"/>
              </a:ext>
            </a:extLst>
          </p:cNvPr>
          <p:cNvGrpSpPr/>
          <p:nvPr/>
        </p:nvGrpSpPr>
        <p:grpSpPr>
          <a:xfrm>
            <a:off x="7680324" y="1137866"/>
            <a:ext cx="3489213" cy="4926975"/>
            <a:chOff x="7680324" y="1137866"/>
            <a:chExt cx="3489213" cy="4926975"/>
          </a:xfrm>
        </p:grpSpPr>
        <p:sp>
          <p:nvSpPr>
            <p:cNvPr id="463" name="Freeform 917">
              <a:extLst>
                <a:ext uri="{FF2B5EF4-FFF2-40B4-BE49-F238E27FC236}">
                  <a16:creationId xmlns:a16="http://schemas.microsoft.com/office/drawing/2014/main" id="{ADACC4C8-123A-0642-ADC2-DC6E1D927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5845" y="1190714"/>
              <a:ext cx="304800" cy="942975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2" name="Freeform 917">
              <a:extLst>
                <a:ext uri="{FF2B5EF4-FFF2-40B4-BE49-F238E27FC236}">
                  <a16:creationId xmlns:a16="http://schemas.microsoft.com/office/drawing/2014/main" id="{831FA212-BCFB-1F40-96A0-1C871E9EF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4523" y="4775289"/>
              <a:ext cx="304800" cy="942975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AD244DE-F453-1349-B665-A1EA38EE658E}"/>
                </a:ext>
              </a:extLst>
            </p:cNvPr>
            <p:cNvGrpSpPr/>
            <p:nvPr/>
          </p:nvGrpSpPr>
          <p:grpSpPr>
            <a:xfrm>
              <a:off x="7680324" y="1137866"/>
              <a:ext cx="3489213" cy="4926975"/>
              <a:chOff x="7680324" y="1137866"/>
              <a:chExt cx="3489213" cy="4926975"/>
            </a:xfrm>
          </p:grpSpPr>
          <p:sp>
            <p:nvSpPr>
              <p:cNvPr id="449" name="Oval 448">
                <a:extLst>
                  <a:ext uri="{FF2B5EF4-FFF2-40B4-BE49-F238E27FC236}">
                    <a16:creationId xmlns:a16="http://schemas.microsoft.com/office/drawing/2014/main" id="{D57ABF6C-635D-8547-9D46-7AFB160876AA}"/>
                  </a:ext>
                </a:extLst>
              </p:cNvPr>
              <p:cNvSpPr/>
              <p:nvPr/>
            </p:nvSpPr>
            <p:spPr>
              <a:xfrm>
                <a:off x="7680324" y="1814171"/>
                <a:ext cx="612303" cy="510069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0" name="Oval 449">
                <a:extLst>
                  <a:ext uri="{FF2B5EF4-FFF2-40B4-BE49-F238E27FC236}">
                    <a16:creationId xmlns:a16="http://schemas.microsoft.com/office/drawing/2014/main" id="{2895CDC0-6EA0-564A-AFB6-E1E735A44F41}"/>
                  </a:ext>
                </a:extLst>
              </p:cNvPr>
              <p:cNvSpPr/>
              <p:nvPr/>
            </p:nvSpPr>
            <p:spPr>
              <a:xfrm>
                <a:off x="9823450" y="5554772"/>
                <a:ext cx="612303" cy="510069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6CFEE881-E73C-8C4D-A5ED-9848E08F428B}"/>
                  </a:ext>
                </a:extLst>
              </p:cNvPr>
              <p:cNvGrpSpPr/>
              <p:nvPr/>
            </p:nvGrpSpPr>
            <p:grpSpPr>
              <a:xfrm>
                <a:off x="10288915" y="4742972"/>
                <a:ext cx="880622" cy="861812"/>
                <a:chOff x="10288915" y="4742972"/>
                <a:chExt cx="880622" cy="861812"/>
              </a:xfrm>
            </p:grpSpPr>
            <p:grpSp>
              <p:nvGrpSpPr>
                <p:cNvPr id="323" name="Group 950">
                  <a:extLst>
                    <a:ext uri="{FF2B5EF4-FFF2-40B4-BE49-F238E27FC236}">
                      <a16:creationId xmlns:a16="http://schemas.microsoft.com/office/drawing/2014/main" id="{BF16D25A-05F2-BD48-8851-FCCC3771B7E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288915" y="5273951"/>
                  <a:ext cx="177192" cy="330833"/>
                  <a:chOff x="4140" y="429"/>
                  <a:chExt cx="1425" cy="2396"/>
                </a:xfrm>
              </p:grpSpPr>
              <p:sp>
                <p:nvSpPr>
                  <p:cNvPr id="324" name="Freeform 951">
                    <a:extLst>
                      <a:ext uri="{FF2B5EF4-FFF2-40B4-BE49-F238E27FC236}">
                        <a16:creationId xmlns:a16="http://schemas.microsoft.com/office/drawing/2014/main" id="{72C50429-8235-E440-B0F8-ADCFAC7485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68" y="433"/>
                    <a:ext cx="283" cy="2286"/>
                  </a:xfrm>
                  <a:custGeom>
                    <a:avLst/>
                    <a:gdLst>
                      <a:gd name="T0" fmla="*/ 3 w 354"/>
                      <a:gd name="T1" fmla="*/ 0 h 2742"/>
                      <a:gd name="T2" fmla="*/ 15 w 354"/>
                      <a:gd name="T3" fmla="*/ 27 h 2742"/>
                      <a:gd name="T4" fmla="*/ 15 w 354"/>
                      <a:gd name="T5" fmla="*/ 205 h 2742"/>
                      <a:gd name="T6" fmla="*/ 0 w 354"/>
                      <a:gd name="T7" fmla="*/ 215 h 2742"/>
                      <a:gd name="T8" fmla="*/ 3 w 354"/>
                      <a:gd name="T9" fmla="*/ 0 h 27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4"/>
                      <a:gd name="T16" fmla="*/ 0 h 2742"/>
                      <a:gd name="T17" fmla="*/ 354 w 354"/>
                      <a:gd name="T18" fmla="*/ 2742 h 27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5" name="Rectangle 952">
                    <a:extLst>
                      <a:ext uri="{FF2B5EF4-FFF2-40B4-BE49-F238E27FC236}">
                        <a16:creationId xmlns:a16="http://schemas.microsoft.com/office/drawing/2014/main" id="{C8289D20-20EF-CE4A-B82D-CC6F98B220C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429"/>
                    <a:ext cx="1046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26" name="Freeform 953">
                    <a:extLst>
                      <a:ext uri="{FF2B5EF4-FFF2-40B4-BE49-F238E27FC236}">
                        <a16:creationId xmlns:a16="http://schemas.microsoft.com/office/drawing/2014/main" id="{512EE24C-2BC1-5A45-B541-28FAD55222B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21" y="570"/>
                    <a:ext cx="169" cy="2115"/>
                  </a:xfrm>
                  <a:custGeom>
                    <a:avLst/>
                    <a:gdLst>
                      <a:gd name="T0" fmla="*/ 2 w 211"/>
                      <a:gd name="T1" fmla="*/ 0 h 2537"/>
                      <a:gd name="T2" fmla="*/ 9 w 211"/>
                      <a:gd name="T3" fmla="*/ 18 h 2537"/>
                      <a:gd name="T4" fmla="*/ 2 w 211"/>
                      <a:gd name="T5" fmla="*/ 196 h 2537"/>
                      <a:gd name="T6" fmla="*/ 2 w 211"/>
                      <a:gd name="T7" fmla="*/ 0 h 253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11"/>
                      <a:gd name="T13" fmla="*/ 0 h 2537"/>
                      <a:gd name="T14" fmla="*/ 211 w 211"/>
                      <a:gd name="T15" fmla="*/ 2537 h 253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7" name="Freeform 954">
                    <a:extLst>
                      <a:ext uri="{FF2B5EF4-FFF2-40B4-BE49-F238E27FC236}">
                        <a16:creationId xmlns:a16="http://schemas.microsoft.com/office/drawing/2014/main" id="{CC26DF50-FD02-994D-80F7-4CD21CC31FD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4" y="1640"/>
                    <a:ext cx="263" cy="189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1 h 226"/>
                      <a:gd name="T4" fmla="*/ 14 w 328"/>
                      <a:gd name="T5" fmla="*/ 19 h 226"/>
                      <a:gd name="T6" fmla="*/ 0 w 328"/>
                      <a:gd name="T7" fmla="*/ 8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8" name="Rectangle 955">
                    <a:extLst>
                      <a:ext uri="{FF2B5EF4-FFF2-40B4-BE49-F238E27FC236}">
                        <a16:creationId xmlns:a16="http://schemas.microsoft.com/office/drawing/2014/main" id="{12D5F885-EEB6-EA49-8F16-8E65F7B568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690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329" name="Group 956">
                    <a:extLst>
                      <a:ext uri="{FF2B5EF4-FFF2-40B4-BE49-F238E27FC236}">
                        <a16:creationId xmlns:a16="http://schemas.microsoft.com/office/drawing/2014/main" id="{4819CF1A-CAA2-2445-BACA-6333C67700F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9" y="668"/>
                    <a:ext cx="581" cy="145"/>
                    <a:chOff x="614" y="2568"/>
                    <a:chExt cx="725" cy="139"/>
                  </a:xfrm>
                </p:grpSpPr>
                <p:sp>
                  <p:nvSpPr>
                    <p:cNvPr id="354" name="AutoShape 957">
                      <a:extLst>
                        <a:ext uri="{FF2B5EF4-FFF2-40B4-BE49-F238E27FC236}">
                          <a16:creationId xmlns:a16="http://schemas.microsoft.com/office/drawing/2014/main" id="{F403CAA7-7575-5B45-9B26-74060E67EDD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66"/>
                      <a:ext cx="721" cy="14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55" name="AutoShape 958">
                      <a:extLst>
                        <a:ext uri="{FF2B5EF4-FFF2-40B4-BE49-F238E27FC236}">
                          <a16:creationId xmlns:a16="http://schemas.microsoft.com/office/drawing/2014/main" id="{E7C03107-B3D4-E74B-8026-51FC5FB4C97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1"/>
                      <a:ext cx="696" cy="114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30" name="Rectangle 959">
                    <a:extLst>
                      <a:ext uri="{FF2B5EF4-FFF2-40B4-BE49-F238E27FC236}">
                        <a16:creationId xmlns:a16="http://schemas.microsoft.com/office/drawing/2014/main" id="{8C82FD14-8B3E-4C45-BA2F-1D536922BBF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022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331" name="Group 960">
                    <a:extLst>
                      <a:ext uri="{FF2B5EF4-FFF2-40B4-BE49-F238E27FC236}">
                        <a16:creationId xmlns:a16="http://schemas.microsoft.com/office/drawing/2014/main" id="{848EC42A-6B0F-D74E-99AF-9287D4319DF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7" y="994"/>
                    <a:ext cx="581" cy="134"/>
                    <a:chOff x="614" y="2568"/>
                    <a:chExt cx="725" cy="139"/>
                  </a:xfrm>
                </p:grpSpPr>
                <p:sp>
                  <p:nvSpPr>
                    <p:cNvPr id="352" name="AutoShape 961">
                      <a:extLst>
                        <a:ext uri="{FF2B5EF4-FFF2-40B4-BE49-F238E27FC236}">
                          <a16:creationId xmlns:a16="http://schemas.microsoft.com/office/drawing/2014/main" id="{5837F05C-C8FD-5D48-B46A-FAF46F8F6D0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2564"/>
                      <a:ext cx="721" cy="13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53" name="AutoShape 962">
                      <a:extLst>
                        <a:ext uri="{FF2B5EF4-FFF2-40B4-BE49-F238E27FC236}">
                          <a16:creationId xmlns:a16="http://schemas.microsoft.com/office/drawing/2014/main" id="{85884ACD-1556-C049-9208-BBD38D4BCBC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8" y="2581"/>
                      <a:ext cx="696" cy="107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32" name="Rectangle 963">
                    <a:extLst>
                      <a:ext uri="{FF2B5EF4-FFF2-40B4-BE49-F238E27FC236}">
                        <a16:creationId xmlns:a16="http://schemas.microsoft.com/office/drawing/2014/main" id="{BB3BDCEC-6ABC-7E44-B9C4-70680B6560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354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3" name="Rectangle 964">
                    <a:extLst>
                      <a:ext uri="{FF2B5EF4-FFF2-40B4-BE49-F238E27FC236}">
                        <a16:creationId xmlns:a16="http://schemas.microsoft.com/office/drawing/2014/main" id="{BF659529-BF75-D64D-A398-3F5F02E8D6F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30" y="1655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334" name="Group 965">
                    <a:extLst>
                      <a:ext uri="{FF2B5EF4-FFF2-40B4-BE49-F238E27FC236}">
                        <a16:creationId xmlns:a16="http://schemas.microsoft.com/office/drawing/2014/main" id="{08EED94E-296E-6944-AB01-4E0F74CF600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5" y="1627"/>
                    <a:ext cx="582" cy="151"/>
                    <a:chOff x="614" y="2568"/>
                    <a:chExt cx="725" cy="139"/>
                  </a:xfrm>
                </p:grpSpPr>
                <p:sp>
                  <p:nvSpPr>
                    <p:cNvPr id="350" name="AutoShape 966">
                      <a:extLst>
                        <a:ext uri="{FF2B5EF4-FFF2-40B4-BE49-F238E27FC236}">
                          <a16:creationId xmlns:a16="http://schemas.microsoft.com/office/drawing/2014/main" id="{E45BC691-EDAB-5043-B974-6931BF4A1A7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8" y="2586"/>
                      <a:ext cx="720" cy="12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51" name="AutoShape 967">
                      <a:extLst>
                        <a:ext uri="{FF2B5EF4-FFF2-40B4-BE49-F238E27FC236}">
                          <a16:creationId xmlns:a16="http://schemas.microsoft.com/office/drawing/2014/main" id="{BC4BCC73-0226-7344-A90F-A319311EB05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0" y="2586"/>
                      <a:ext cx="695" cy="109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35" name="Freeform 968">
                    <a:extLst>
                      <a:ext uri="{FF2B5EF4-FFF2-40B4-BE49-F238E27FC236}">
                        <a16:creationId xmlns:a16="http://schemas.microsoft.com/office/drawing/2014/main" id="{4D3CB3E6-04E9-DD42-A1E2-B9CFDE5F408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8" y="1354"/>
                    <a:ext cx="263" cy="188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0 h 226"/>
                      <a:gd name="T4" fmla="*/ 14 w 328"/>
                      <a:gd name="T5" fmla="*/ 17 h 226"/>
                      <a:gd name="T6" fmla="*/ 0 w 328"/>
                      <a:gd name="T7" fmla="*/ 7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336" name="Group 969">
                    <a:extLst>
                      <a:ext uri="{FF2B5EF4-FFF2-40B4-BE49-F238E27FC236}">
                        <a16:creationId xmlns:a16="http://schemas.microsoft.com/office/drawing/2014/main" id="{D3A85C8F-5C9D-004C-BED1-826FD6B7538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9" y="1327"/>
                    <a:ext cx="582" cy="139"/>
                    <a:chOff x="614" y="2568"/>
                    <a:chExt cx="725" cy="139"/>
                  </a:xfrm>
                </p:grpSpPr>
                <p:sp>
                  <p:nvSpPr>
                    <p:cNvPr id="348" name="AutoShape 970">
                      <a:extLst>
                        <a:ext uri="{FF2B5EF4-FFF2-40B4-BE49-F238E27FC236}">
                          <a16:creationId xmlns:a16="http://schemas.microsoft.com/office/drawing/2014/main" id="{61DC189F-D857-CE49-9706-A99AFD07413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71"/>
                      <a:ext cx="732" cy="13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9" name="AutoShape 971">
                      <a:extLst>
                        <a:ext uri="{FF2B5EF4-FFF2-40B4-BE49-F238E27FC236}">
                          <a16:creationId xmlns:a16="http://schemas.microsoft.com/office/drawing/2014/main" id="{8FED6611-7057-CD45-9474-CA215533CFC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7"/>
                      <a:ext cx="720" cy="103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37" name="Rectangle 972">
                    <a:extLst>
                      <a:ext uri="{FF2B5EF4-FFF2-40B4-BE49-F238E27FC236}">
                        <a16:creationId xmlns:a16="http://schemas.microsoft.com/office/drawing/2014/main" id="{043E3E2C-723D-CA49-8604-B8FA4FD2921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6" y="429"/>
                    <a:ext cx="70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8" name="Freeform 973">
                    <a:extLst>
                      <a:ext uri="{FF2B5EF4-FFF2-40B4-BE49-F238E27FC236}">
                        <a16:creationId xmlns:a16="http://schemas.microsoft.com/office/drawing/2014/main" id="{A7D59DBF-B240-2743-8F05-CD66521792A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2" y="1007"/>
                    <a:ext cx="237" cy="213"/>
                  </a:xfrm>
                  <a:custGeom>
                    <a:avLst/>
                    <a:gdLst>
                      <a:gd name="T0" fmla="*/ 2 w 296"/>
                      <a:gd name="T1" fmla="*/ 0 h 256"/>
                      <a:gd name="T2" fmla="*/ 14 w 296"/>
                      <a:gd name="T3" fmla="*/ 10 h 256"/>
                      <a:gd name="T4" fmla="*/ 14 w 296"/>
                      <a:gd name="T5" fmla="*/ 19 h 256"/>
                      <a:gd name="T6" fmla="*/ 0 w 296"/>
                      <a:gd name="T7" fmla="*/ 7 h 256"/>
                      <a:gd name="T8" fmla="*/ 2 w 296"/>
                      <a:gd name="T9" fmla="*/ 0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6"/>
                      <a:gd name="T16" fmla="*/ 0 h 256"/>
                      <a:gd name="T17" fmla="*/ 296 w 296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9" name="Freeform 974">
                    <a:extLst>
                      <a:ext uri="{FF2B5EF4-FFF2-40B4-BE49-F238E27FC236}">
                        <a16:creationId xmlns:a16="http://schemas.microsoft.com/office/drawing/2014/main" id="{782758E0-5FA1-2541-8957-4820DA2644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5" y="680"/>
                    <a:ext cx="244" cy="240"/>
                  </a:xfrm>
                  <a:custGeom>
                    <a:avLst/>
                    <a:gdLst>
                      <a:gd name="T0" fmla="*/ 0 w 304"/>
                      <a:gd name="T1" fmla="*/ 0 h 288"/>
                      <a:gd name="T2" fmla="*/ 14 w 304"/>
                      <a:gd name="T3" fmla="*/ 13 h 288"/>
                      <a:gd name="T4" fmla="*/ 13 w 304"/>
                      <a:gd name="T5" fmla="*/ 23 h 288"/>
                      <a:gd name="T6" fmla="*/ 2 w 304"/>
                      <a:gd name="T7" fmla="*/ 10 h 288"/>
                      <a:gd name="T8" fmla="*/ 0 w 304"/>
                      <a:gd name="T9" fmla="*/ 0 h 28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4"/>
                      <a:gd name="T16" fmla="*/ 0 h 288"/>
                      <a:gd name="T17" fmla="*/ 304 w 304"/>
                      <a:gd name="T18" fmla="*/ 288 h 28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0" name="Oval 975">
                    <a:extLst>
                      <a:ext uri="{FF2B5EF4-FFF2-40B4-BE49-F238E27FC236}">
                        <a16:creationId xmlns:a16="http://schemas.microsoft.com/office/drawing/2014/main" id="{E43434A9-1771-1841-B10D-00C68B13FB3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15" y="2611"/>
                    <a:ext cx="50" cy="95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1" name="Freeform 976">
                    <a:extLst>
                      <a:ext uri="{FF2B5EF4-FFF2-40B4-BE49-F238E27FC236}">
                        <a16:creationId xmlns:a16="http://schemas.microsoft.com/office/drawing/2014/main" id="{7F3BC29B-77D4-0345-BC99-5EBDE51786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02" y="2614"/>
                    <a:ext cx="245" cy="200"/>
                  </a:xfrm>
                  <a:custGeom>
                    <a:avLst/>
                    <a:gdLst>
                      <a:gd name="T0" fmla="*/ 0 w 306"/>
                      <a:gd name="T1" fmla="*/ 9 h 240"/>
                      <a:gd name="T2" fmla="*/ 2 w 306"/>
                      <a:gd name="T3" fmla="*/ 19 h 240"/>
                      <a:gd name="T4" fmla="*/ 14 w 306"/>
                      <a:gd name="T5" fmla="*/ 9 h 240"/>
                      <a:gd name="T6" fmla="*/ 14 w 306"/>
                      <a:gd name="T7" fmla="*/ 0 h 240"/>
                      <a:gd name="T8" fmla="*/ 0 w 306"/>
                      <a:gd name="T9" fmla="*/ 9 h 24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6"/>
                      <a:gd name="T16" fmla="*/ 0 h 240"/>
                      <a:gd name="T17" fmla="*/ 306 w 306"/>
                      <a:gd name="T18" fmla="*/ 240 h 24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2" name="AutoShape 977">
                    <a:extLst>
                      <a:ext uri="{FF2B5EF4-FFF2-40B4-BE49-F238E27FC236}">
                        <a16:creationId xmlns:a16="http://schemas.microsoft.com/office/drawing/2014/main" id="{AB8C4D5D-D558-0E48-B735-10A1700F94A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2675"/>
                    <a:ext cx="1196" cy="1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3" name="AutoShape 978">
                    <a:extLst>
                      <a:ext uri="{FF2B5EF4-FFF2-40B4-BE49-F238E27FC236}">
                        <a16:creationId xmlns:a16="http://schemas.microsoft.com/office/drawing/2014/main" id="{A52E34C3-2A4E-6E43-AEAD-80E9029E9F4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2714"/>
                    <a:ext cx="1066" cy="7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bg2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4" name="Oval 979">
                    <a:extLst>
                      <a:ext uri="{FF2B5EF4-FFF2-40B4-BE49-F238E27FC236}">
                        <a16:creationId xmlns:a16="http://schemas.microsoft.com/office/drawing/2014/main" id="{CF996EB8-B8AF-1645-81FB-5C4480FC108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09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5" name="Oval 980">
                    <a:extLst>
                      <a:ext uri="{FF2B5EF4-FFF2-40B4-BE49-F238E27FC236}">
                        <a16:creationId xmlns:a16="http://schemas.microsoft.com/office/drawing/2014/main" id="{6ABBF416-3D25-A54A-B9CB-9BC7B8D8BD1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89" y="2382"/>
                    <a:ext cx="159" cy="14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6" name="Oval 981">
                    <a:extLst>
                      <a:ext uri="{FF2B5EF4-FFF2-40B4-BE49-F238E27FC236}">
                        <a16:creationId xmlns:a16="http://schemas.microsoft.com/office/drawing/2014/main" id="{BEBFB614-43B9-5A4B-8E5D-794244BE125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8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7" name="Rectangle 982">
                    <a:extLst>
                      <a:ext uri="{FF2B5EF4-FFF2-40B4-BE49-F238E27FC236}">
                        <a16:creationId xmlns:a16="http://schemas.microsoft.com/office/drawing/2014/main" id="{C5CE1C8E-4047-8540-B7FB-EBAB3DBC64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67" y="1837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465" name="Rectangle 227">
                  <a:extLst>
                    <a:ext uri="{FF2B5EF4-FFF2-40B4-BE49-F238E27FC236}">
                      <a16:creationId xmlns:a16="http://schemas.microsoft.com/office/drawing/2014/main" id="{DDE0D48B-5AA6-5340-937B-33FE1BA44B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52186" y="4753064"/>
                  <a:ext cx="676276" cy="776288"/>
                </a:xfrm>
                <a:prstGeom prst="rect">
                  <a:avLst/>
                </a:prstGeom>
                <a:solidFill>
                  <a:srgbClr val="0000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66" name="Rectangle 228">
                  <a:extLst>
                    <a:ext uri="{FF2B5EF4-FFF2-40B4-BE49-F238E27FC236}">
                      <a16:creationId xmlns:a16="http://schemas.microsoft.com/office/drawing/2014/main" id="{AEBD2839-8A70-0849-9413-EA386C5B0A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18848" y="4776877"/>
                  <a:ext cx="690563" cy="8001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67" name="Rectangle 229">
                  <a:extLst>
                    <a:ext uri="{FF2B5EF4-FFF2-40B4-BE49-F238E27FC236}">
                      <a16:creationId xmlns:a16="http://schemas.microsoft.com/office/drawing/2014/main" id="{66D99AF7-74D7-B440-A1E0-2DC5D0A5EF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25991" y="4930726"/>
                  <a:ext cx="676276" cy="186668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68" name="Text Box 230">
                  <a:extLst>
                    <a:ext uri="{FF2B5EF4-FFF2-40B4-BE49-F238E27FC236}">
                      <a16:creationId xmlns:a16="http://schemas.microsoft.com/office/drawing/2014/main" id="{0C785C80-53AC-EA4E-992A-05BE1EFF5EB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355149" y="4742972"/>
                  <a:ext cx="814388" cy="8540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application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transport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data 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69" name="Line 231">
                  <a:extLst>
                    <a:ext uri="{FF2B5EF4-FFF2-40B4-BE49-F238E27FC236}">
                      <a16:creationId xmlns:a16="http://schemas.microsoft.com/office/drawing/2014/main" id="{444422FC-4C08-2E49-AD0C-394B62D1B3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418848" y="5119777"/>
                  <a:ext cx="690563" cy="47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0" name="Line 232">
                  <a:extLst>
                    <a:ext uri="{FF2B5EF4-FFF2-40B4-BE49-F238E27FC236}">
                      <a16:creationId xmlns:a16="http://schemas.microsoft.com/office/drawing/2014/main" id="{D3DF9882-BA24-4148-9227-6803DB03F9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428373" y="5257889"/>
                  <a:ext cx="690563" cy="47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1" name="Line 233">
                  <a:extLst>
                    <a:ext uri="{FF2B5EF4-FFF2-40B4-BE49-F238E27FC236}">
                      <a16:creationId xmlns:a16="http://schemas.microsoft.com/office/drawing/2014/main" id="{238E9799-3D8B-F54E-BFBB-FE1237FADF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428373" y="5396002"/>
                  <a:ext cx="690563" cy="47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677610FF-4F61-2C4A-A861-FC0ED9C69928}"/>
                  </a:ext>
                </a:extLst>
              </p:cNvPr>
              <p:cNvGrpSpPr/>
              <p:nvPr/>
            </p:nvGrpSpPr>
            <p:grpSpPr>
              <a:xfrm>
                <a:off x="8252702" y="1137866"/>
                <a:ext cx="814388" cy="854075"/>
                <a:chOff x="9791027" y="656358"/>
                <a:chExt cx="814388" cy="854075"/>
              </a:xfrm>
            </p:grpSpPr>
            <p:sp>
              <p:nvSpPr>
                <p:cNvPr id="519" name="Rectangle 227">
                  <a:extLst>
                    <a:ext uri="{FF2B5EF4-FFF2-40B4-BE49-F238E27FC236}">
                      <a16:creationId xmlns:a16="http://schemas.microsoft.com/office/drawing/2014/main" id="{B61510CE-247E-1E43-BA4A-EC188AFE0C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88064" y="666450"/>
                  <a:ext cx="676276" cy="776288"/>
                </a:xfrm>
                <a:prstGeom prst="rect">
                  <a:avLst/>
                </a:prstGeom>
                <a:solidFill>
                  <a:srgbClr val="0000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0" name="Rectangle 228">
                  <a:extLst>
                    <a:ext uri="{FF2B5EF4-FFF2-40B4-BE49-F238E27FC236}">
                      <a16:creationId xmlns:a16="http://schemas.microsoft.com/office/drawing/2014/main" id="{4174338D-3A0E-9747-819D-0C19F4DF4A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54726" y="690263"/>
                  <a:ext cx="690563" cy="8001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1" name="Rectangle 229">
                  <a:extLst>
                    <a:ext uri="{FF2B5EF4-FFF2-40B4-BE49-F238E27FC236}">
                      <a16:creationId xmlns:a16="http://schemas.microsoft.com/office/drawing/2014/main" id="{621AE13C-4ABC-334F-8206-4D5E08465C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61869" y="844112"/>
                  <a:ext cx="676276" cy="186668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2" name="Text Box 230">
                  <a:extLst>
                    <a:ext uri="{FF2B5EF4-FFF2-40B4-BE49-F238E27FC236}">
                      <a16:creationId xmlns:a16="http://schemas.microsoft.com/office/drawing/2014/main" id="{CA38D367-F86F-AB43-B21E-1EEE691D3D7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791027" y="656358"/>
                  <a:ext cx="814388" cy="8540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application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transport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data 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3" name="Line 231">
                  <a:extLst>
                    <a:ext uri="{FF2B5EF4-FFF2-40B4-BE49-F238E27FC236}">
                      <a16:creationId xmlns:a16="http://schemas.microsoft.com/office/drawing/2014/main" id="{A3474A7D-75ED-1D4F-BB1C-5BA4ECFE69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854726" y="1033163"/>
                  <a:ext cx="690563" cy="47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4" name="Line 232">
                  <a:extLst>
                    <a:ext uri="{FF2B5EF4-FFF2-40B4-BE49-F238E27FC236}">
                      <a16:creationId xmlns:a16="http://schemas.microsoft.com/office/drawing/2014/main" id="{79D6BFCD-0081-1543-8A02-CDC78B9447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864251" y="1171275"/>
                  <a:ext cx="690563" cy="47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5" name="Line 233">
                  <a:extLst>
                    <a:ext uri="{FF2B5EF4-FFF2-40B4-BE49-F238E27FC236}">
                      <a16:creationId xmlns:a16="http://schemas.microsoft.com/office/drawing/2014/main" id="{539E5FFB-197B-6F44-A1D2-C9A93359AB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864251" y="1309388"/>
                  <a:ext cx="690563" cy="47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58" name="Up-Down Arrow 557">
                <a:extLst>
                  <a:ext uri="{FF2B5EF4-FFF2-40B4-BE49-F238E27FC236}">
                    <a16:creationId xmlns:a16="http://schemas.microsoft.com/office/drawing/2014/main" id="{1F1264FF-C88C-CF4E-85AF-1CB82BE0554E}"/>
                  </a:ext>
                </a:extLst>
              </p:cNvPr>
              <p:cNvSpPr/>
              <p:nvPr/>
            </p:nvSpPr>
            <p:spPr>
              <a:xfrm rot="19889198">
                <a:off x="9544123" y="1270072"/>
                <a:ext cx="626354" cy="3838406"/>
              </a:xfrm>
              <a:prstGeom prst="upDown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9" name="TextBox 558">
                <a:extLst>
                  <a:ext uri="{FF2B5EF4-FFF2-40B4-BE49-F238E27FC236}">
                    <a16:creationId xmlns:a16="http://schemas.microsoft.com/office/drawing/2014/main" id="{BDB4ECF5-2BA8-034C-9E12-98E6A9A3E77D}"/>
                  </a:ext>
                </a:extLst>
              </p:cNvPr>
              <p:cNvSpPr txBox="1"/>
              <p:nvPr/>
            </p:nvSpPr>
            <p:spPr>
              <a:xfrm rot="3706861">
                <a:off x="8640694" y="3103268"/>
                <a:ext cx="25504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logical end-end transport</a:t>
                </a:r>
              </a:p>
            </p:txBody>
          </p:sp>
        </p:grpSp>
      </p:grpSp>
      <p:sp>
        <p:nvSpPr>
          <p:cNvPr id="517" name="Rectangle 3">
            <a:extLst>
              <a:ext uri="{FF2B5EF4-FFF2-40B4-BE49-F238E27FC236}">
                <a16:creationId xmlns:a16="http://schemas.microsoft.com/office/drawing/2014/main" id="{5DD1F129-FF75-B647-8A9A-42B6C0C7E416}"/>
              </a:ext>
            </a:extLst>
          </p:cNvPr>
          <p:cNvSpPr txBox="1">
            <a:spLocks noChangeArrowheads="1"/>
          </p:cNvSpPr>
          <p:nvPr/>
        </p:nvSpPr>
        <p:spPr>
          <a:xfrm>
            <a:off x="684691" y="2787535"/>
            <a:ext cx="5815703" cy="2327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protocols actions in end systems: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sender: breaks application messages into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segments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passes to  network layer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receiver: reassembles segments into messages, passes to application layer</a:t>
            </a:r>
          </a:p>
        </p:txBody>
      </p:sp>
      <p:sp>
        <p:nvSpPr>
          <p:cNvPr id="518" name="Rectangle 3">
            <a:extLst>
              <a:ext uri="{FF2B5EF4-FFF2-40B4-BE49-F238E27FC236}">
                <a16:creationId xmlns:a16="http://schemas.microsoft.com/office/drawing/2014/main" id="{C3EBA7FC-18E1-7D43-9310-976F49009C6C}"/>
              </a:ext>
            </a:extLst>
          </p:cNvPr>
          <p:cNvSpPr txBox="1">
            <a:spLocks noChangeArrowheads="1"/>
          </p:cNvSpPr>
          <p:nvPr/>
        </p:nvSpPr>
        <p:spPr>
          <a:xfrm>
            <a:off x="681217" y="5165099"/>
            <a:ext cx="5815703" cy="144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two transport protocols available to Internet applications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TCP, UDP</a:t>
            </a:r>
          </a:p>
        </p:txBody>
      </p:sp>
      <p:sp>
        <p:nvSpPr>
          <p:cNvPr id="526" name="Slide Number Placeholder 2">
            <a:extLst>
              <a:ext uri="{FF2B5EF4-FFF2-40B4-BE49-F238E27FC236}">
                <a16:creationId xmlns:a16="http://schemas.microsoft.com/office/drawing/2014/main" id="{58250C2D-03C7-2C42-9317-E77099EDA1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36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" grpId="0" animBg="1"/>
      <p:bldP spid="517" grpId="0"/>
      <p:bldP spid="5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902B4EA-0158-774A-877D-888807F574B5}"/>
              </a:ext>
            </a:extLst>
          </p:cNvPr>
          <p:cNvGrpSpPr/>
          <p:nvPr/>
        </p:nvGrpSpPr>
        <p:grpSpPr>
          <a:xfrm>
            <a:off x="2578811" y="4965666"/>
            <a:ext cx="6866725" cy="1028731"/>
            <a:chOff x="2578811" y="4965666"/>
            <a:chExt cx="6866725" cy="1028731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763EEB6-87F6-D847-AD1E-3BFDCE6A9543}"/>
                </a:ext>
              </a:extLst>
            </p:cNvPr>
            <p:cNvCxnSpPr>
              <a:cxnSpLocks/>
            </p:cNvCxnSpPr>
            <p:nvPr/>
          </p:nvCxnSpPr>
          <p:spPr>
            <a:xfrm>
              <a:off x="2578811" y="5062556"/>
              <a:ext cx="1582832" cy="3026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9891B45-180E-B341-A7C6-D10A683BB102}"/>
                </a:ext>
              </a:extLst>
            </p:cNvPr>
            <p:cNvGrpSpPr/>
            <p:nvPr/>
          </p:nvGrpSpPr>
          <p:grpSpPr>
            <a:xfrm>
              <a:off x="4062521" y="4965666"/>
              <a:ext cx="5383015" cy="1028731"/>
              <a:chOff x="4062521" y="4965666"/>
              <a:chExt cx="5383015" cy="1028731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16BE7B71-3412-8546-BD1A-8BF76DC472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72023" y="4973372"/>
                <a:ext cx="1473513" cy="4743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1" name="Freeform 296">
                <a:extLst>
                  <a:ext uri="{FF2B5EF4-FFF2-40B4-BE49-F238E27FC236}">
                    <a16:creationId xmlns:a16="http://schemas.microsoft.com/office/drawing/2014/main" id="{06DFDE96-5B04-984C-B72D-22D074DF3E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521" y="4965666"/>
                <a:ext cx="4036903" cy="1028731"/>
              </a:xfrm>
              <a:custGeom>
                <a:avLst/>
                <a:gdLst>
                  <a:gd name="T0" fmla="*/ 2147483647 w 1877"/>
                  <a:gd name="T1" fmla="*/ 2147483647 h 917"/>
                  <a:gd name="T2" fmla="*/ 2147483647 w 1877"/>
                  <a:gd name="T3" fmla="*/ 2147483647 h 917"/>
                  <a:gd name="T4" fmla="*/ 2147483647 w 1877"/>
                  <a:gd name="T5" fmla="*/ 2147483647 h 917"/>
                  <a:gd name="T6" fmla="*/ 2147483647 w 1877"/>
                  <a:gd name="T7" fmla="*/ 2147483647 h 917"/>
                  <a:gd name="T8" fmla="*/ 2147483647 w 1877"/>
                  <a:gd name="T9" fmla="*/ 2147483647 h 917"/>
                  <a:gd name="T10" fmla="*/ 2147483647 w 1877"/>
                  <a:gd name="T11" fmla="*/ 2147483647 h 917"/>
                  <a:gd name="T12" fmla="*/ 2147483647 w 1877"/>
                  <a:gd name="T13" fmla="*/ 2147483647 h 917"/>
                  <a:gd name="T14" fmla="*/ 2147483647 w 1877"/>
                  <a:gd name="T15" fmla="*/ 2147483647 h 917"/>
                  <a:gd name="T16" fmla="*/ 2147483647 w 1877"/>
                  <a:gd name="T17" fmla="*/ 2147483647 h 917"/>
                  <a:gd name="T18" fmla="*/ 2147483647 w 1877"/>
                  <a:gd name="T19" fmla="*/ 2147483647 h 917"/>
                  <a:gd name="T20" fmla="*/ 2147483647 w 1877"/>
                  <a:gd name="T21" fmla="*/ 2147483647 h 917"/>
                  <a:gd name="T22" fmla="*/ 2147483647 w 1877"/>
                  <a:gd name="T23" fmla="*/ 2147483647 h 917"/>
                  <a:gd name="T24" fmla="*/ 2147483647 w 1877"/>
                  <a:gd name="T25" fmla="*/ 2147483647 h 917"/>
                  <a:gd name="T26" fmla="*/ 2147483647 w 1877"/>
                  <a:gd name="T27" fmla="*/ 2147483647 h 917"/>
                  <a:gd name="T28" fmla="*/ 2147483647 w 1877"/>
                  <a:gd name="T29" fmla="*/ 2147483647 h 917"/>
                  <a:gd name="T30" fmla="*/ 2147483647 w 1877"/>
                  <a:gd name="T31" fmla="*/ 2147483647 h 91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77"/>
                  <a:gd name="T49" fmla="*/ 0 h 917"/>
                  <a:gd name="T50" fmla="*/ 1877 w 1877"/>
                  <a:gd name="T51" fmla="*/ 917 h 91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77" h="917">
                    <a:moveTo>
                      <a:pt x="889" y="23"/>
                    </a:moveTo>
                    <a:cubicBezTo>
                      <a:pt x="804" y="39"/>
                      <a:pt x="771" y="98"/>
                      <a:pt x="692" y="109"/>
                    </a:cubicBezTo>
                    <a:cubicBezTo>
                      <a:pt x="613" y="120"/>
                      <a:pt x="511" y="81"/>
                      <a:pt x="415" y="91"/>
                    </a:cubicBezTo>
                    <a:cubicBezTo>
                      <a:pt x="319" y="101"/>
                      <a:pt x="174" y="126"/>
                      <a:pt x="112" y="170"/>
                    </a:cubicBezTo>
                    <a:cubicBezTo>
                      <a:pt x="51" y="214"/>
                      <a:pt x="66" y="294"/>
                      <a:pt x="50" y="353"/>
                    </a:cubicBezTo>
                    <a:cubicBezTo>
                      <a:pt x="34" y="412"/>
                      <a:pt x="0" y="479"/>
                      <a:pt x="14" y="528"/>
                    </a:cubicBezTo>
                    <a:cubicBezTo>
                      <a:pt x="29" y="577"/>
                      <a:pt x="57" y="608"/>
                      <a:pt x="139" y="650"/>
                    </a:cubicBezTo>
                    <a:cubicBezTo>
                      <a:pt x="221" y="692"/>
                      <a:pt x="372" y="742"/>
                      <a:pt x="505" y="781"/>
                    </a:cubicBezTo>
                    <a:cubicBezTo>
                      <a:pt x="638" y="820"/>
                      <a:pt x="789" y="866"/>
                      <a:pt x="933" y="886"/>
                    </a:cubicBezTo>
                    <a:cubicBezTo>
                      <a:pt x="1077" y="906"/>
                      <a:pt x="1246" y="917"/>
                      <a:pt x="1370" y="901"/>
                    </a:cubicBezTo>
                    <a:cubicBezTo>
                      <a:pt x="1494" y="885"/>
                      <a:pt x="1594" y="839"/>
                      <a:pt x="1676" y="793"/>
                    </a:cubicBezTo>
                    <a:cubicBezTo>
                      <a:pt x="1758" y="747"/>
                      <a:pt x="1843" y="720"/>
                      <a:pt x="1860" y="624"/>
                    </a:cubicBezTo>
                    <a:cubicBezTo>
                      <a:pt x="1877" y="528"/>
                      <a:pt x="1835" y="306"/>
                      <a:pt x="1776" y="219"/>
                    </a:cubicBezTo>
                    <a:cubicBezTo>
                      <a:pt x="1717" y="132"/>
                      <a:pt x="1599" y="134"/>
                      <a:pt x="1503" y="100"/>
                    </a:cubicBezTo>
                    <a:cubicBezTo>
                      <a:pt x="1407" y="66"/>
                      <a:pt x="1302" y="26"/>
                      <a:pt x="1200" y="13"/>
                    </a:cubicBezTo>
                    <a:cubicBezTo>
                      <a:pt x="1098" y="0"/>
                      <a:pt x="974" y="7"/>
                      <a:pt x="889" y="23"/>
                    </a:cubicBezTo>
                    <a:close/>
                  </a:path>
                </a:pathLst>
              </a:custGeom>
              <a:solidFill>
                <a:srgbClr val="9CDFF9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Arial"/>
                  </a:rPr>
                  <a:t>             </a:t>
                </a:r>
              </a:p>
            </p:txBody>
          </p:sp>
        </p:grpSp>
      </p:grpSp>
      <p:sp>
        <p:nvSpPr>
          <p:cNvPr id="182" name="Freeform 103">
            <a:extLst>
              <a:ext uri="{FF2B5EF4-FFF2-40B4-BE49-F238E27FC236}">
                <a16:creationId xmlns:a16="http://schemas.microsoft.com/office/drawing/2014/main" id="{DEF6D5D3-E4DA-4B46-BBC5-93311E115D92}"/>
              </a:ext>
            </a:extLst>
          </p:cNvPr>
          <p:cNvSpPr>
            <a:spLocks/>
          </p:cNvSpPr>
          <p:nvPr/>
        </p:nvSpPr>
        <p:spPr bwMode="auto">
          <a:xfrm>
            <a:off x="10295012" y="2167472"/>
            <a:ext cx="890436" cy="291255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3" name="Freeform 70">
            <a:extLst>
              <a:ext uri="{FF2B5EF4-FFF2-40B4-BE49-F238E27FC236}">
                <a16:creationId xmlns:a16="http://schemas.microsoft.com/office/drawing/2014/main" id="{4A88383C-61F9-1949-9D88-EC83EDA3F2B6}"/>
              </a:ext>
            </a:extLst>
          </p:cNvPr>
          <p:cNvSpPr>
            <a:spLocks/>
          </p:cNvSpPr>
          <p:nvPr/>
        </p:nvSpPr>
        <p:spPr bwMode="auto">
          <a:xfrm>
            <a:off x="854349" y="2256655"/>
            <a:ext cx="846644" cy="2922199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22" name="Group 185">
            <a:extLst>
              <a:ext uri="{FF2B5EF4-FFF2-40B4-BE49-F238E27FC236}">
                <a16:creationId xmlns:a16="http://schemas.microsoft.com/office/drawing/2014/main" id="{7750F2FB-96FA-374A-AF56-26502EF04672}"/>
              </a:ext>
            </a:extLst>
          </p:cNvPr>
          <p:cNvGrpSpPr>
            <a:grpSpLocks/>
          </p:cNvGrpSpPr>
          <p:nvPr/>
        </p:nvGrpSpPr>
        <p:grpSpPr bwMode="auto">
          <a:xfrm>
            <a:off x="10955688" y="4246759"/>
            <a:ext cx="549832" cy="1070215"/>
            <a:chOff x="4140" y="429"/>
            <a:chExt cx="1425" cy="2396"/>
          </a:xfrm>
        </p:grpSpPr>
        <p:sp>
          <p:nvSpPr>
            <p:cNvPr id="223" name="Freeform 186">
              <a:extLst>
                <a:ext uri="{FF2B5EF4-FFF2-40B4-BE49-F238E27FC236}">
                  <a16:creationId xmlns:a16="http://schemas.microsoft.com/office/drawing/2014/main" id="{E441858B-A566-F746-B48C-912CA3020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4" name="Rectangle 187">
              <a:extLst>
                <a:ext uri="{FF2B5EF4-FFF2-40B4-BE49-F238E27FC236}">
                  <a16:creationId xmlns:a16="http://schemas.microsoft.com/office/drawing/2014/main" id="{20003129-35A4-1E46-8065-8AF4C6403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5" name="Freeform 188">
              <a:extLst>
                <a:ext uri="{FF2B5EF4-FFF2-40B4-BE49-F238E27FC236}">
                  <a16:creationId xmlns:a16="http://schemas.microsoft.com/office/drawing/2014/main" id="{6F94D7AE-C4D1-AF4A-B970-086B7D245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6" name="Freeform 189">
              <a:extLst>
                <a:ext uri="{FF2B5EF4-FFF2-40B4-BE49-F238E27FC236}">
                  <a16:creationId xmlns:a16="http://schemas.microsoft.com/office/drawing/2014/main" id="{EAFC03EF-54DF-8942-9852-25739DA15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7" name="Rectangle 190">
              <a:extLst>
                <a:ext uri="{FF2B5EF4-FFF2-40B4-BE49-F238E27FC236}">
                  <a16:creationId xmlns:a16="http://schemas.microsoft.com/office/drawing/2014/main" id="{2241F7B6-5281-A74E-8DCB-3BE3777E9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28" name="Group 191">
              <a:extLst>
                <a:ext uri="{FF2B5EF4-FFF2-40B4-BE49-F238E27FC236}">
                  <a16:creationId xmlns:a16="http://schemas.microsoft.com/office/drawing/2014/main" id="{02DB0249-6EBB-FF4B-B17F-CC771B255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3" name="AutoShape 192">
                <a:extLst>
                  <a:ext uri="{FF2B5EF4-FFF2-40B4-BE49-F238E27FC236}">
                    <a16:creationId xmlns:a16="http://schemas.microsoft.com/office/drawing/2014/main" id="{BE55370E-BC12-1B42-9E3C-C950033EE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4" name="AutoShape 193">
                <a:extLst>
                  <a:ext uri="{FF2B5EF4-FFF2-40B4-BE49-F238E27FC236}">
                    <a16:creationId xmlns:a16="http://schemas.microsoft.com/office/drawing/2014/main" id="{1BBB99EB-2FFB-5942-9855-24BEE1C68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9" name="Rectangle 194">
              <a:extLst>
                <a:ext uri="{FF2B5EF4-FFF2-40B4-BE49-F238E27FC236}">
                  <a16:creationId xmlns:a16="http://schemas.microsoft.com/office/drawing/2014/main" id="{9C5699FC-2B4E-BD46-B9CC-CA578E2EA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0" name="Group 195">
              <a:extLst>
                <a:ext uri="{FF2B5EF4-FFF2-40B4-BE49-F238E27FC236}">
                  <a16:creationId xmlns:a16="http://schemas.microsoft.com/office/drawing/2014/main" id="{676615F3-A30A-9740-8080-AFEE6BAAEF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1" name="AutoShape 196">
                <a:extLst>
                  <a:ext uri="{FF2B5EF4-FFF2-40B4-BE49-F238E27FC236}">
                    <a16:creationId xmlns:a16="http://schemas.microsoft.com/office/drawing/2014/main" id="{D31569A0-2CDC-3B4B-B7FA-067BF2CB0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2" name="AutoShape 197">
                <a:extLst>
                  <a:ext uri="{FF2B5EF4-FFF2-40B4-BE49-F238E27FC236}">
                    <a16:creationId xmlns:a16="http://schemas.microsoft.com/office/drawing/2014/main" id="{5D70C5E6-3DFB-1D45-8469-DE5EA96E1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1" name="Rectangle 198">
              <a:extLst>
                <a:ext uri="{FF2B5EF4-FFF2-40B4-BE49-F238E27FC236}">
                  <a16:creationId xmlns:a16="http://schemas.microsoft.com/office/drawing/2014/main" id="{AE060187-10EA-1F4E-AEDE-8C6C0E835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Rectangle 199">
              <a:extLst>
                <a:ext uri="{FF2B5EF4-FFF2-40B4-BE49-F238E27FC236}">
                  <a16:creationId xmlns:a16="http://schemas.microsoft.com/office/drawing/2014/main" id="{32874526-51C0-C749-BDC8-3D9F62AFE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3" name="Group 200">
              <a:extLst>
                <a:ext uri="{FF2B5EF4-FFF2-40B4-BE49-F238E27FC236}">
                  <a16:creationId xmlns:a16="http://schemas.microsoft.com/office/drawing/2014/main" id="{09E63F43-E74F-6045-A673-3756891EE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49" name="AutoShape 201">
                <a:extLst>
                  <a:ext uri="{FF2B5EF4-FFF2-40B4-BE49-F238E27FC236}">
                    <a16:creationId xmlns:a16="http://schemas.microsoft.com/office/drawing/2014/main" id="{0296B9BB-82CD-2A45-8E56-F4ACF6FCC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0" name="AutoShape 202">
                <a:extLst>
                  <a:ext uri="{FF2B5EF4-FFF2-40B4-BE49-F238E27FC236}">
                    <a16:creationId xmlns:a16="http://schemas.microsoft.com/office/drawing/2014/main" id="{DD3C3254-A817-B449-AE0F-31BEFF50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4" name="Freeform 203">
              <a:extLst>
                <a:ext uri="{FF2B5EF4-FFF2-40B4-BE49-F238E27FC236}">
                  <a16:creationId xmlns:a16="http://schemas.microsoft.com/office/drawing/2014/main" id="{D05041BE-8046-EB49-A23A-C7FEB06D9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35" name="Group 204">
              <a:extLst>
                <a:ext uri="{FF2B5EF4-FFF2-40B4-BE49-F238E27FC236}">
                  <a16:creationId xmlns:a16="http://schemas.microsoft.com/office/drawing/2014/main" id="{BD1D997D-F690-4C4E-9473-F0433427C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47" name="AutoShape 205">
                <a:extLst>
                  <a:ext uri="{FF2B5EF4-FFF2-40B4-BE49-F238E27FC236}">
                    <a16:creationId xmlns:a16="http://schemas.microsoft.com/office/drawing/2014/main" id="{631C3D3D-8F7D-6F44-AD56-665A5242B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8" name="AutoShape 206">
                <a:extLst>
                  <a:ext uri="{FF2B5EF4-FFF2-40B4-BE49-F238E27FC236}">
                    <a16:creationId xmlns:a16="http://schemas.microsoft.com/office/drawing/2014/main" id="{E7F87D38-4528-0F45-9911-B79B599D2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207">
              <a:extLst>
                <a:ext uri="{FF2B5EF4-FFF2-40B4-BE49-F238E27FC236}">
                  <a16:creationId xmlns:a16="http://schemas.microsoft.com/office/drawing/2014/main" id="{60B24777-81BE-BC42-AC64-6F2229E5F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7" name="Freeform 208">
              <a:extLst>
                <a:ext uri="{FF2B5EF4-FFF2-40B4-BE49-F238E27FC236}">
                  <a16:creationId xmlns:a16="http://schemas.microsoft.com/office/drawing/2014/main" id="{FD1049FD-ADAC-FC43-A186-6585ECAE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209">
              <a:extLst>
                <a:ext uri="{FF2B5EF4-FFF2-40B4-BE49-F238E27FC236}">
                  <a16:creationId xmlns:a16="http://schemas.microsoft.com/office/drawing/2014/main" id="{A25585BA-2AFC-3047-B9D5-7CC45D5DB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Oval 210">
              <a:extLst>
                <a:ext uri="{FF2B5EF4-FFF2-40B4-BE49-F238E27FC236}">
                  <a16:creationId xmlns:a16="http://schemas.microsoft.com/office/drawing/2014/main" id="{78C608B6-FCB9-3F43-A504-D33DD7782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0" name="Freeform 211">
              <a:extLst>
                <a:ext uri="{FF2B5EF4-FFF2-40B4-BE49-F238E27FC236}">
                  <a16:creationId xmlns:a16="http://schemas.microsoft.com/office/drawing/2014/main" id="{F24BE4FA-86B6-5840-8B76-BF70EF006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1" name="AutoShape 212">
              <a:extLst>
                <a:ext uri="{FF2B5EF4-FFF2-40B4-BE49-F238E27FC236}">
                  <a16:creationId xmlns:a16="http://schemas.microsoft.com/office/drawing/2014/main" id="{22C6B4EC-00C6-BA43-95E2-370E8204D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AutoShape 213">
              <a:extLst>
                <a:ext uri="{FF2B5EF4-FFF2-40B4-BE49-F238E27FC236}">
                  <a16:creationId xmlns:a16="http://schemas.microsoft.com/office/drawing/2014/main" id="{7B9210ED-D802-C84E-8A67-93399801B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3" name="Oval 214">
              <a:extLst>
                <a:ext uri="{FF2B5EF4-FFF2-40B4-BE49-F238E27FC236}">
                  <a16:creationId xmlns:a16="http://schemas.microsoft.com/office/drawing/2014/main" id="{552E77C8-7BFE-BF4D-8F0B-DF6513BE6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Oval 215">
              <a:extLst>
                <a:ext uri="{FF2B5EF4-FFF2-40B4-BE49-F238E27FC236}">
                  <a16:creationId xmlns:a16="http://schemas.microsoft.com/office/drawing/2014/main" id="{86496A7E-E21F-444D-B883-E410329F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5" name="Oval 216">
              <a:extLst>
                <a:ext uri="{FF2B5EF4-FFF2-40B4-BE49-F238E27FC236}">
                  <a16:creationId xmlns:a16="http://schemas.microsoft.com/office/drawing/2014/main" id="{555E4B0D-EDB2-D04B-B9AD-93FA92DDA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Rectangle 217">
              <a:extLst>
                <a:ext uri="{FF2B5EF4-FFF2-40B4-BE49-F238E27FC236}">
                  <a16:creationId xmlns:a16="http://schemas.microsoft.com/office/drawing/2014/main" id="{DE659B39-E72A-634A-A2AC-C4BA4DC9C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4AFD9EC-1CA1-D34D-965E-2E8D95748C38}"/>
              </a:ext>
            </a:extLst>
          </p:cNvPr>
          <p:cNvGrpSpPr/>
          <p:nvPr/>
        </p:nvGrpSpPr>
        <p:grpSpPr>
          <a:xfrm>
            <a:off x="8510352" y="2078288"/>
            <a:ext cx="1946338" cy="2912558"/>
            <a:chOff x="8091785" y="2078288"/>
            <a:chExt cx="2364905" cy="2912558"/>
          </a:xfrm>
        </p:grpSpPr>
        <p:sp>
          <p:nvSpPr>
            <p:cNvPr id="145" name="Rectangle 23">
              <a:extLst>
                <a:ext uri="{FF2B5EF4-FFF2-40B4-BE49-F238E27FC236}">
                  <a16:creationId xmlns:a16="http://schemas.microsoft.com/office/drawing/2014/main" id="{F1314FFD-BA11-A042-BA84-1061E3729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201" y="3602458"/>
              <a:ext cx="223338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Text Box 26">
              <a:extLst>
                <a:ext uri="{FF2B5EF4-FFF2-40B4-BE49-F238E27FC236}">
                  <a16:creationId xmlns:a16="http://schemas.microsoft.com/office/drawing/2014/main" id="{D8A757BB-1762-8B47-A046-060F718CB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A5C4C69-3F64-BA46-87DE-D8D9E085DAC9}"/>
              </a:ext>
            </a:extLst>
          </p:cNvPr>
          <p:cNvGrpSpPr/>
          <p:nvPr/>
        </p:nvGrpSpPr>
        <p:grpSpPr>
          <a:xfrm>
            <a:off x="1687770" y="2167472"/>
            <a:ext cx="2131701" cy="2912558"/>
            <a:chOff x="8091785" y="2078288"/>
            <a:chExt cx="2364905" cy="2912558"/>
          </a:xfrm>
        </p:grpSpPr>
        <p:sp>
          <p:nvSpPr>
            <p:cNvPr id="77" name="Rectangle 23">
              <a:extLst>
                <a:ext uri="{FF2B5EF4-FFF2-40B4-BE49-F238E27FC236}">
                  <a16:creationId xmlns:a16="http://schemas.microsoft.com/office/drawing/2014/main" id="{12A4D2D3-BB7A-1141-97E1-1746F6AB4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Rectangle 24">
              <a:extLst>
                <a:ext uri="{FF2B5EF4-FFF2-40B4-BE49-F238E27FC236}">
                  <a16:creationId xmlns:a16="http://schemas.microsoft.com/office/drawing/2014/main" id="{CC2D939F-B2EB-B142-B2EB-F35198972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Line 25">
              <a:extLst>
                <a:ext uri="{FF2B5EF4-FFF2-40B4-BE49-F238E27FC236}">
                  <a16:creationId xmlns:a16="http://schemas.microsoft.com/office/drawing/2014/main" id="{29206320-7227-5C45-BF48-477A94FE1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1" name="Line 27">
              <a:extLst>
                <a:ext uri="{FF2B5EF4-FFF2-40B4-BE49-F238E27FC236}">
                  <a16:creationId xmlns:a16="http://schemas.microsoft.com/office/drawing/2014/main" id="{7462DAE7-AE3D-CD41-8750-E700715A5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1121" y="3602458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Text Box 26">
              <a:extLst>
                <a:ext uri="{FF2B5EF4-FFF2-40B4-BE49-F238E27FC236}">
                  <a16:creationId xmlns:a16="http://schemas.microsoft.com/office/drawing/2014/main" id="{B868290D-DE89-8749-A32C-C5FCE36D7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83" name="Text Box 26">
              <a:extLst>
                <a:ext uri="{FF2B5EF4-FFF2-40B4-BE49-F238E27FC236}">
                  <a16:creationId xmlns:a16="http://schemas.microsoft.com/office/drawing/2014/main" id="{18546DEE-76AB-C744-936A-7F4DF6389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84" name="Text Box 26">
              <a:extLst>
                <a:ext uri="{FF2B5EF4-FFF2-40B4-BE49-F238E27FC236}">
                  <a16:creationId xmlns:a16="http://schemas.microsoft.com/office/drawing/2014/main" id="{9DE3AC7C-D9B1-ED4C-B925-37B317677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85" name="Line 27">
              <a:extLst>
                <a:ext uri="{FF2B5EF4-FFF2-40B4-BE49-F238E27FC236}">
                  <a16:creationId xmlns:a16="http://schemas.microsoft.com/office/drawing/2014/main" id="{266E1BE0-4561-9344-ACBD-29F42E90D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Line 27">
              <a:extLst>
                <a:ext uri="{FF2B5EF4-FFF2-40B4-BE49-F238E27FC236}">
                  <a16:creationId xmlns:a16="http://schemas.microsoft.com/office/drawing/2014/main" id="{3ED696C7-AECF-C14F-8CD8-7153D36CB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" name="Text Box 26">
              <a:extLst>
                <a:ext uri="{FF2B5EF4-FFF2-40B4-BE49-F238E27FC236}">
                  <a16:creationId xmlns:a16="http://schemas.microsoft.com/office/drawing/2014/main" id="{42139D70-AB44-E047-B37E-AABECE122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sp>
        <p:nvSpPr>
          <p:cNvPr id="129" name="Text Box 26">
            <a:extLst>
              <a:ext uri="{FF2B5EF4-FFF2-40B4-BE49-F238E27FC236}">
                <a16:creationId xmlns:a16="http://schemas.microsoft.com/office/drawing/2014/main" id="{BF5BF946-F5E7-1544-AF56-E534E43CF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2527" y="2993828"/>
            <a:ext cx="1401811" cy="39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FA7BEBF-82FA-3440-93DD-AFB07D2DDF8D}"/>
              </a:ext>
            </a:extLst>
          </p:cNvPr>
          <p:cNvGrpSpPr/>
          <p:nvPr/>
        </p:nvGrpSpPr>
        <p:grpSpPr>
          <a:xfrm>
            <a:off x="500734" y="4943580"/>
            <a:ext cx="1026523" cy="597153"/>
            <a:chOff x="7493876" y="2774731"/>
            <a:chExt cx="1481958" cy="894622"/>
          </a:xfrm>
        </p:grpSpPr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FD49C136-01B9-DB45-BCCD-F4E48238714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3DF9189A-C970-C34D-8402-F20083341C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1F5139E-A5EB-E64B-B1E6-C3669AE818C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7F7CB1D2-0FD2-A14F-A399-1C2D3650F2E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688C61D0-9947-2E41-89C2-D2B4591C1F3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ADE46CF5-DF22-8F48-87EF-A46F29E0F1A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CEACF782-B549-1D4E-B840-69A6AFFE6A7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14" name="Title 1">
            <a:extLst>
              <a:ext uri="{FF2B5EF4-FFF2-40B4-BE49-F238E27FC236}">
                <a16:creationId xmlns:a16="http://schemas.microsoft.com/office/drawing/2014/main" id="{1464CB5C-96D6-3645-94B5-DB9FA709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Transport Layer Actions</a:t>
            </a:r>
          </a:p>
        </p:txBody>
      </p:sp>
      <p:grpSp>
        <p:nvGrpSpPr>
          <p:cNvPr id="115" name="Group 149">
            <a:extLst>
              <a:ext uri="{FF2B5EF4-FFF2-40B4-BE49-F238E27FC236}">
                <a16:creationId xmlns:a16="http://schemas.microsoft.com/office/drawing/2014/main" id="{D80894D4-838A-2B47-82E9-ED060F8608E9}"/>
              </a:ext>
            </a:extLst>
          </p:cNvPr>
          <p:cNvGrpSpPr>
            <a:grpSpLocks/>
          </p:cNvGrpSpPr>
          <p:nvPr/>
        </p:nvGrpSpPr>
        <p:grpSpPr bwMode="auto"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116" name="Rectangle 73">
              <a:extLst>
                <a:ext uri="{FF2B5EF4-FFF2-40B4-BE49-F238E27FC236}">
                  <a16:creationId xmlns:a16="http://schemas.microsoft.com/office/drawing/2014/main" id="{4F7EB976-F7A9-464D-96B7-3FE5D6F41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7" name="Rectangle 74">
              <a:extLst>
                <a:ext uri="{FF2B5EF4-FFF2-40B4-BE49-F238E27FC236}">
                  <a16:creationId xmlns:a16="http://schemas.microsoft.com/office/drawing/2014/main" id="{4368CF72-2B59-FB4B-92FA-68E13D10F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8" name="Rectangle 75">
              <a:extLst>
                <a:ext uri="{FF2B5EF4-FFF2-40B4-BE49-F238E27FC236}">
                  <a16:creationId xmlns:a16="http://schemas.microsoft.com/office/drawing/2014/main" id="{0D0AC942-AA10-F747-BEAC-52DAFF24D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9" name="Rectangle 129">
              <a:extLst>
                <a:ext uri="{FF2B5EF4-FFF2-40B4-BE49-F238E27FC236}">
                  <a16:creationId xmlns:a16="http://schemas.microsoft.com/office/drawing/2014/main" id="{C51B66A9-7495-DF44-B4DE-37BC9E90E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20" name="Group 149">
            <a:extLst>
              <a:ext uri="{FF2B5EF4-FFF2-40B4-BE49-F238E27FC236}">
                <a16:creationId xmlns:a16="http://schemas.microsoft.com/office/drawing/2014/main" id="{B5F38E94-4EF7-1F4B-AAC4-BF50DC083CD9}"/>
              </a:ext>
            </a:extLst>
          </p:cNvPr>
          <p:cNvGrpSpPr>
            <a:grpSpLocks/>
          </p:cNvGrpSpPr>
          <p:nvPr/>
        </p:nvGrpSpPr>
        <p:grpSpPr bwMode="auto">
          <a:xfrm>
            <a:off x="9681144" y="2673610"/>
            <a:ext cx="412750" cy="158750"/>
            <a:chOff x="1287" y="2524"/>
            <a:chExt cx="260" cy="100"/>
          </a:xfrm>
        </p:grpSpPr>
        <p:sp>
          <p:nvSpPr>
            <p:cNvPr id="121" name="Rectangle 73">
              <a:extLst>
                <a:ext uri="{FF2B5EF4-FFF2-40B4-BE49-F238E27FC236}">
                  <a16:creationId xmlns:a16="http://schemas.microsoft.com/office/drawing/2014/main" id="{71D7BEDA-E8D6-9F4F-8EE3-D5290D9AF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Rectangle 74">
              <a:extLst>
                <a:ext uri="{FF2B5EF4-FFF2-40B4-BE49-F238E27FC236}">
                  <a16:creationId xmlns:a16="http://schemas.microsoft.com/office/drawing/2014/main" id="{D93A8064-E5FB-2844-9B3D-C598CCB67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Rectangle 75">
              <a:extLst>
                <a:ext uri="{FF2B5EF4-FFF2-40B4-BE49-F238E27FC236}">
                  <a16:creationId xmlns:a16="http://schemas.microsoft.com/office/drawing/2014/main" id="{DF7AA994-9DC7-8349-BB16-6DED06C89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Rectangle 129">
              <a:extLst>
                <a:ext uri="{FF2B5EF4-FFF2-40B4-BE49-F238E27FC236}">
                  <a16:creationId xmlns:a16="http://schemas.microsoft.com/office/drawing/2014/main" id="{06FC6EA9-9071-D843-8C39-AFF854F3B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B2BB341-9BE1-8640-8E8B-7EC80706964E}"/>
              </a:ext>
            </a:extLst>
          </p:cNvPr>
          <p:cNvSpPr txBox="1"/>
          <p:nvPr/>
        </p:nvSpPr>
        <p:spPr>
          <a:xfrm>
            <a:off x="4212477" y="1830701"/>
            <a:ext cx="3898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Sender:</a:t>
            </a:r>
          </a:p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480FBEB-6DAE-6343-96A8-03D66CDE01DB}"/>
              </a:ext>
            </a:extLst>
          </p:cNvPr>
          <p:cNvSpPr/>
          <p:nvPr/>
        </p:nvSpPr>
        <p:spPr>
          <a:xfrm>
            <a:off x="8071146" y="2078287"/>
            <a:ext cx="2415414" cy="336947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A134BD1-8CE1-DD46-92D0-46AEECA91934}"/>
              </a:ext>
            </a:extLst>
          </p:cNvPr>
          <p:cNvGrpSpPr/>
          <p:nvPr/>
        </p:nvGrpSpPr>
        <p:grpSpPr>
          <a:xfrm>
            <a:off x="9130164" y="2303106"/>
            <a:ext cx="1259074" cy="369332"/>
            <a:chOff x="8934916" y="2775692"/>
            <a:chExt cx="1259074" cy="369332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A02A536-E595-E54F-85ED-50268229A5F1}"/>
                </a:ext>
              </a:extLst>
            </p:cNvPr>
            <p:cNvSpPr/>
            <p:nvPr/>
          </p:nvSpPr>
          <p:spPr>
            <a:xfrm>
              <a:off x="8964931" y="2842303"/>
              <a:ext cx="1140727" cy="24670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6EE5E72-5714-C64B-A3D2-C89CD03AFF69}"/>
                </a:ext>
              </a:extLst>
            </p:cNvPr>
            <p:cNvSpPr txBox="1"/>
            <p:nvPr/>
          </p:nvSpPr>
          <p:spPr>
            <a:xfrm>
              <a:off x="8934916" y="2775692"/>
              <a:ext cx="1259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app. msg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44FC0E6A-CBE5-AC4B-BF65-426B6D4CBC72}"/>
              </a:ext>
            </a:extLst>
          </p:cNvPr>
          <p:cNvSpPr txBox="1"/>
          <p:nvPr/>
        </p:nvSpPr>
        <p:spPr>
          <a:xfrm>
            <a:off x="4391544" y="2325099"/>
            <a:ext cx="3825456" cy="1036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passed an application-layer message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9421943-E484-5046-BEAC-6D59475EF6C3}"/>
              </a:ext>
            </a:extLst>
          </p:cNvPr>
          <p:cNvSpPr txBox="1"/>
          <p:nvPr/>
        </p:nvSpPr>
        <p:spPr>
          <a:xfrm>
            <a:off x="4388186" y="2990916"/>
            <a:ext cx="3825456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determines segment header fields values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FD6C411-175C-8D4E-9A66-3E03AAA9F0F9}"/>
              </a:ext>
            </a:extLst>
          </p:cNvPr>
          <p:cNvSpPr txBox="1"/>
          <p:nvPr/>
        </p:nvSpPr>
        <p:spPr>
          <a:xfrm>
            <a:off x="4376692" y="3592863"/>
            <a:ext cx="382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creates segment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8394C2-8FDA-8F48-B59B-B744ABBDA541}"/>
              </a:ext>
            </a:extLst>
          </p:cNvPr>
          <p:cNvSpPr txBox="1"/>
          <p:nvPr/>
        </p:nvSpPr>
        <p:spPr>
          <a:xfrm>
            <a:off x="4381369" y="4025163"/>
            <a:ext cx="382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passes segment to IP</a:t>
            </a:r>
          </a:p>
        </p:txBody>
      </p:sp>
      <p:sp>
        <p:nvSpPr>
          <p:cNvPr id="131" name="Text Box 26">
            <a:extLst>
              <a:ext uri="{FF2B5EF4-FFF2-40B4-BE49-F238E27FC236}">
                <a16:creationId xmlns:a16="http://schemas.microsoft.com/office/drawing/2014/main" id="{82B22EF0-AE16-E34A-9DFF-15D46D513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4359" y="3086580"/>
            <a:ext cx="1535315" cy="39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709716-FAB0-AB45-BCAE-75F8CF2AEC09}"/>
              </a:ext>
            </a:extLst>
          </p:cNvPr>
          <p:cNvSpPr/>
          <p:nvPr/>
        </p:nvSpPr>
        <p:spPr>
          <a:xfrm>
            <a:off x="270781" y="1644192"/>
            <a:ext cx="3715697" cy="405207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3FB16D4-A4BA-C046-940D-43D50465EB6F}"/>
              </a:ext>
            </a:extLst>
          </p:cNvPr>
          <p:cNvGrpSpPr/>
          <p:nvPr/>
        </p:nvGrpSpPr>
        <p:grpSpPr>
          <a:xfrm>
            <a:off x="8473556" y="2992506"/>
            <a:ext cx="1259074" cy="338554"/>
            <a:chOff x="8964789" y="2639236"/>
            <a:chExt cx="1259074" cy="338554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CA58A03E-5455-0E40-8FB9-71E1E5E2CADE}"/>
                </a:ext>
              </a:extLst>
            </p:cNvPr>
            <p:cNvSpPr/>
            <p:nvPr/>
          </p:nvSpPr>
          <p:spPr>
            <a:xfrm>
              <a:off x="9032744" y="2707400"/>
              <a:ext cx="543189" cy="24670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97A208B0-D27E-5D40-B156-11CB7075B098}"/>
                </a:ext>
              </a:extLst>
            </p:cNvPr>
            <p:cNvSpPr txBox="1"/>
            <p:nvPr/>
          </p:nvSpPr>
          <p:spPr>
            <a:xfrm>
              <a:off x="8964789" y="2639236"/>
              <a:ext cx="12590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T</a:t>
              </a:r>
              <a:r>
                <a: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73E5E98-A439-0647-8DF1-844937CD72A0}"/>
              </a:ext>
            </a:extLst>
          </p:cNvPr>
          <p:cNvGrpSpPr/>
          <p:nvPr/>
        </p:nvGrpSpPr>
        <p:grpSpPr>
          <a:xfrm>
            <a:off x="8549491" y="2999047"/>
            <a:ext cx="1818022" cy="369332"/>
            <a:chOff x="7863122" y="5632673"/>
            <a:chExt cx="1818022" cy="369332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9CCB6B2-1F81-ED45-AF48-A3187F0215CC}"/>
                </a:ext>
              </a:extLst>
            </p:cNvPr>
            <p:cNvGrpSpPr/>
            <p:nvPr/>
          </p:nvGrpSpPr>
          <p:grpSpPr>
            <a:xfrm>
              <a:off x="7863122" y="5638955"/>
              <a:ext cx="1259074" cy="338554"/>
              <a:chOff x="8964789" y="2648929"/>
              <a:chExt cx="1259074" cy="338554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B77AF83C-DA1E-A642-9E78-5EEE36A0AD7E}"/>
                  </a:ext>
                </a:extLst>
              </p:cNvPr>
              <p:cNvSpPr/>
              <p:nvPr/>
            </p:nvSpPr>
            <p:spPr>
              <a:xfrm>
                <a:off x="9032744" y="2707400"/>
                <a:ext cx="543189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B8C9E1E-8C93-DA4B-813F-B38E4305D2BE}"/>
                  </a:ext>
                </a:extLst>
              </p:cNvPr>
              <p:cNvSpPr txBox="1"/>
              <p:nvPr/>
            </p:nvSpPr>
            <p:spPr>
              <a:xfrm>
                <a:off x="8964789" y="2648929"/>
                <a:ext cx="12590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T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B56BF3A-3903-6343-9BD8-2E85489C092E}"/>
                </a:ext>
              </a:extLst>
            </p:cNvPr>
            <p:cNvGrpSpPr/>
            <p:nvPr/>
          </p:nvGrpSpPr>
          <p:grpSpPr>
            <a:xfrm>
              <a:off x="8422070" y="5632673"/>
              <a:ext cx="1259074" cy="369332"/>
              <a:chOff x="8934916" y="2778923"/>
              <a:chExt cx="1259074" cy="369332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C0632306-DF2A-5145-82E2-F627C1E9171F}"/>
                  </a:ext>
                </a:extLst>
              </p:cNvPr>
              <p:cNvSpPr/>
              <p:nvPr/>
            </p:nvSpPr>
            <p:spPr>
              <a:xfrm>
                <a:off x="8964931" y="2842303"/>
                <a:ext cx="1140727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104975E-6986-5E45-89F2-36AAE86B3B12}"/>
                  </a:ext>
                </a:extLst>
              </p:cNvPr>
              <p:cNvSpPr txBox="1"/>
              <p:nvPr/>
            </p:nvSpPr>
            <p:spPr>
              <a:xfrm>
                <a:off x="8934916" y="2778923"/>
                <a:ext cx="1259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app. msg</a:t>
                </a:r>
              </a:p>
            </p:txBody>
          </p:sp>
        </p:grpSp>
      </p:grpSp>
      <p:sp>
        <p:nvSpPr>
          <p:cNvPr id="130" name="Slide Number Placeholder 2">
            <a:extLst>
              <a:ext uri="{FF2B5EF4-FFF2-40B4-BE49-F238E27FC236}">
                <a16:creationId xmlns:a16="http://schemas.microsoft.com/office/drawing/2014/main" id="{684D6C37-F877-7142-9DC9-7032BA756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3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48148E-6 L 0.00065 0.1013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506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7 L 0.00052 0.0930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4653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9306 C -0.00013 0.14931 -0.00091 0.20347 -0.00169 0.26181 L -0.11432 0.32593 L -0.43333 0.31991 C -0.47513 0.3044 -0.51719 0.27778 -0.55846 0.26366 " pathEditMode="relative" rAng="0" ptsTypes="AAAAA">
                                      <p:cBhvr>
                                        <p:cTn id="5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943" y="1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91" grpId="0"/>
      <p:bldP spid="94" grpId="0"/>
      <p:bldP spid="95" grpId="0"/>
      <p:bldP spid="9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11" y="259345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>
                <a:cs typeface="Calibri" panose="020F0502020204030204" pitchFamily="34" charset="0"/>
              </a:rPr>
              <a:t>Two principal Internet transport protocols</a:t>
            </a:r>
            <a:endParaRPr lang="en-US" sz="4800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7FC4FF92-130F-BB41-8C2E-AD6E35A5EFB3}"/>
              </a:ext>
            </a:extLst>
          </p:cNvPr>
          <p:cNvSpPr/>
          <p:nvPr/>
        </p:nvSpPr>
        <p:spPr>
          <a:xfrm>
            <a:off x="8985188" y="3065778"/>
            <a:ext cx="1124807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288567 w 1811701"/>
              <a:gd name="connsiteY0" fmla="*/ 555674 h 1898251"/>
              <a:gd name="connsiteX1" fmla="*/ 88590 w 1811701"/>
              <a:gd name="connsiteY1" fmla="*/ 947092 h 1898251"/>
              <a:gd name="connsiteX2" fmla="*/ 10243 w 1811701"/>
              <a:gd name="connsiteY2" fmla="*/ 1744704 h 1898251"/>
              <a:gd name="connsiteX3" fmla="*/ 306327 w 1811701"/>
              <a:gd name="connsiteY3" fmla="*/ 1898251 h 1898251"/>
              <a:gd name="connsiteX4" fmla="*/ 1666327 w 1811701"/>
              <a:gd name="connsiteY4" fmla="*/ 1847529 h 1898251"/>
              <a:gd name="connsiteX5" fmla="*/ 1685455 w 1811701"/>
              <a:gd name="connsiteY5" fmla="*/ 1299247 h 1898251"/>
              <a:gd name="connsiteX6" fmla="*/ 1306672 w 1811701"/>
              <a:gd name="connsiteY6" fmla="*/ 1053233 h 1898251"/>
              <a:gd name="connsiteX7" fmla="*/ 1616888 w 1811701"/>
              <a:gd name="connsiteY7" fmla="*/ 533291 h 1898251"/>
              <a:gd name="connsiteX8" fmla="*/ 1485303 w 1811701"/>
              <a:gd name="connsiteY8" fmla="*/ 127710 h 1898251"/>
              <a:gd name="connsiteX9" fmla="*/ 927674 w 1811701"/>
              <a:gd name="connsiteY9" fmla="*/ 28097 h 1898251"/>
              <a:gd name="connsiteX10" fmla="*/ 288567 w 1811701"/>
              <a:gd name="connsiteY10" fmla="*/ 555674 h 1898251"/>
              <a:gd name="connsiteX0" fmla="*/ 288567 w 1811701"/>
              <a:gd name="connsiteY0" fmla="*/ 479828 h 1822405"/>
              <a:gd name="connsiteX1" fmla="*/ 88590 w 1811701"/>
              <a:gd name="connsiteY1" fmla="*/ 871246 h 1822405"/>
              <a:gd name="connsiteX2" fmla="*/ 10243 w 1811701"/>
              <a:gd name="connsiteY2" fmla="*/ 1668858 h 1822405"/>
              <a:gd name="connsiteX3" fmla="*/ 306327 w 1811701"/>
              <a:gd name="connsiteY3" fmla="*/ 1822405 h 1822405"/>
              <a:gd name="connsiteX4" fmla="*/ 1666327 w 1811701"/>
              <a:gd name="connsiteY4" fmla="*/ 1771683 h 1822405"/>
              <a:gd name="connsiteX5" fmla="*/ 1685455 w 1811701"/>
              <a:gd name="connsiteY5" fmla="*/ 1223401 h 1822405"/>
              <a:gd name="connsiteX6" fmla="*/ 1306672 w 1811701"/>
              <a:gd name="connsiteY6" fmla="*/ 977387 h 1822405"/>
              <a:gd name="connsiteX7" fmla="*/ 1616888 w 1811701"/>
              <a:gd name="connsiteY7" fmla="*/ 457445 h 1822405"/>
              <a:gd name="connsiteX8" fmla="*/ 1485303 w 1811701"/>
              <a:gd name="connsiteY8" fmla="*/ 51864 h 1822405"/>
              <a:gd name="connsiteX9" fmla="*/ 895599 w 1811701"/>
              <a:gd name="connsiteY9" fmla="*/ 79530 h 1822405"/>
              <a:gd name="connsiteX10" fmla="*/ 288567 w 1811701"/>
              <a:gd name="connsiteY10" fmla="*/ 479828 h 182240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616888 w 1811701"/>
              <a:gd name="connsiteY7" fmla="*/ 396875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584814 w 1811701"/>
              <a:gd name="connsiteY7" fmla="*/ 510012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770444"/>
              <a:gd name="connsiteY0" fmla="*/ 419258 h 1761835"/>
              <a:gd name="connsiteX1" fmla="*/ 88590 w 1770444"/>
              <a:gd name="connsiteY1" fmla="*/ 810676 h 1761835"/>
              <a:gd name="connsiteX2" fmla="*/ 10243 w 1770444"/>
              <a:gd name="connsiteY2" fmla="*/ 1608288 h 1761835"/>
              <a:gd name="connsiteX3" fmla="*/ 306327 w 1770444"/>
              <a:gd name="connsiteY3" fmla="*/ 1761835 h 1761835"/>
              <a:gd name="connsiteX4" fmla="*/ 1666327 w 1770444"/>
              <a:gd name="connsiteY4" fmla="*/ 1711113 h 1761835"/>
              <a:gd name="connsiteX5" fmla="*/ 1589229 w 1770444"/>
              <a:gd name="connsiteY5" fmla="*/ 1176973 h 1761835"/>
              <a:gd name="connsiteX6" fmla="*/ 1306672 w 1770444"/>
              <a:gd name="connsiteY6" fmla="*/ 916817 h 1761835"/>
              <a:gd name="connsiteX7" fmla="*/ 1584814 w 1770444"/>
              <a:gd name="connsiteY7" fmla="*/ 510012 h 1761835"/>
              <a:gd name="connsiteX8" fmla="*/ 1373040 w 1770444"/>
              <a:gd name="connsiteY8" fmla="*/ 118574 h 1761835"/>
              <a:gd name="connsiteX9" fmla="*/ 895599 w 1770444"/>
              <a:gd name="connsiteY9" fmla="*/ 18960 h 1761835"/>
              <a:gd name="connsiteX10" fmla="*/ 288567 w 1770444"/>
              <a:gd name="connsiteY10" fmla="*/ 419258 h 1761835"/>
              <a:gd name="connsiteX0" fmla="*/ 288567 w 1592514"/>
              <a:gd name="connsiteY0" fmla="*/ 419258 h 1863058"/>
              <a:gd name="connsiteX1" fmla="*/ 88590 w 1592514"/>
              <a:gd name="connsiteY1" fmla="*/ 810676 h 1863058"/>
              <a:gd name="connsiteX2" fmla="*/ 10243 w 1592514"/>
              <a:gd name="connsiteY2" fmla="*/ 1608288 h 1863058"/>
              <a:gd name="connsiteX3" fmla="*/ 306327 w 1592514"/>
              <a:gd name="connsiteY3" fmla="*/ 1761835 h 1863058"/>
              <a:gd name="connsiteX4" fmla="*/ 1377650 w 1592514"/>
              <a:gd name="connsiteY4" fmla="*/ 1838393 h 1863058"/>
              <a:gd name="connsiteX5" fmla="*/ 1589229 w 1592514"/>
              <a:gd name="connsiteY5" fmla="*/ 1176973 h 1863058"/>
              <a:gd name="connsiteX6" fmla="*/ 1306672 w 1592514"/>
              <a:gd name="connsiteY6" fmla="*/ 916817 h 1863058"/>
              <a:gd name="connsiteX7" fmla="*/ 1584814 w 1592514"/>
              <a:gd name="connsiteY7" fmla="*/ 510012 h 1863058"/>
              <a:gd name="connsiteX8" fmla="*/ 1373040 w 1592514"/>
              <a:gd name="connsiteY8" fmla="*/ 118574 h 1863058"/>
              <a:gd name="connsiteX9" fmla="*/ 895599 w 1592514"/>
              <a:gd name="connsiteY9" fmla="*/ 18960 h 1863058"/>
              <a:gd name="connsiteX10" fmla="*/ 288567 w 1592514"/>
              <a:gd name="connsiteY10" fmla="*/ 419258 h 1863058"/>
              <a:gd name="connsiteX0" fmla="*/ 421322 w 1594935"/>
              <a:gd name="connsiteY0" fmla="*/ 616342 h 1876292"/>
              <a:gd name="connsiteX1" fmla="*/ 91011 w 1594935"/>
              <a:gd name="connsiteY1" fmla="*/ 823910 h 1876292"/>
              <a:gd name="connsiteX2" fmla="*/ 12664 w 1594935"/>
              <a:gd name="connsiteY2" fmla="*/ 1621522 h 1876292"/>
              <a:gd name="connsiteX3" fmla="*/ 308748 w 1594935"/>
              <a:gd name="connsiteY3" fmla="*/ 1775069 h 1876292"/>
              <a:gd name="connsiteX4" fmla="*/ 1380071 w 1594935"/>
              <a:gd name="connsiteY4" fmla="*/ 1851627 h 1876292"/>
              <a:gd name="connsiteX5" fmla="*/ 1591650 w 1594935"/>
              <a:gd name="connsiteY5" fmla="*/ 1190207 h 1876292"/>
              <a:gd name="connsiteX6" fmla="*/ 1309093 w 1594935"/>
              <a:gd name="connsiteY6" fmla="*/ 930051 h 1876292"/>
              <a:gd name="connsiteX7" fmla="*/ 1587235 w 1594935"/>
              <a:gd name="connsiteY7" fmla="*/ 523246 h 1876292"/>
              <a:gd name="connsiteX8" fmla="*/ 1375461 w 1594935"/>
              <a:gd name="connsiteY8" fmla="*/ 131808 h 1876292"/>
              <a:gd name="connsiteX9" fmla="*/ 898020 w 1594935"/>
              <a:gd name="connsiteY9" fmla="*/ 32194 h 1876292"/>
              <a:gd name="connsiteX10" fmla="*/ 421322 w 1594935"/>
              <a:gd name="connsiteY10" fmla="*/ 616342 h 1876292"/>
              <a:gd name="connsiteX0" fmla="*/ 413257 w 1586870"/>
              <a:gd name="connsiteY0" fmla="*/ 616342 h 1876292"/>
              <a:gd name="connsiteX1" fmla="*/ 140873 w 1586870"/>
              <a:gd name="connsiteY1" fmla="*/ 993617 h 1876292"/>
              <a:gd name="connsiteX2" fmla="*/ 4599 w 1586870"/>
              <a:gd name="connsiteY2" fmla="*/ 1621522 h 1876292"/>
              <a:gd name="connsiteX3" fmla="*/ 300683 w 1586870"/>
              <a:gd name="connsiteY3" fmla="*/ 1775069 h 1876292"/>
              <a:gd name="connsiteX4" fmla="*/ 1372006 w 1586870"/>
              <a:gd name="connsiteY4" fmla="*/ 1851627 h 1876292"/>
              <a:gd name="connsiteX5" fmla="*/ 1583585 w 1586870"/>
              <a:gd name="connsiteY5" fmla="*/ 1190207 h 1876292"/>
              <a:gd name="connsiteX6" fmla="*/ 1301028 w 1586870"/>
              <a:gd name="connsiteY6" fmla="*/ 930051 h 1876292"/>
              <a:gd name="connsiteX7" fmla="*/ 1579170 w 1586870"/>
              <a:gd name="connsiteY7" fmla="*/ 523246 h 1876292"/>
              <a:gd name="connsiteX8" fmla="*/ 1367396 w 1586870"/>
              <a:gd name="connsiteY8" fmla="*/ 131808 h 1876292"/>
              <a:gd name="connsiteX9" fmla="*/ 889955 w 1586870"/>
              <a:gd name="connsiteY9" fmla="*/ 32194 h 1876292"/>
              <a:gd name="connsiteX10" fmla="*/ 413257 w 1586870"/>
              <a:gd name="connsiteY10" fmla="*/ 616342 h 1876292"/>
              <a:gd name="connsiteX0" fmla="*/ 284962 w 1458575"/>
              <a:gd name="connsiteY0" fmla="*/ 616342 h 1908017"/>
              <a:gd name="connsiteX1" fmla="*/ 12578 w 1458575"/>
              <a:gd name="connsiteY1" fmla="*/ 993617 h 1908017"/>
              <a:gd name="connsiteX2" fmla="*/ 172388 w 1458575"/>
              <a:gd name="connsiteY2" fmla="*/ 1775069 h 1908017"/>
              <a:gd name="connsiteX3" fmla="*/ 1243711 w 1458575"/>
              <a:gd name="connsiteY3" fmla="*/ 1851627 h 1908017"/>
              <a:gd name="connsiteX4" fmla="*/ 1455290 w 1458575"/>
              <a:gd name="connsiteY4" fmla="*/ 1190207 h 1908017"/>
              <a:gd name="connsiteX5" fmla="*/ 1172733 w 1458575"/>
              <a:gd name="connsiteY5" fmla="*/ 930051 h 1908017"/>
              <a:gd name="connsiteX6" fmla="*/ 1450875 w 1458575"/>
              <a:gd name="connsiteY6" fmla="*/ 523246 h 1908017"/>
              <a:gd name="connsiteX7" fmla="*/ 1239101 w 1458575"/>
              <a:gd name="connsiteY7" fmla="*/ 131808 h 1908017"/>
              <a:gd name="connsiteX8" fmla="*/ 761660 w 1458575"/>
              <a:gd name="connsiteY8" fmla="*/ 32194 h 1908017"/>
              <a:gd name="connsiteX9" fmla="*/ 284962 w 1458575"/>
              <a:gd name="connsiteY9" fmla="*/ 616342 h 1908017"/>
              <a:gd name="connsiteX0" fmla="*/ 343858 w 1519131"/>
              <a:gd name="connsiteY0" fmla="*/ 616342 h 1885036"/>
              <a:gd name="connsiteX1" fmla="*/ 71474 w 1519131"/>
              <a:gd name="connsiteY1" fmla="*/ 993617 h 1885036"/>
              <a:gd name="connsiteX2" fmla="*/ 115432 w 1519131"/>
              <a:gd name="connsiteY2" fmla="*/ 1704358 h 1885036"/>
              <a:gd name="connsiteX3" fmla="*/ 1302607 w 1519131"/>
              <a:gd name="connsiteY3" fmla="*/ 1851627 h 1885036"/>
              <a:gd name="connsiteX4" fmla="*/ 1514186 w 1519131"/>
              <a:gd name="connsiteY4" fmla="*/ 1190207 h 1885036"/>
              <a:gd name="connsiteX5" fmla="*/ 1231629 w 1519131"/>
              <a:gd name="connsiteY5" fmla="*/ 930051 h 1885036"/>
              <a:gd name="connsiteX6" fmla="*/ 1509771 w 1519131"/>
              <a:gd name="connsiteY6" fmla="*/ 523246 h 1885036"/>
              <a:gd name="connsiteX7" fmla="*/ 1297997 w 1519131"/>
              <a:gd name="connsiteY7" fmla="*/ 131808 h 1885036"/>
              <a:gd name="connsiteX8" fmla="*/ 820556 w 1519131"/>
              <a:gd name="connsiteY8" fmla="*/ 32194 h 1885036"/>
              <a:gd name="connsiteX9" fmla="*/ 343858 w 1519131"/>
              <a:gd name="connsiteY9" fmla="*/ 616342 h 1885036"/>
              <a:gd name="connsiteX0" fmla="*/ 343858 w 1549812"/>
              <a:gd name="connsiteY0" fmla="*/ 616342 h 1800235"/>
              <a:gd name="connsiteX1" fmla="*/ 71474 w 1549812"/>
              <a:gd name="connsiteY1" fmla="*/ 993617 h 1800235"/>
              <a:gd name="connsiteX2" fmla="*/ 115432 w 1549812"/>
              <a:gd name="connsiteY2" fmla="*/ 1704358 h 1800235"/>
              <a:gd name="connsiteX3" fmla="*/ 1389496 w 1549812"/>
              <a:gd name="connsiteY3" fmla="*/ 1724347 h 1800235"/>
              <a:gd name="connsiteX4" fmla="*/ 1514186 w 1549812"/>
              <a:gd name="connsiteY4" fmla="*/ 1190207 h 1800235"/>
              <a:gd name="connsiteX5" fmla="*/ 1231629 w 1549812"/>
              <a:gd name="connsiteY5" fmla="*/ 930051 h 1800235"/>
              <a:gd name="connsiteX6" fmla="*/ 1509771 w 1549812"/>
              <a:gd name="connsiteY6" fmla="*/ 523246 h 1800235"/>
              <a:gd name="connsiteX7" fmla="*/ 1297997 w 1549812"/>
              <a:gd name="connsiteY7" fmla="*/ 131808 h 1800235"/>
              <a:gd name="connsiteX8" fmla="*/ 820556 w 1549812"/>
              <a:gd name="connsiteY8" fmla="*/ 32194 h 1800235"/>
              <a:gd name="connsiteX9" fmla="*/ 343858 w 1549812"/>
              <a:gd name="connsiteY9" fmla="*/ 616342 h 180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417">
            <a:extLst>
              <a:ext uri="{FF2B5EF4-FFF2-40B4-BE49-F238E27FC236}">
                <a16:creationId xmlns:a16="http://schemas.microsoft.com/office/drawing/2014/main" id="{86D46BE4-B0DC-6447-9B19-4A15963D6107}"/>
              </a:ext>
            </a:extLst>
          </p:cNvPr>
          <p:cNvSpPr>
            <a:spLocks/>
          </p:cNvSpPr>
          <p:nvPr/>
        </p:nvSpPr>
        <p:spPr bwMode="auto">
          <a:xfrm>
            <a:off x="7274076" y="1826035"/>
            <a:ext cx="1736725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418">
            <a:extLst>
              <a:ext uri="{FF2B5EF4-FFF2-40B4-BE49-F238E27FC236}">
                <a16:creationId xmlns:a16="http://schemas.microsoft.com/office/drawing/2014/main" id="{B6EA0447-3C72-2546-A182-B18B3204742F}"/>
              </a:ext>
            </a:extLst>
          </p:cNvPr>
          <p:cNvGrpSpPr>
            <a:grpSpLocks/>
          </p:cNvGrpSpPr>
          <p:nvPr/>
        </p:nvGrpSpPr>
        <p:grpSpPr bwMode="auto">
          <a:xfrm>
            <a:off x="7205350" y="3289251"/>
            <a:ext cx="1458912" cy="933450"/>
            <a:chOff x="2889" y="1631"/>
            <a:chExt cx="980" cy="743"/>
          </a:xfrm>
        </p:grpSpPr>
        <p:sp>
          <p:nvSpPr>
            <p:cNvPr id="13" name="Rectangle 419">
              <a:extLst>
                <a:ext uri="{FF2B5EF4-FFF2-40B4-BE49-F238E27FC236}">
                  <a16:creationId xmlns:a16="http://schemas.microsoft.com/office/drawing/2014/main" id="{BE021C30-4F59-6844-AF0D-B5AB853A3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4" name="AutoShape 420">
              <a:extLst>
                <a:ext uri="{FF2B5EF4-FFF2-40B4-BE49-F238E27FC236}">
                  <a16:creationId xmlns:a16="http://schemas.microsoft.com/office/drawing/2014/main" id="{27AA7BFA-EEE4-4140-B9E6-23FEE52AC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5" name="Freeform 427">
            <a:extLst>
              <a:ext uri="{FF2B5EF4-FFF2-40B4-BE49-F238E27FC236}">
                <a16:creationId xmlns:a16="http://schemas.microsoft.com/office/drawing/2014/main" id="{50383F63-A1BE-EE40-9A4A-9521B5B39A87}"/>
              </a:ext>
            </a:extLst>
          </p:cNvPr>
          <p:cNvSpPr>
            <a:spLocks/>
          </p:cNvSpPr>
          <p:nvPr/>
        </p:nvSpPr>
        <p:spPr bwMode="auto">
          <a:xfrm>
            <a:off x="7712401" y="4683134"/>
            <a:ext cx="3079750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 Box 580">
            <a:extLst>
              <a:ext uri="{FF2B5EF4-FFF2-40B4-BE49-F238E27FC236}">
                <a16:creationId xmlns:a16="http://schemas.microsoft.com/office/drawing/2014/main" id="{68F39DC6-82AA-494B-BF8C-3328A3504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274" y="1488461"/>
            <a:ext cx="1339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mobile network</a:t>
            </a:r>
          </a:p>
        </p:txBody>
      </p:sp>
      <p:sp>
        <p:nvSpPr>
          <p:cNvPr id="17" name="Text Box 580">
            <a:extLst>
              <a:ext uri="{FF2B5EF4-FFF2-40B4-BE49-F238E27FC236}">
                <a16:creationId xmlns:a16="http://schemas.microsoft.com/office/drawing/2014/main" id="{4FAF1075-A726-A74C-A102-E55EF3041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35" y="4191922"/>
            <a:ext cx="1955646" cy="26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home network</a:t>
            </a:r>
          </a:p>
        </p:txBody>
      </p:sp>
      <p:sp>
        <p:nvSpPr>
          <p:cNvPr id="19" name="Text Box 580">
            <a:extLst>
              <a:ext uri="{FF2B5EF4-FFF2-40B4-BE49-F238E27FC236}">
                <a16:creationId xmlns:a16="http://schemas.microsoft.com/office/drawing/2014/main" id="{18D63BA9-A80C-3C4E-951E-EC3E6277A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6908" y="5779775"/>
            <a:ext cx="1195135" cy="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enterprise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          network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1C1BA4F-9694-604C-B41C-E527BFD0B4FC}"/>
              </a:ext>
            </a:extLst>
          </p:cNvPr>
          <p:cNvSpPr/>
          <p:nvPr/>
        </p:nvSpPr>
        <p:spPr>
          <a:xfrm>
            <a:off x="10222146" y="3179540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534770"/>
              <a:gd name="connsiteY0" fmla="*/ 553225 h 1800672"/>
              <a:gd name="connsiteX1" fmla="*/ 3 w 1534770"/>
              <a:gd name="connsiteY1" fmla="*/ 958784 h 1800672"/>
              <a:gd name="connsiteX2" fmla="*/ 367657 w 1534770"/>
              <a:gd name="connsiteY2" fmla="*/ 1526890 h 1800672"/>
              <a:gd name="connsiteX3" fmla="*/ 1186523 w 1534770"/>
              <a:gd name="connsiteY3" fmla="*/ 1794234 h 1800672"/>
              <a:gd name="connsiteX4" fmla="*/ 1520754 w 1534770"/>
              <a:gd name="connsiteY4" fmla="*/ 1276255 h 1800672"/>
              <a:gd name="connsiteX5" fmla="*/ 1468513 w 1534770"/>
              <a:gd name="connsiteY5" fmla="*/ 691440 h 1800672"/>
              <a:gd name="connsiteX6" fmla="*/ 1435794 w 1534770"/>
              <a:gd name="connsiteY6" fmla="*/ 107761 h 1800672"/>
              <a:gd name="connsiteX7" fmla="*/ 839087 w 1534770"/>
              <a:gd name="connsiteY7" fmla="*/ 39789 h 1800672"/>
              <a:gd name="connsiteX8" fmla="*/ 360355 w 1534770"/>
              <a:gd name="connsiteY8" fmla="*/ 553225 h 1800672"/>
              <a:gd name="connsiteX0" fmla="*/ 360355 w 1580585"/>
              <a:gd name="connsiteY0" fmla="*/ 553225 h 1880420"/>
              <a:gd name="connsiteX1" fmla="*/ 3 w 1580585"/>
              <a:gd name="connsiteY1" fmla="*/ 958784 h 1880420"/>
              <a:gd name="connsiteX2" fmla="*/ 367657 w 1580585"/>
              <a:gd name="connsiteY2" fmla="*/ 1526890 h 1880420"/>
              <a:gd name="connsiteX3" fmla="*/ 1186523 w 1580585"/>
              <a:gd name="connsiteY3" fmla="*/ 1794234 h 1880420"/>
              <a:gd name="connsiteX4" fmla="*/ 1570188 w 1580585"/>
              <a:gd name="connsiteY4" fmla="*/ 1785433 h 1880420"/>
              <a:gd name="connsiteX5" fmla="*/ 1468513 w 1580585"/>
              <a:gd name="connsiteY5" fmla="*/ 691440 h 1880420"/>
              <a:gd name="connsiteX6" fmla="*/ 1435794 w 1580585"/>
              <a:gd name="connsiteY6" fmla="*/ 107761 h 1880420"/>
              <a:gd name="connsiteX7" fmla="*/ 839087 w 1580585"/>
              <a:gd name="connsiteY7" fmla="*/ 39789 h 1880420"/>
              <a:gd name="connsiteX8" fmla="*/ 360355 w 1580585"/>
              <a:gd name="connsiteY8" fmla="*/ 553225 h 1880420"/>
              <a:gd name="connsiteX0" fmla="*/ 316588 w 1580732"/>
              <a:gd name="connsiteY0" fmla="*/ 359285 h 1867156"/>
              <a:gd name="connsiteX1" fmla="*/ 150 w 1580732"/>
              <a:gd name="connsiteY1" fmla="*/ 945520 h 1867156"/>
              <a:gd name="connsiteX2" fmla="*/ 367804 w 1580732"/>
              <a:gd name="connsiteY2" fmla="*/ 1513626 h 1867156"/>
              <a:gd name="connsiteX3" fmla="*/ 1186670 w 1580732"/>
              <a:gd name="connsiteY3" fmla="*/ 1780970 h 1867156"/>
              <a:gd name="connsiteX4" fmla="*/ 1570335 w 1580732"/>
              <a:gd name="connsiteY4" fmla="*/ 1772169 h 1867156"/>
              <a:gd name="connsiteX5" fmla="*/ 1468660 w 1580732"/>
              <a:gd name="connsiteY5" fmla="*/ 678176 h 1867156"/>
              <a:gd name="connsiteX6" fmla="*/ 1435941 w 1580732"/>
              <a:gd name="connsiteY6" fmla="*/ 94497 h 1867156"/>
              <a:gd name="connsiteX7" fmla="*/ 839234 w 1580732"/>
              <a:gd name="connsiteY7" fmla="*/ 26525 h 1867156"/>
              <a:gd name="connsiteX8" fmla="*/ 316588 w 1580732"/>
              <a:gd name="connsiteY8" fmla="*/ 359285 h 1867156"/>
              <a:gd name="connsiteX0" fmla="*/ 163575 w 1427719"/>
              <a:gd name="connsiteY0" fmla="*/ 359285 h 1867156"/>
              <a:gd name="connsiteX1" fmla="*/ 836 w 1427719"/>
              <a:gd name="connsiteY1" fmla="*/ 1076921 h 1867156"/>
              <a:gd name="connsiteX2" fmla="*/ 214791 w 1427719"/>
              <a:gd name="connsiteY2" fmla="*/ 1513626 h 1867156"/>
              <a:gd name="connsiteX3" fmla="*/ 1033657 w 1427719"/>
              <a:gd name="connsiteY3" fmla="*/ 1780970 h 1867156"/>
              <a:gd name="connsiteX4" fmla="*/ 1417322 w 1427719"/>
              <a:gd name="connsiteY4" fmla="*/ 1772169 h 1867156"/>
              <a:gd name="connsiteX5" fmla="*/ 1315647 w 1427719"/>
              <a:gd name="connsiteY5" fmla="*/ 678176 h 1867156"/>
              <a:gd name="connsiteX6" fmla="*/ 1282928 w 1427719"/>
              <a:gd name="connsiteY6" fmla="*/ 94497 h 1867156"/>
              <a:gd name="connsiteX7" fmla="*/ 686221 w 1427719"/>
              <a:gd name="connsiteY7" fmla="*/ 26525 h 1867156"/>
              <a:gd name="connsiteX8" fmla="*/ 163575 w 1427719"/>
              <a:gd name="connsiteY8" fmla="*/ 359285 h 1867156"/>
              <a:gd name="connsiteX0" fmla="*/ 163575 w 1426632"/>
              <a:gd name="connsiteY0" fmla="*/ 394322 h 1902193"/>
              <a:gd name="connsiteX1" fmla="*/ 836 w 1426632"/>
              <a:gd name="connsiteY1" fmla="*/ 1111958 h 1902193"/>
              <a:gd name="connsiteX2" fmla="*/ 214791 w 1426632"/>
              <a:gd name="connsiteY2" fmla="*/ 1548663 h 1902193"/>
              <a:gd name="connsiteX3" fmla="*/ 1033657 w 1426632"/>
              <a:gd name="connsiteY3" fmla="*/ 1816007 h 1902193"/>
              <a:gd name="connsiteX4" fmla="*/ 1417322 w 1426632"/>
              <a:gd name="connsiteY4" fmla="*/ 1807206 h 1902193"/>
              <a:gd name="connsiteX5" fmla="*/ 1315647 w 1426632"/>
              <a:gd name="connsiteY5" fmla="*/ 713213 h 1902193"/>
              <a:gd name="connsiteX6" fmla="*/ 1401843 w 1426632"/>
              <a:gd name="connsiteY6" fmla="*/ 63834 h 1902193"/>
              <a:gd name="connsiteX7" fmla="*/ 686221 w 1426632"/>
              <a:gd name="connsiteY7" fmla="*/ 61562 h 1902193"/>
              <a:gd name="connsiteX8" fmla="*/ 163575 w 1426632"/>
              <a:gd name="connsiteY8" fmla="*/ 394322 h 1902193"/>
              <a:gd name="connsiteX0" fmla="*/ 163575 w 1435249"/>
              <a:gd name="connsiteY0" fmla="*/ 394322 h 1885560"/>
              <a:gd name="connsiteX1" fmla="*/ 836 w 1435249"/>
              <a:gd name="connsiteY1" fmla="*/ 1111958 h 1885560"/>
              <a:gd name="connsiteX2" fmla="*/ 214791 w 1435249"/>
              <a:gd name="connsiteY2" fmla="*/ 1548663 h 1885560"/>
              <a:gd name="connsiteX3" fmla="*/ 1033657 w 1435249"/>
              <a:gd name="connsiteY3" fmla="*/ 1816007 h 1885560"/>
              <a:gd name="connsiteX4" fmla="*/ 1417322 w 1435249"/>
              <a:gd name="connsiteY4" fmla="*/ 1807206 h 1885560"/>
              <a:gd name="connsiteX5" fmla="*/ 1375103 w 1435249"/>
              <a:gd name="connsiteY5" fmla="*/ 943164 h 1885560"/>
              <a:gd name="connsiteX6" fmla="*/ 1401843 w 1435249"/>
              <a:gd name="connsiteY6" fmla="*/ 63834 h 1885560"/>
              <a:gd name="connsiteX7" fmla="*/ 686221 w 1435249"/>
              <a:gd name="connsiteY7" fmla="*/ 61562 h 1885560"/>
              <a:gd name="connsiteX8" fmla="*/ 163575 w 1435249"/>
              <a:gd name="connsiteY8" fmla="*/ 394322 h 1885560"/>
              <a:gd name="connsiteX0" fmla="*/ 128947 w 1438213"/>
              <a:gd name="connsiteY0" fmla="*/ 345176 h 1883146"/>
              <a:gd name="connsiteX1" fmla="*/ 3802 w 1438213"/>
              <a:gd name="connsiteY1" fmla="*/ 1109544 h 1883146"/>
              <a:gd name="connsiteX2" fmla="*/ 217757 w 1438213"/>
              <a:gd name="connsiteY2" fmla="*/ 1546249 h 1883146"/>
              <a:gd name="connsiteX3" fmla="*/ 1036623 w 1438213"/>
              <a:gd name="connsiteY3" fmla="*/ 1813593 h 1883146"/>
              <a:gd name="connsiteX4" fmla="*/ 1420288 w 1438213"/>
              <a:gd name="connsiteY4" fmla="*/ 1804792 h 1883146"/>
              <a:gd name="connsiteX5" fmla="*/ 1378069 w 1438213"/>
              <a:gd name="connsiteY5" fmla="*/ 940750 h 1883146"/>
              <a:gd name="connsiteX6" fmla="*/ 1404809 w 1438213"/>
              <a:gd name="connsiteY6" fmla="*/ 61420 h 1883146"/>
              <a:gd name="connsiteX7" fmla="*/ 689187 w 1438213"/>
              <a:gd name="connsiteY7" fmla="*/ 59148 h 1883146"/>
              <a:gd name="connsiteX8" fmla="*/ 128947 w 1438213"/>
              <a:gd name="connsiteY8" fmla="*/ 345176 h 1883146"/>
              <a:gd name="connsiteX0" fmla="*/ 126587 w 1435854"/>
              <a:gd name="connsiteY0" fmla="*/ 353278 h 1891248"/>
              <a:gd name="connsiteX1" fmla="*/ 1442 w 1435854"/>
              <a:gd name="connsiteY1" fmla="*/ 1117646 h 1891248"/>
              <a:gd name="connsiteX2" fmla="*/ 215397 w 1435854"/>
              <a:gd name="connsiteY2" fmla="*/ 1554351 h 1891248"/>
              <a:gd name="connsiteX3" fmla="*/ 1034263 w 1435854"/>
              <a:gd name="connsiteY3" fmla="*/ 1821695 h 1891248"/>
              <a:gd name="connsiteX4" fmla="*/ 1417928 w 1435854"/>
              <a:gd name="connsiteY4" fmla="*/ 1812894 h 1891248"/>
              <a:gd name="connsiteX5" fmla="*/ 1375709 w 1435854"/>
              <a:gd name="connsiteY5" fmla="*/ 948852 h 1891248"/>
              <a:gd name="connsiteX6" fmla="*/ 1402449 w 1435854"/>
              <a:gd name="connsiteY6" fmla="*/ 69522 h 1891248"/>
              <a:gd name="connsiteX7" fmla="*/ 221605 w 1435854"/>
              <a:gd name="connsiteY7" fmla="*/ 47778 h 1891248"/>
              <a:gd name="connsiteX8" fmla="*/ 126587 w 1435854"/>
              <a:gd name="connsiteY8" fmla="*/ 353278 h 1891248"/>
              <a:gd name="connsiteX0" fmla="*/ 35803 w 1453152"/>
              <a:gd name="connsiteY0" fmla="*/ 439993 h 1896181"/>
              <a:gd name="connsiteX1" fmla="*/ 18740 w 1453152"/>
              <a:gd name="connsiteY1" fmla="*/ 1122579 h 1896181"/>
              <a:gd name="connsiteX2" fmla="*/ 232695 w 1453152"/>
              <a:gd name="connsiteY2" fmla="*/ 1559284 h 1896181"/>
              <a:gd name="connsiteX3" fmla="*/ 1051561 w 1453152"/>
              <a:gd name="connsiteY3" fmla="*/ 1826628 h 1896181"/>
              <a:gd name="connsiteX4" fmla="*/ 1435226 w 1453152"/>
              <a:gd name="connsiteY4" fmla="*/ 1817827 h 1896181"/>
              <a:gd name="connsiteX5" fmla="*/ 1393007 w 1453152"/>
              <a:gd name="connsiteY5" fmla="*/ 953785 h 1896181"/>
              <a:gd name="connsiteX6" fmla="*/ 1419747 w 1453152"/>
              <a:gd name="connsiteY6" fmla="*/ 74455 h 1896181"/>
              <a:gd name="connsiteX7" fmla="*/ 238903 w 1453152"/>
              <a:gd name="connsiteY7" fmla="*/ 52711 h 1896181"/>
              <a:gd name="connsiteX8" fmla="*/ 35803 w 1453152"/>
              <a:gd name="connsiteY8" fmla="*/ 439993 h 1896181"/>
              <a:gd name="connsiteX0" fmla="*/ 35803 w 1447873"/>
              <a:gd name="connsiteY0" fmla="*/ 439993 h 1952840"/>
              <a:gd name="connsiteX1" fmla="*/ 18740 w 1447873"/>
              <a:gd name="connsiteY1" fmla="*/ 1122579 h 1952840"/>
              <a:gd name="connsiteX2" fmla="*/ 232695 w 1447873"/>
              <a:gd name="connsiteY2" fmla="*/ 1559284 h 1952840"/>
              <a:gd name="connsiteX3" fmla="*/ 1130848 w 1447873"/>
              <a:gd name="connsiteY3" fmla="*/ 1925181 h 1952840"/>
              <a:gd name="connsiteX4" fmla="*/ 1435226 w 1447873"/>
              <a:gd name="connsiteY4" fmla="*/ 1817827 h 1952840"/>
              <a:gd name="connsiteX5" fmla="*/ 1393007 w 1447873"/>
              <a:gd name="connsiteY5" fmla="*/ 953785 h 1952840"/>
              <a:gd name="connsiteX6" fmla="*/ 1419747 w 1447873"/>
              <a:gd name="connsiteY6" fmla="*/ 74455 h 1952840"/>
              <a:gd name="connsiteX7" fmla="*/ 238903 w 1447873"/>
              <a:gd name="connsiteY7" fmla="*/ 52711 h 1952840"/>
              <a:gd name="connsiteX8" fmla="*/ 35803 w 1447873"/>
              <a:gd name="connsiteY8" fmla="*/ 439993 h 19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9D929D7-3426-7545-8640-DC8E2ED95FB9}"/>
              </a:ext>
            </a:extLst>
          </p:cNvPr>
          <p:cNvGrpSpPr/>
          <p:nvPr/>
        </p:nvGrpSpPr>
        <p:grpSpPr>
          <a:xfrm>
            <a:off x="10837700" y="3928050"/>
            <a:ext cx="687393" cy="721548"/>
            <a:chOff x="5203089" y="1751190"/>
            <a:chExt cx="858331" cy="662414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949C6B-70A2-0C41-96B1-4A94F8B7F80B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6A42A8C1-0A52-8944-BCD0-7C3E1000F6A9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01E422-A8CB-5D4B-8A53-10BB1CC241B4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A70776E-060B-774C-AF87-577276BCDEDB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4F15741-4E5D-2C40-AA55-B8A92FB5641B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C116124-6B0D-0A48-9748-70E0EE10E0B8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1A80C21-FB20-4F42-A016-94A2E068D917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96746B7-2DA8-C14F-A27C-643C5FAB1AF2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2066780-DE5E-6740-8BBA-01C995D1619B}"/>
              </a:ext>
            </a:extLst>
          </p:cNvPr>
          <p:cNvGrpSpPr/>
          <p:nvPr/>
        </p:nvGrpSpPr>
        <p:grpSpPr>
          <a:xfrm>
            <a:off x="10771171" y="3194171"/>
            <a:ext cx="594613" cy="648336"/>
            <a:chOff x="5203089" y="1751190"/>
            <a:chExt cx="858331" cy="662414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F49A9BF7-5D60-2C4D-AF1F-F5F5F46EB76B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8935E55-D83F-F74C-A0C3-358E8FF3E7CE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FFB49DC-1122-2D42-9C83-51C0E0469DF6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B4DFA1B-BDC0-0547-BA3C-F5988DF09577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34898AC-622F-264A-9A7D-E5817715A6AD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01C8AF5-125A-4746-96BD-BF09BC7DDE9B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3662089-AD1C-A64B-9B48-0369C502239D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0D9A8F3-9F56-D642-96B2-51A352E9864D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Freeform 38">
            <a:extLst>
              <a:ext uri="{FF2B5EF4-FFF2-40B4-BE49-F238E27FC236}">
                <a16:creationId xmlns:a16="http://schemas.microsoft.com/office/drawing/2014/main" id="{717B1C14-4D36-EF4F-A926-BBBD98456BEE}"/>
              </a:ext>
            </a:extLst>
          </p:cNvPr>
          <p:cNvSpPr/>
          <p:nvPr/>
        </p:nvSpPr>
        <p:spPr>
          <a:xfrm>
            <a:off x="9540813" y="1782042"/>
            <a:ext cx="1497864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494463"/>
              <a:gd name="connsiteY0" fmla="*/ 534641 h 1775651"/>
              <a:gd name="connsiteX1" fmla="*/ 3 w 1494463"/>
              <a:gd name="connsiteY1" fmla="*/ 940200 h 1775651"/>
              <a:gd name="connsiteX2" fmla="*/ 367657 w 1494463"/>
              <a:gd name="connsiteY2" fmla="*/ 1508306 h 1775651"/>
              <a:gd name="connsiteX3" fmla="*/ 1186523 w 1494463"/>
              <a:gd name="connsiteY3" fmla="*/ 1775650 h 1775651"/>
              <a:gd name="connsiteX4" fmla="*/ 1467465 w 1494463"/>
              <a:gd name="connsiteY4" fmla="*/ 1510813 h 1775651"/>
              <a:gd name="connsiteX5" fmla="*/ 1468513 w 1494463"/>
              <a:gd name="connsiteY5" fmla="*/ 672856 h 1775651"/>
              <a:gd name="connsiteX6" fmla="*/ 1336927 w 1494463"/>
              <a:gd name="connsiteY6" fmla="*/ 154877 h 1775651"/>
              <a:gd name="connsiteX7" fmla="*/ 839087 w 1494463"/>
              <a:gd name="connsiteY7" fmla="*/ 21205 h 1775651"/>
              <a:gd name="connsiteX8" fmla="*/ 360355 w 1494463"/>
              <a:gd name="connsiteY8" fmla="*/ 534641 h 1775651"/>
              <a:gd name="connsiteX0" fmla="*/ 360355 w 1491064"/>
              <a:gd name="connsiteY0" fmla="*/ 552327 h 1793337"/>
              <a:gd name="connsiteX1" fmla="*/ 3 w 1491064"/>
              <a:gd name="connsiteY1" fmla="*/ 957886 h 1793337"/>
              <a:gd name="connsiteX2" fmla="*/ 367657 w 1491064"/>
              <a:gd name="connsiteY2" fmla="*/ 1525992 h 1793337"/>
              <a:gd name="connsiteX3" fmla="*/ 1186523 w 1491064"/>
              <a:gd name="connsiteY3" fmla="*/ 1793336 h 1793337"/>
              <a:gd name="connsiteX4" fmla="*/ 1467465 w 1491064"/>
              <a:gd name="connsiteY4" fmla="*/ 1528499 h 1793337"/>
              <a:gd name="connsiteX5" fmla="*/ 1468513 w 1491064"/>
              <a:gd name="connsiteY5" fmla="*/ 690542 h 1793337"/>
              <a:gd name="connsiteX6" fmla="*/ 1407977 w 1491064"/>
              <a:gd name="connsiteY6" fmla="*/ 109278 h 1793337"/>
              <a:gd name="connsiteX7" fmla="*/ 839087 w 1491064"/>
              <a:gd name="connsiteY7" fmla="*/ 38891 h 1793337"/>
              <a:gd name="connsiteX8" fmla="*/ 360355 w 1491064"/>
              <a:gd name="connsiteY8" fmla="*/ 552327 h 1793337"/>
              <a:gd name="connsiteX0" fmla="*/ 360355 w 1502818"/>
              <a:gd name="connsiteY0" fmla="*/ 552327 h 1612281"/>
              <a:gd name="connsiteX1" fmla="*/ 3 w 1502818"/>
              <a:gd name="connsiteY1" fmla="*/ 957886 h 1612281"/>
              <a:gd name="connsiteX2" fmla="*/ 367657 w 1502818"/>
              <a:gd name="connsiteY2" fmla="*/ 1525992 h 1612281"/>
              <a:gd name="connsiteX3" fmla="*/ 1026659 w 1502818"/>
              <a:gd name="connsiteY3" fmla="*/ 1582385 h 1612281"/>
              <a:gd name="connsiteX4" fmla="*/ 1467465 w 1502818"/>
              <a:gd name="connsiteY4" fmla="*/ 1528499 h 1612281"/>
              <a:gd name="connsiteX5" fmla="*/ 1468513 w 1502818"/>
              <a:gd name="connsiteY5" fmla="*/ 690542 h 1612281"/>
              <a:gd name="connsiteX6" fmla="*/ 1407977 w 1502818"/>
              <a:gd name="connsiteY6" fmla="*/ 109278 h 1612281"/>
              <a:gd name="connsiteX7" fmla="*/ 839087 w 1502818"/>
              <a:gd name="connsiteY7" fmla="*/ 38891 h 1612281"/>
              <a:gd name="connsiteX8" fmla="*/ 360355 w 1502818"/>
              <a:gd name="connsiteY8" fmla="*/ 552327 h 1612281"/>
              <a:gd name="connsiteX0" fmla="*/ 360384 w 1502847"/>
              <a:gd name="connsiteY0" fmla="*/ 552327 h 1803602"/>
              <a:gd name="connsiteX1" fmla="*/ 32 w 1502847"/>
              <a:gd name="connsiteY1" fmla="*/ 957886 h 1803602"/>
              <a:gd name="connsiteX2" fmla="*/ 385448 w 1502847"/>
              <a:gd name="connsiteY2" fmla="*/ 1779134 h 1803602"/>
              <a:gd name="connsiteX3" fmla="*/ 1026688 w 1502847"/>
              <a:gd name="connsiteY3" fmla="*/ 1582385 h 1803602"/>
              <a:gd name="connsiteX4" fmla="*/ 1467494 w 1502847"/>
              <a:gd name="connsiteY4" fmla="*/ 1528499 h 1803602"/>
              <a:gd name="connsiteX5" fmla="*/ 1468542 w 1502847"/>
              <a:gd name="connsiteY5" fmla="*/ 690542 h 1803602"/>
              <a:gd name="connsiteX6" fmla="*/ 1408006 w 1502847"/>
              <a:gd name="connsiteY6" fmla="*/ 109278 h 1803602"/>
              <a:gd name="connsiteX7" fmla="*/ 839116 w 1502847"/>
              <a:gd name="connsiteY7" fmla="*/ 38891 h 1803602"/>
              <a:gd name="connsiteX8" fmla="*/ 360384 w 1502847"/>
              <a:gd name="connsiteY8" fmla="*/ 552327 h 1803602"/>
              <a:gd name="connsiteX0" fmla="*/ 360384 w 1502847"/>
              <a:gd name="connsiteY0" fmla="*/ 552327 h 1826319"/>
              <a:gd name="connsiteX1" fmla="*/ 32 w 1502847"/>
              <a:gd name="connsiteY1" fmla="*/ 957886 h 1826319"/>
              <a:gd name="connsiteX2" fmla="*/ 385448 w 1502847"/>
              <a:gd name="connsiteY2" fmla="*/ 1779134 h 1826319"/>
              <a:gd name="connsiteX3" fmla="*/ 1026688 w 1502847"/>
              <a:gd name="connsiteY3" fmla="*/ 1582385 h 1826319"/>
              <a:gd name="connsiteX4" fmla="*/ 1467494 w 1502847"/>
              <a:gd name="connsiteY4" fmla="*/ 1528499 h 1826319"/>
              <a:gd name="connsiteX5" fmla="*/ 1468542 w 1502847"/>
              <a:gd name="connsiteY5" fmla="*/ 690542 h 1826319"/>
              <a:gd name="connsiteX6" fmla="*/ 1408006 w 1502847"/>
              <a:gd name="connsiteY6" fmla="*/ 109278 h 1826319"/>
              <a:gd name="connsiteX7" fmla="*/ 839116 w 1502847"/>
              <a:gd name="connsiteY7" fmla="*/ 38891 h 1826319"/>
              <a:gd name="connsiteX8" fmla="*/ 360384 w 1502847"/>
              <a:gd name="connsiteY8" fmla="*/ 552327 h 1826319"/>
              <a:gd name="connsiteX0" fmla="*/ 289852 w 1503366"/>
              <a:gd name="connsiteY0" fmla="*/ 461730 h 1820101"/>
              <a:gd name="connsiteX1" fmla="*/ 551 w 1503366"/>
              <a:gd name="connsiteY1" fmla="*/ 951668 h 1820101"/>
              <a:gd name="connsiteX2" fmla="*/ 385967 w 1503366"/>
              <a:gd name="connsiteY2" fmla="*/ 1772916 h 1820101"/>
              <a:gd name="connsiteX3" fmla="*/ 1027207 w 1503366"/>
              <a:gd name="connsiteY3" fmla="*/ 1576167 h 1820101"/>
              <a:gd name="connsiteX4" fmla="*/ 1468013 w 1503366"/>
              <a:gd name="connsiteY4" fmla="*/ 1522281 h 1820101"/>
              <a:gd name="connsiteX5" fmla="*/ 1469061 w 1503366"/>
              <a:gd name="connsiteY5" fmla="*/ 684324 h 1820101"/>
              <a:gd name="connsiteX6" fmla="*/ 1408525 w 1503366"/>
              <a:gd name="connsiteY6" fmla="*/ 103060 h 1820101"/>
              <a:gd name="connsiteX7" fmla="*/ 839635 w 1503366"/>
              <a:gd name="connsiteY7" fmla="*/ 32673 h 1820101"/>
              <a:gd name="connsiteX8" fmla="*/ 289852 w 1503366"/>
              <a:gd name="connsiteY8" fmla="*/ 461730 h 1820101"/>
              <a:gd name="connsiteX0" fmla="*/ 293376 w 1506890"/>
              <a:gd name="connsiteY0" fmla="*/ 461730 h 1820101"/>
              <a:gd name="connsiteX1" fmla="*/ 4075 w 1506890"/>
              <a:gd name="connsiteY1" fmla="*/ 951668 h 1820101"/>
              <a:gd name="connsiteX2" fmla="*/ 389491 w 1506890"/>
              <a:gd name="connsiteY2" fmla="*/ 1772916 h 1820101"/>
              <a:gd name="connsiteX3" fmla="*/ 1030731 w 1506890"/>
              <a:gd name="connsiteY3" fmla="*/ 1576167 h 1820101"/>
              <a:gd name="connsiteX4" fmla="*/ 1471537 w 1506890"/>
              <a:gd name="connsiteY4" fmla="*/ 1522281 h 1820101"/>
              <a:gd name="connsiteX5" fmla="*/ 1472585 w 1506890"/>
              <a:gd name="connsiteY5" fmla="*/ 684324 h 1820101"/>
              <a:gd name="connsiteX6" fmla="*/ 1412049 w 1506890"/>
              <a:gd name="connsiteY6" fmla="*/ 103060 h 1820101"/>
              <a:gd name="connsiteX7" fmla="*/ 843159 w 1506890"/>
              <a:gd name="connsiteY7" fmla="*/ 32673 h 1820101"/>
              <a:gd name="connsiteX8" fmla="*/ 293376 w 1506890"/>
              <a:gd name="connsiteY8" fmla="*/ 461730 h 1820101"/>
              <a:gd name="connsiteX0" fmla="*/ 203955 w 1545103"/>
              <a:gd name="connsiteY0" fmla="*/ 206126 h 1802639"/>
              <a:gd name="connsiteX1" fmla="*/ 42288 w 1545103"/>
              <a:gd name="connsiteY1" fmla="*/ 934206 h 1802639"/>
              <a:gd name="connsiteX2" fmla="*/ 427704 w 1545103"/>
              <a:gd name="connsiteY2" fmla="*/ 1755454 h 1802639"/>
              <a:gd name="connsiteX3" fmla="*/ 1068944 w 1545103"/>
              <a:gd name="connsiteY3" fmla="*/ 1558705 h 1802639"/>
              <a:gd name="connsiteX4" fmla="*/ 1509750 w 1545103"/>
              <a:gd name="connsiteY4" fmla="*/ 1504819 h 1802639"/>
              <a:gd name="connsiteX5" fmla="*/ 1510798 w 1545103"/>
              <a:gd name="connsiteY5" fmla="*/ 666862 h 1802639"/>
              <a:gd name="connsiteX6" fmla="*/ 1450262 w 1545103"/>
              <a:gd name="connsiteY6" fmla="*/ 85598 h 1802639"/>
              <a:gd name="connsiteX7" fmla="*/ 881372 w 1545103"/>
              <a:gd name="connsiteY7" fmla="*/ 15211 h 1802639"/>
              <a:gd name="connsiteX8" fmla="*/ 203955 w 1545103"/>
              <a:gd name="connsiteY8" fmla="*/ 206126 h 1802639"/>
              <a:gd name="connsiteX0" fmla="*/ 147252 w 1634267"/>
              <a:gd name="connsiteY0" fmla="*/ 113266 h 1796376"/>
              <a:gd name="connsiteX1" fmla="*/ 131452 w 1634267"/>
              <a:gd name="connsiteY1" fmla="*/ 927943 h 1796376"/>
              <a:gd name="connsiteX2" fmla="*/ 516868 w 1634267"/>
              <a:gd name="connsiteY2" fmla="*/ 1749191 h 1796376"/>
              <a:gd name="connsiteX3" fmla="*/ 1158108 w 1634267"/>
              <a:gd name="connsiteY3" fmla="*/ 1552442 h 1796376"/>
              <a:gd name="connsiteX4" fmla="*/ 1598914 w 1634267"/>
              <a:gd name="connsiteY4" fmla="*/ 1498556 h 1796376"/>
              <a:gd name="connsiteX5" fmla="*/ 1599962 w 1634267"/>
              <a:gd name="connsiteY5" fmla="*/ 660599 h 1796376"/>
              <a:gd name="connsiteX6" fmla="*/ 1539426 w 1634267"/>
              <a:gd name="connsiteY6" fmla="*/ 79335 h 1796376"/>
              <a:gd name="connsiteX7" fmla="*/ 970536 w 1634267"/>
              <a:gd name="connsiteY7" fmla="*/ 8948 h 1796376"/>
              <a:gd name="connsiteX8" fmla="*/ 147252 w 1634267"/>
              <a:gd name="connsiteY8" fmla="*/ 113266 h 179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3F2107-1C9A-0C41-B24A-0671CC60D47A}"/>
              </a:ext>
            </a:extLst>
          </p:cNvPr>
          <p:cNvSpPr txBox="1"/>
          <p:nvPr/>
        </p:nvSpPr>
        <p:spPr>
          <a:xfrm>
            <a:off x="9427201" y="1851195"/>
            <a:ext cx="17250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national or global ISP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E6D405D-F88D-A643-A8DA-87BCB5348C5C}"/>
              </a:ext>
            </a:extLst>
          </p:cNvPr>
          <p:cNvSpPr/>
          <p:nvPr/>
        </p:nvSpPr>
        <p:spPr>
          <a:xfrm>
            <a:off x="9279068" y="3677908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D05228A-100C-D643-BB8E-545E51741FBA}"/>
              </a:ext>
            </a:extLst>
          </p:cNvPr>
          <p:cNvSpPr txBox="1"/>
          <p:nvPr/>
        </p:nvSpPr>
        <p:spPr>
          <a:xfrm>
            <a:off x="8766162" y="3447919"/>
            <a:ext cx="104063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 or regional ISP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5F625F-E4CA-A14C-BDB7-680FDFE6EE1F}"/>
              </a:ext>
            </a:extLst>
          </p:cNvPr>
          <p:cNvSpPr txBox="1"/>
          <p:nvPr/>
        </p:nvSpPr>
        <p:spPr>
          <a:xfrm>
            <a:off x="10917767" y="4677937"/>
            <a:ext cx="81304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datacenter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5188F4C-A928-8F4F-9205-FD6C4D77CC8D}"/>
              </a:ext>
            </a:extLst>
          </p:cNvPr>
          <p:cNvSpPr txBox="1"/>
          <p:nvPr/>
        </p:nvSpPr>
        <p:spPr>
          <a:xfrm>
            <a:off x="10063018" y="4228248"/>
            <a:ext cx="843051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content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9284F2-2C3E-6B49-83BE-150EADA93824}"/>
              </a:ext>
            </a:extLst>
          </p:cNvPr>
          <p:cNvCxnSpPr>
            <a:cxnSpLocks/>
          </p:cNvCxnSpPr>
          <p:nvPr/>
        </p:nvCxnSpPr>
        <p:spPr>
          <a:xfrm flipH="1" flipV="1">
            <a:off x="10559920" y="3580125"/>
            <a:ext cx="412964" cy="63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1AEFAB6-4248-8846-A79A-BF9D6164DE76}"/>
              </a:ext>
            </a:extLst>
          </p:cNvPr>
          <p:cNvCxnSpPr>
            <a:cxnSpLocks/>
          </p:cNvCxnSpPr>
          <p:nvPr/>
        </p:nvCxnSpPr>
        <p:spPr>
          <a:xfrm flipH="1" flipV="1">
            <a:off x="10660835" y="3640684"/>
            <a:ext cx="345866" cy="738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D0D3269-0EC2-2640-AC07-B881868275F8}"/>
              </a:ext>
            </a:extLst>
          </p:cNvPr>
          <p:cNvCxnSpPr>
            <a:cxnSpLocks/>
          </p:cNvCxnSpPr>
          <p:nvPr/>
        </p:nvCxnSpPr>
        <p:spPr>
          <a:xfrm flipV="1">
            <a:off x="10636897" y="3633421"/>
            <a:ext cx="335987" cy="395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63C34A0-4725-C44D-9514-4F74B2157D8C}"/>
              </a:ext>
            </a:extLst>
          </p:cNvPr>
          <p:cNvCxnSpPr>
            <a:cxnSpLocks/>
          </p:cNvCxnSpPr>
          <p:nvPr/>
        </p:nvCxnSpPr>
        <p:spPr>
          <a:xfrm flipH="1" flipV="1">
            <a:off x="10570774" y="3594896"/>
            <a:ext cx="1" cy="48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D0311E5-76D3-2C44-A6A8-22CB01ADCF02}"/>
              </a:ext>
            </a:extLst>
          </p:cNvPr>
          <p:cNvCxnSpPr>
            <a:cxnSpLocks/>
          </p:cNvCxnSpPr>
          <p:nvPr/>
        </p:nvCxnSpPr>
        <p:spPr>
          <a:xfrm flipH="1" flipV="1">
            <a:off x="10550620" y="4071642"/>
            <a:ext cx="508543" cy="348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939BF82-EFED-E140-BFC2-23D3688C2CB7}"/>
              </a:ext>
            </a:extLst>
          </p:cNvPr>
          <p:cNvCxnSpPr>
            <a:cxnSpLocks/>
          </p:cNvCxnSpPr>
          <p:nvPr/>
        </p:nvCxnSpPr>
        <p:spPr>
          <a:xfrm flipH="1">
            <a:off x="9895195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6E47AF2-94A8-0243-8795-936020048815}"/>
              </a:ext>
            </a:extLst>
          </p:cNvPr>
          <p:cNvCxnSpPr>
            <a:cxnSpLocks/>
          </p:cNvCxnSpPr>
          <p:nvPr/>
        </p:nvCxnSpPr>
        <p:spPr>
          <a:xfrm flipH="1">
            <a:off x="9219616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D648A8C-238E-7045-A29E-EDD4DA54C3A4}"/>
              </a:ext>
            </a:extLst>
          </p:cNvPr>
          <p:cNvCxnSpPr>
            <a:cxnSpLocks/>
          </p:cNvCxnSpPr>
          <p:nvPr/>
        </p:nvCxnSpPr>
        <p:spPr>
          <a:xfrm flipH="1">
            <a:off x="9276868" y="3507672"/>
            <a:ext cx="382424" cy="517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F8AD327-3BC9-7D46-A7E7-D0F90B60A252}"/>
              </a:ext>
            </a:extLst>
          </p:cNvPr>
          <p:cNvCxnSpPr>
            <a:cxnSpLocks/>
          </p:cNvCxnSpPr>
          <p:nvPr/>
        </p:nvCxnSpPr>
        <p:spPr>
          <a:xfrm>
            <a:off x="9733069" y="3507672"/>
            <a:ext cx="0" cy="54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17C26C3-84F1-C149-AC22-6F1EB6629DA9}"/>
              </a:ext>
            </a:extLst>
          </p:cNvPr>
          <p:cNvCxnSpPr/>
          <p:nvPr/>
        </p:nvCxnSpPr>
        <p:spPr>
          <a:xfrm>
            <a:off x="10137668" y="2754692"/>
            <a:ext cx="488174" cy="839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0F05EFE-FD3D-3C4D-8F4F-0AC6B112D1A2}"/>
              </a:ext>
            </a:extLst>
          </p:cNvPr>
          <p:cNvCxnSpPr>
            <a:cxnSpLocks/>
          </p:cNvCxnSpPr>
          <p:nvPr/>
        </p:nvCxnSpPr>
        <p:spPr>
          <a:xfrm flipH="1">
            <a:off x="9798719" y="2695013"/>
            <a:ext cx="380432" cy="69480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CC39A38-643E-1841-84E4-48B68DB2ED03}"/>
              </a:ext>
            </a:extLst>
          </p:cNvPr>
          <p:cNvGrpSpPr/>
          <p:nvPr/>
        </p:nvGrpSpPr>
        <p:grpSpPr>
          <a:xfrm>
            <a:off x="7562238" y="2127325"/>
            <a:ext cx="3578867" cy="3640283"/>
            <a:chOff x="7562238" y="2127325"/>
            <a:chExt cx="3578867" cy="364028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79EF77B-B7F5-D441-A37D-7AC14D43B519}"/>
                </a:ext>
              </a:extLst>
            </p:cNvPr>
            <p:cNvGrpSpPr/>
            <p:nvPr/>
          </p:nvGrpSpPr>
          <p:grpSpPr>
            <a:xfrm>
              <a:off x="7857253" y="2127325"/>
              <a:ext cx="3283852" cy="3640283"/>
              <a:chOff x="7881336" y="2104198"/>
              <a:chExt cx="3283852" cy="3640283"/>
            </a:xfrm>
          </p:grpSpPr>
          <p:sp>
            <p:nvSpPr>
              <p:cNvPr id="62" name="Line 428">
                <a:extLst>
                  <a:ext uri="{FF2B5EF4-FFF2-40B4-BE49-F238E27FC236}">
                    <a16:creationId xmlns:a16="http://schemas.microsoft.com/office/drawing/2014/main" id="{16F1973E-A8F0-6E4E-9510-49D75998F4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813692" y="5228612"/>
                <a:ext cx="388062" cy="75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Line 430">
                <a:extLst>
                  <a:ext uri="{FF2B5EF4-FFF2-40B4-BE49-F238E27FC236}">
                    <a16:creationId xmlns:a16="http://schemas.microsoft.com/office/drawing/2014/main" id="{CAB72423-2D43-1046-869C-9EDAEA5E40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0234009" y="5382159"/>
                <a:ext cx="0" cy="114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Line 431">
                <a:extLst>
                  <a:ext uri="{FF2B5EF4-FFF2-40B4-BE49-F238E27FC236}">
                    <a16:creationId xmlns:a16="http://schemas.microsoft.com/office/drawing/2014/main" id="{99BD1088-D56F-3A42-8E44-483A32BEDA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57042" y="4815390"/>
                <a:ext cx="524483" cy="261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Line 432">
                <a:extLst>
                  <a:ext uri="{FF2B5EF4-FFF2-40B4-BE49-F238E27FC236}">
                    <a16:creationId xmlns:a16="http://schemas.microsoft.com/office/drawing/2014/main" id="{8A75CF99-7455-B74F-8BAD-3AD43E03F4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74149" y="4815390"/>
                <a:ext cx="569255" cy="246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Line 433">
                <a:extLst>
                  <a:ext uri="{FF2B5EF4-FFF2-40B4-BE49-F238E27FC236}">
                    <a16:creationId xmlns:a16="http://schemas.microsoft.com/office/drawing/2014/main" id="{FC542B29-675E-3D46-80C8-75565CBAE2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45827" y="5085749"/>
                <a:ext cx="1030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Line 435">
                <a:extLst>
                  <a:ext uri="{FF2B5EF4-FFF2-40B4-BE49-F238E27FC236}">
                    <a16:creationId xmlns:a16="http://schemas.microsoft.com/office/drawing/2014/main" id="{2B974C3D-5280-D849-8D04-7FDDEF66CF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34290" y="5094207"/>
                <a:ext cx="22680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Line 436">
                <a:extLst>
                  <a:ext uri="{FF2B5EF4-FFF2-40B4-BE49-F238E27FC236}">
                    <a16:creationId xmlns:a16="http://schemas.microsoft.com/office/drawing/2014/main" id="{05391238-AE6D-D14C-8C1F-CD07E40328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72450" y="5267343"/>
                <a:ext cx="41275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Line 439">
                <a:extLst>
                  <a:ext uri="{FF2B5EF4-FFF2-40B4-BE49-F238E27FC236}">
                    <a16:creationId xmlns:a16="http://schemas.microsoft.com/office/drawing/2014/main" id="{F0B33890-F38E-9948-851E-64C7E965F0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97900" y="5259125"/>
                <a:ext cx="68080" cy="293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Line 440">
                <a:extLst>
                  <a:ext uri="{FF2B5EF4-FFF2-40B4-BE49-F238E27FC236}">
                    <a16:creationId xmlns:a16="http://schemas.microsoft.com/office/drawing/2014/main" id="{A6F6A7F9-E45C-124D-AC6C-F4101DAE4B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512814" y="5284804"/>
                <a:ext cx="280374" cy="2698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Line 441">
                <a:extLst>
                  <a:ext uri="{FF2B5EF4-FFF2-40B4-BE49-F238E27FC236}">
                    <a16:creationId xmlns:a16="http://schemas.microsoft.com/office/drawing/2014/main" id="{AD8346D7-6C40-1348-A196-CC99EDB76C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12814" y="5234921"/>
                <a:ext cx="914184" cy="468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Line 443">
                <a:extLst>
                  <a:ext uri="{FF2B5EF4-FFF2-40B4-BE49-F238E27FC236}">
                    <a16:creationId xmlns:a16="http://schemas.microsoft.com/office/drawing/2014/main" id="{E2DA8AD7-F617-354E-B5AE-47F97541A8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1861" y="3806843"/>
                <a:ext cx="0" cy="1317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Line 449">
                <a:extLst>
                  <a:ext uri="{FF2B5EF4-FFF2-40B4-BE49-F238E27FC236}">
                    <a16:creationId xmlns:a16="http://schemas.microsoft.com/office/drawing/2014/main" id="{E873DD89-2DB7-304C-ADED-170F1F4E1A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81336" y="4017980"/>
                <a:ext cx="168275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Line 428">
                <a:extLst>
                  <a:ext uri="{FF2B5EF4-FFF2-40B4-BE49-F238E27FC236}">
                    <a16:creationId xmlns:a16="http://schemas.microsoft.com/office/drawing/2014/main" id="{56AC483A-3972-5540-9E9F-AE1FE25660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909628" y="5560344"/>
                <a:ext cx="366793" cy="14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Line 440">
                <a:extLst>
                  <a:ext uri="{FF2B5EF4-FFF2-40B4-BE49-F238E27FC236}">
                    <a16:creationId xmlns:a16="http://schemas.microsoft.com/office/drawing/2014/main" id="{B0224379-0B0C-1343-B0E2-E62DFA482C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83508" y="5013435"/>
                <a:ext cx="404236" cy="207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DFBDA95-16CE-D146-A4C5-C45EDEC8D34E}"/>
                  </a:ext>
                </a:extLst>
              </p:cNvPr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A282E722-916E-234E-AC0B-E2B36A0049E1}"/>
                  </a:ext>
                </a:extLst>
              </p:cNvPr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F691F242-AF67-1B42-8D8E-F09C1EB27D39}"/>
                  </a:ext>
                </a:extLst>
              </p:cNvPr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EFE49F46-6C78-A640-A53B-1F2DCAE49B5E}"/>
                  </a:ext>
                </a:extLst>
              </p:cNvPr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1454C82-BE7E-874F-AA28-09F795395B3E}"/>
                  </a:ext>
                </a:extLst>
              </p:cNvPr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42F00AE0-2163-514F-B52E-CFE0592CCF07}"/>
                  </a:ext>
                </a:extLst>
              </p:cNvPr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E38317B-7455-F04C-9FB3-A47169171585}"/>
                  </a:ext>
                </a:extLst>
              </p:cNvPr>
              <p:cNvCxnSpPr/>
              <p:nvPr/>
            </p:nvCxnSpPr>
            <p:spPr>
              <a:xfrm flipH="1" flipV="1">
                <a:off x="10706077" y="2695840"/>
                <a:ext cx="353541" cy="67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18CD097C-75DA-B84B-B03E-371F3044C3BB}"/>
                  </a:ext>
                </a:extLst>
              </p:cNvPr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Line 541">
                <a:extLst>
                  <a:ext uri="{FF2B5EF4-FFF2-40B4-BE49-F238E27FC236}">
                    <a16:creationId xmlns:a16="http://schemas.microsoft.com/office/drawing/2014/main" id="{3EE4D6D5-1F58-604E-926E-B12AF198F9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02788" y="4090252"/>
                <a:ext cx="429324" cy="7056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Line 424">
                <a:extLst>
                  <a:ext uri="{FF2B5EF4-FFF2-40B4-BE49-F238E27FC236}">
                    <a16:creationId xmlns:a16="http://schemas.microsoft.com/office/drawing/2014/main" id="{69D11C97-9A2A-6F4A-BEC2-192440539B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8637" y="4024329"/>
                <a:ext cx="969051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58" name="Picture 778" descr="antenna_radiation_stylized">
              <a:extLst>
                <a:ext uri="{FF2B5EF4-FFF2-40B4-BE49-F238E27FC236}">
                  <a16:creationId xmlns:a16="http://schemas.microsoft.com/office/drawing/2014/main" id="{AE641E33-5C90-9C48-B6C0-B2DA38E6B4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" name="Picture 781" descr="antenna_radiation_stylized">
              <a:extLst>
                <a:ext uri="{FF2B5EF4-FFF2-40B4-BE49-F238E27FC236}">
                  <a16:creationId xmlns:a16="http://schemas.microsoft.com/office/drawing/2014/main" id="{58D0D77F-41BF-B141-99CC-7444770200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" name="Picture 799" descr="cell_tower_radiation copy">
              <a:extLst>
                <a:ext uri="{FF2B5EF4-FFF2-40B4-BE49-F238E27FC236}">
                  <a16:creationId xmlns:a16="http://schemas.microsoft.com/office/drawing/2014/main" id="{B93FCB1A-5588-5743-82CC-8E52ADEAD1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" name="Oval 800">
              <a:extLst>
                <a:ext uri="{FF2B5EF4-FFF2-40B4-BE49-F238E27FC236}">
                  <a16:creationId xmlns:a16="http://schemas.microsoft.com/office/drawing/2014/main" id="{029C7FDD-ABE9-EB40-A1C5-64FF9B2F9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86" name="Line 426">
            <a:extLst>
              <a:ext uri="{FF2B5EF4-FFF2-40B4-BE49-F238E27FC236}">
                <a16:creationId xmlns:a16="http://schemas.microsoft.com/office/drawing/2014/main" id="{390C81B6-E64F-6D4C-8D06-8F1804B7F59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7860" y="2700359"/>
            <a:ext cx="227964" cy="1743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7" name="Group 783">
            <a:extLst>
              <a:ext uri="{FF2B5EF4-FFF2-40B4-BE49-F238E27FC236}">
                <a16:creationId xmlns:a16="http://schemas.microsoft.com/office/drawing/2014/main" id="{D14ED3CD-0929-5445-B9CD-FC1AEB08F0F0}"/>
              </a:ext>
            </a:extLst>
          </p:cNvPr>
          <p:cNvGrpSpPr>
            <a:grpSpLocks/>
          </p:cNvGrpSpPr>
          <p:nvPr/>
        </p:nvGrpSpPr>
        <p:grpSpPr bwMode="auto">
          <a:xfrm>
            <a:off x="8050698" y="2309376"/>
            <a:ext cx="298450" cy="464008"/>
            <a:chOff x="3130" y="3288"/>
            <a:chExt cx="410" cy="742"/>
          </a:xfrm>
        </p:grpSpPr>
        <p:sp>
          <p:nvSpPr>
            <p:cNvPr id="88" name="Line 270">
              <a:extLst>
                <a:ext uri="{FF2B5EF4-FFF2-40B4-BE49-F238E27FC236}">
                  <a16:creationId xmlns:a16="http://schemas.microsoft.com/office/drawing/2014/main" id="{7ABD4004-114C-724F-BAC3-6F9DA6DE1F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Line 271">
              <a:extLst>
                <a:ext uri="{FF2B5EF4-FFF2-40B4-BE49-F238E27FC236}">
                  <a16:creationId xmlns:a16="http://schemas.microsoft.com/office/drawing/2014/main" id="{1A244344-E514-B64F-9963-6369BD9BE1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Line 272">
              <a:extLst>
                <a:ext uri="{FF2B5EF4-FFF2-40B4-BE49-F238E27FC236}">
                  <a16:creationId xmlns:a16="http://schemas.microsoft.com/office/drawing/2014/main" id="{EB3A4111-A6F1-154E-9274-6BFFCDBAB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Line 273">
              <a:extLst>
                <a:ext uri="{FF2B5EF4-FFF2-40B4-BE49-F238E27FC236}">
                  <a16:creationId xmlns:a16="http://schemas.microsoft.com/office/drawing/2014/main" id="{714583CC-4366-B448-8BCD-BEB3688ECA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Line 274">
              <a:extLst>
                <a:ext uri="{FF2B5EF4-FFF2-40B4-BE49-F238E27FC236}">
                  <a16:creationId xmlns:a16="http://schemas.microsoft.com/office/drawing/2014/main" id="{06696B02-1354-964A-892D-7D1A072DD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Line 275">
              <a:extLst>
                <a:ext uri="{FF2B5EF4-FFF2-40B4-BE49-F238E27FC236}">
                  <a16:creationId xmlns:a16="http://schemas.microsoft.com/office/drawing/2014/main" id="{C744D6E3-66B2-4349-A4C7-A96CCC7272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Line 276">
              <a:extLst>
                <a:ext uri="{FF2B5EF4-FFF2-40B4-BE49-F238E27FC236}">
                  <a16:creationId xmlns:a16="http://schemas.microsoft.com/office/drawing/2014/main" id="{9AD49573-21B8-594C-A124-75FF6787F5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Line 277">
              <a:extLst>
                <a:ext uri="{FF2B5EF4-FFF2-40B4-BE49-F238E27FC236}">
                  <a16:creationId xmlns:a16="http://schemas.microsoft.com/office/drawing/2014/main" id="{F5B9977B-7FCA-934E-8672-B6E02820BA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Line 278">
              <a:extLst>
                <a:ext uri="{FF2B5EF4-FFF2-40B4-BE49-F238E27FC236}">
                  <a16:creationId xmlns:a16="http://schemas.microsoft.com/office/drawing/2014/main" id="{90BBE456-8113-E140-9697-13DE1099C4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Line 279">
              <a:extLst>
                <a:ext uri="{FF2B5EF4-FFF2-40B4-BE49-F238E27FC236}">
                  <a16:creationId xmlns:a16="http://schemas.microsoft.com/office/drawing/2014/main" id="{8B179862-B59B-0340-81D5-D6460EDA6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Line 280">
              <a:extLst>
                <a:ext uri="{FF2B5EF4-FFF2-40B4-BE49-F238E27FC236}">
                  <a16:creationId xmlns:a16="http://schemas.microsoft.com/office/drawing/2014/main" id="{5E3E4AF0-3A1E-634F-B106-0E1BAE9326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Line 281">
              <a:extLst>
                <a:ext uri="{FF2B5EF4-FFF2-40B4-BE49-F238E27FC236}">
                  <a16:creationId xmlns:a16="http://schemas.microsoft.com/office/drawing/2014/main" id="{51EBD3A2-D943-F443-A868-FD6059B0D7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Line 282">
              <a:extLst>
                <a:ext uri="{FF2B5EF4-FFF2-40B4-BE49-F238E27FC236}">
                  <a16:creationId xmlns:a16="http://schemas.microsoft.com/office/drawing/2014/main" id="{CE35DACD-3834-3A4F-BF5D-05FD16494C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Line 283">
              <a:extLst>
                <a:ext uri="{FF2B5EF4-FFF2-40B4-BE49-F238E27FC236}">
                  <a16:creationId xmlns:a16="http://schemas.microsoft.com/office/drawing/2014/main" id="{F225C514-F00F-374D-A3A6-0E00BBF2A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Line 284">
              <a:extLst>
                <a:ext uri="{FF2B5EF4-FFF2-40B4-BE49-F238E27FC236}">
                  <a16:creationId xmlns:a16="http://schemas.microsoft.com/office/drawing/2014/main" id="{5AB5EE34-E853-4349-982D-7BA8A0223A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03" name="Picture 777" descr="access_point_stylized_small">
            <a:extLst>
              <a:ext uri="{FF2B5EF4-FFF2-40B4-BE49-F238E27FC236}">
                <a16:creationId xmlns:a16="http://schemas.microsoft.com/office/drawing/2014/main" id="{B5B19229-5990-4C46-B116-F6E2FC934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82" y="3861899"/>
            <a:ext cx="370169" cy="3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780" descr="access_point_stylized_small">
            <a:extLst>
              <a:ext uri="{FF2B5EF4-FFF2-40B4-BE49-F238E27FC236}">
                <a16:creationId xmlns:a16="http://schemas.microsoft.com/office/drawing/2014/main" id="{615B9139-7B73-FE46-A7A9-D06CDC313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610" y="5524232"/>
            <a:ext cx="380935" cy="3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EFE641A-589B-7942-BC31-34CA4265ECA8}"/>
              </a:ext>
            </a:extLst>
          </p:cNvPr>
          <p:cNvGrpSpPr/>
          <p:nvPr/>
        </p:nvGrpSpPr>
        <p:grpSpPr>
          <a:xfrm>
            <a:off x="9783558" y="4989983"/>
            <a:ext cx="393760" cy="218578"/>
            <a:chOff x="7493876" y="2774731"/>
            <a:chExt cx="1481958" cy="894622"/>
          </a:xfrm>
        </p:grpSpPr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236DE3EE-811C-674F-9142-302E5E9C559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800B155-CF25-D24C-9B92-B08AAAB8313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B0AEF1A2-025A-BC41-A84F-2DC3E058332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8D3F6F1A-FE14-8948-A78A-73AA88A44A7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B90EE21A-C2A8-0D42-B6A5-6C7D12BEBF0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8A5097ED-FFBF-4544-860B-3817BA811B2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6DF62723-77FE-9247-98F5-987E793C56F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27C4B55-0BAE-0949-8777-F3099C171813}"/>
              </a:ext>
            </a:extLst>
          </p:cNvPr>
          <p:cNvGrpSpPr/>
          <p:nvPr/>
        </p:nvGrpSpPr>
        <p:grpSpPr>
          <a:xfrm>
            <a:off x="9849365" y="5339037"/>
            <a:ext cx="309740" cy="190838"/>
            <a:chOff x="3668110" y="2448910"/>
            <a:chExt cx="3794234" cy="216513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EC32CAA-AFF2-A34D-8E74-D6E2F0308798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A1675819-8BAA-AB4F-BBAA-A405C6E76216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73F9E373-4875-744C-970D-E5EB77A5E340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FFDA189D-222C-1443-856D-7A608CA88C95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642BB264-137D-E643-AE9B-8AA6D9E21B0C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786FF02A-1562-3745-ABB9-0D40C7DEF61E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DEC12CCB-8331-9F49-BF6A-94DF11B7CB19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932E1A1-9866-4149-B71C-D56584CCE488}"/>
              </a:ext>
            </a:extLst>
          </p:cNvPr>
          <p:cNvGrpSpPr/>
          <p:nvPr/>
        </p:nvGrpSpPr>
        <p:grpSpPr>
          <a:xfrm>
            <a:off x="8676619" y="4967420"/>
            <a:ext cx="393760" cy="218578"/>
            <a:chOff x="7493876" y="2774731"/>
            <a:chExt cx="1481958" cy="894622"/>
          </a:xfrm>
        </p:grpSpPr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A60DF978-36B3-2D47-A16A-0D97C01CAFE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8656B286-5B4C-0D4F-9AF0-6A6CFC0099D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E4349E7-CC12-8D4C-8CFA-829CDA08203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25" name="Freeform 124">
                <a:extLst>
                  <a:ext uri="{FF2B5EF4-FFF2-40B4-BE49-F238E27FC236}">
                    <a16:creationId xmlns:a16="http://schemas.microsoft.com/office/drawing/2014/main" id="{AD86C2F1-D4F0-7948-9E05-62E1C42CC8F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Freeform 125">
                <a:extLst>
                  <a:ext uri="{FF2B5EF4-FFF2-40B4-BE49-F238E27FC236}">
                    <a16:creationId xmlns:a16="http://schemas.microsoft.com/office/drawing/2014/main" id="{6224715B-0FC5-9E49-B361-2A29A286F3C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7CA2DA9C-2B13-214E-ACD2-0EA76BA8301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8C4A6B5C-46E6-5E4D-96C8-1C3F87F0387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E1D7EA0-6DA2-8D43-8279-78C750CFC172}"/>
              </a:ext>
            </a:extLst>
          </p:cNvPr>
          <p:cNvGrpSpPr/>
          <p:nvPr/>
        </p:nvGrpSpPr>
        <p:grpSpPr>
          <a:xfrm>
            <a:off x="8311520" y="5194433"/>
            <a:ext cx="309740" cy="190838"/>
            <a:chOff x="3668110" y="2448910"/>
            <a:chExt cx="3794234" cy="2165130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632348E-CBF0-8F4E-B1C0-FA5E7B140362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9E6F91D8-1A83-2A42-AC0B-AD8F10B7EF35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41E3EF0-51B2-C349-B41E-2A6C5F46D905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C7403B7C-7FA1-3F40-B91E-B9311B3831C3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2456F695-074E-CC4D-8221-531E7EA3A74D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224A04C3-C296-1C4B-BBD4-CDE7083CB1D5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5BBAC641-21BF-8B45-BB54-F143F77A1556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3BC347E-C394-3042-B2F7-B3F23FAEAB95}"/>
              </a:ext>
            </a:extLst>
          </p:cNvPr>
          <p:cNvGrpSpPr/>
          <p:nvPr/>
        </p:nvGrpSpPr>
        <p:grpSpPr>
          <a:xfrm>
            <a:off x="8439827" y="2812309"/>
            <a:ext cx="353678" cy="168275"/>
            <a:chOff x="7493876" y="2774731"/>
            <a:chExt cx="1481958" cy="894622"/>
          </a:xfrm>
        </p:grpSpPr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E2A87F28-E662-7843-88D6-0813EE7C9C7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7F5A88D5-7F33-C641-91D0-89A14D0320A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27C385B-C23A-9D47-A881-792955281F4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1AAAA0E5-7CFA-D644-ADAB-E7BF68F3D3B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751DAA20-67FB-F046-A058-83AEFE0E26C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0C03FD79-9BD7-DD42-AC59-6C4F96612AC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A4610651-9548-304A-8A63-B930DF62228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8ECEC947-F5C8-414B-A56E-EBE5DFFEDB1C}"/>
              </a:ext>
            </a:extLst>
          </p:cNvPr>
          <p:cNvGrpSpPr/>
          <p:nvPr/>
        </p:nvGrpSpPr>
        <p:grpSpPr>
          <a:xfrm>
            <a:off x="8050070" y="3965994"/>
            <a:ext cx="354986" cy="175668"/>
            <a:chOff x="7493876" y="2774731"/>
            <a:chExt cx="1481958" cy="894622"/>
          </a:xfrm>
        </p:grpSpPr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86294923-1C02-5240-95DE-EA2186392E2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2AB3674D-1CCE-274D-BF8E-CEFECF766B3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86166535-C584-C14C-9137-7498CC96E8F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17514CA1-86B8-BA44-B4A0-0CEB1F62C26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8D28E726-BB5D-5644-9E9D-DEEB2E0B1FF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BDE8E149-5BA9-CB4C-9AC6-1EED7308D87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BAF1B228-D777-8846-8B1B-6476F6C2AA6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419BFD2C-DE5F-0C45-B636-6597FE43775F}"/>
              </a:ext>
            </a:extLst>
          </p:cNvPr>
          <p:cNvGrpSpPr/>
          <p:nvPr/>
        </p:nvGrpSpPr>
        <p:grpSpPr>
          <a:xfrm>
            <a:off x="10884085" y="3601365"/>
            <a:ext cx="170989" cy="97052"/>
            <a:chOff x="7493876" y="2774731"/>
            <a:chExt cx="1481958" cy="894622"/>
          </a:xfrm>
        </p:grpSpPr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58D0A013-957C-4B4E-8B83-D6592094AC1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F7DC0323-148A-714F-A6FC-9ADB6FB128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2B6897F2-F6E6-A049-A1D9-17378B713B3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0F6ACC7A-4B31-AF42-A472-F972FEE8139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id="{0CE6B10E-CA3E-D444-AB50-17DAB7CAD2C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E3B2228D-5BAA-EC47-BEFB-CB31458923D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B7729E0C-173F-C14A-AEF0-A4EC382A521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0F65CB9E-D1E1-5348-9E59-69DA1CEF2123}"/>
              </a:ext>
            </a:extLst>
          </p:cNvPr>
          <p:cNvGrpSpPr/>
          <p:nvPr/>
        </p:nvGrpSpPr>
        <p:grpSpPr>
          <a:xfrm>
            <a:off x="10410609" y="3496138"/>
            <a:ext cx="353678" cy="198344"/>
            <a:chOff x="7493876" y="2774731"/>
            <a:chExt cx="1481958" cy="894622"/>
          </a:xfrm>
        </p:grpSpPr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21DBEC0A-03A5-5849-AD80-43903CE8F98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093155A2-B6DA-E04B-931F-EAE90D03294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3931AF15-7062-194D-9D41-4344D0DE6CA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FDC26AF1-24F2-5D45-AB87-61683E4E252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Freeform 165">
                <a:extLst>
                  <a:ext uri="{FF2B5EF4-FFF2-40B4-BE49-F238E27FC236}">
                    <a16:creationId xmlns:a16="http://schemas.microsoft.com/office/drawing/2014/main" id="{4EC90C20-8D53-0646-9F93-F00306B71CA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49493643-4525-FD45-A56C-AE765396C56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0824CC9D-76C8-2749-A791-F65C4F3ACA4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CFBE87F9-CE91-5943-9D77-D8B9227384AC}"/>
              </a:ext>
            </a:extLst>
          </p:cNvPr>
          <p:cNvGrpSpPr/>
          <p:nvPr/>
        </p:nvGrpSpPr>
        <p:grpSpPr>
          <a:xfrm>
            <a:off x="9948724" y="2202292"/>
            <a:ext cx="353678" cy="198344"/>
            <a:chOff x="7493876" y="2774731"/>
            <a:chExt cx="1481958" cy="894622"/>
          </a:xfrm>
        </p:grpSpPr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4F167397-FDB8-4A4D-A599-63F4111F181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08DCFDBA-4FB5-AE49-968D-A9F0C84D1CA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185146B5-C4CC-CF42-8938-46F3C689B49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73" name="Freeform 172">
                <a:extLst>
                  <a:ext uri="{FF2B5EF4-FFF2-40B4-BE49-F238E27FC236}">
                    <a16:creationId xmlns:a16="http://schemas.microsoft.com/office/drawing/2014/main" id="{A7227274-32EF-074A-9791-2B53B212E4B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Freeform 173">
                <a:extLst>
                  <a:ext uri="{FF2B5EF4-FFF2-40B4-BE49-F238E27FC236}">
                    <a16:creationId xmlns:a16="http://schemas.microsoft.com/office/drawing/2014/main" id="{201B35B0-4270-0A43-B1CB-1EA6DEBA0A3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Freeform 174">
                <a:extLst>
                  <a:ext uri="{FF2B5EF4-FFF2-40B4-BE49-F238E27FC236}">
                    <a16:creationId xmlns:a16="http://schemas.microsoft.com/office/drawing/2014/main" id="{F7956E94-C156-C749-894C-3962EFA64DC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Freeform 175">
                <a:extLst>
                  <a:ext uri="{FF2B5EF4-FFF2-40B4-BE49-F238E27FC236}">
                    <a16:creationId xmlns:a16="http://schemas.microsoft.com/office/drawing/2014/main" id="{30545111-AB10-544C-A7FB-8905D7E84A0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6D2B1BF7-15E3-B642-B1ED-14A585EC5A4E}"/>
              </a:ext>
            </a:extLst>
          </p:cNvPr>
          <p:cNvGrpSpPr/>
          <p:nvPr/>
        </p:nvGrpSpPr>
        <p:grpSpPr>
          <a:xfrm>
            <a:off x="10527214" y="2613367"/>
            <a:ext cx="353678" cy="198344"/>
            <a:chOff x="7493876" y="2774731"/>
            <a:chExt cx="1481958" cy="894622"/>
          </a:xfrm>
        </p:grpSpPr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FC3BC896-EAF3-B44C-A223-0B61ADD448A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A1FDE8F7-458E-F043-99FF-74BB3A94040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FF87486C-C62D-A04E-BD6D-5E7B286D098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1" name="Freeform 180">
                <a:extLst>
                  <a:ext uri="{FF2B5EF4-FFF2-40B4-BE49-F238E27FC236}">
                    <a16:creationId xmlns:a16="http://schemas.microsoft.com/office/drawing/2014/main" id="{DEDB6C40-CF6A-E547-8BC1-635D2DC438F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2" name="Freeform 181">
                <a:extLst>
                  <a:ext uri="{FF2B5EF4-FFF2-40B4-BE49-F238E27FC236}">
                    <a16:creationId xmlns:a16="http://schemas.microsoft.com/office/drawing/2014/main" id="{B7776C1D-06CD-5245-AF82-92665409A00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2D893366-435F-C043-8ADD-35A96EC80B1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Freeform 183">
                <a:extLst>
                  <a:ext uri="{FF2B5EF4-FFF2-40B4-BE49-F238E27FC236}">
                    <a16:creationId xmlns:a16="http://schemas.microsoft.com/office/drawing/2014/main" id="{5246B375-EFFF-874C-BA50-6516A502F0C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F0711763-C567-4040-ABFB-F5C34597A154}"/>
              </a:ext>
            </a:extLst>
          </p:cNvPr>
          <p:cNvGrpSpPr/>
          <p:nvPr/>
        </p:nvGrpSpPr>
        <p:grpSpPr>
          <a:xfrm>
            <a:off x="10643825" y="2107963"/>
            <a:ext cx="353678" cy="198344"/>
            <a:chOff x="7493876" y="2774731"/>
            <a:chExt cx="1481958" cy="894622"/>
          </a:xfrm>
        </p:grpSpPr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7F38627D-7A2B-A841-8C69-850F7253A2D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8FB71122-C2F0-3B40-A94F-7E95B02A39D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3A5D9C3E-2D7E-A54F-9A93-7708DD147DB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9" name="Freeform 188">
                <a:extLst>
                  <a:ext uri="{FF2B5EF4-FFF2-40B4-BE49-F238E27FC236}">
                    <a16:creationId xmlns:a16="http://schemas.microsoft.com/office/drawing/2014/main" id="{2B3C3A91-863F-E54F-BCBF-83530898F04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Freeform 189">
                <a:extLst>
                  <a:ext uri="{FF2B5EF4-FFF2-40B4-BE49-F238E27FC236}">
                    <a16:creationId xmlns:a16="http://schemas.microsoft.com/office/drawing/2014/main" id="{E03CE2E4-33A0-7443-968B-028BF2FEAFC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1" name="Freeform 190">
                <a:extLst>
                  <a:ext uri="{FF2B5EF4-FFF2-40B4-BE49-F238E27FC236}">
                    <a16:creationId xmlns:a16="http://schemas.microsoft.com/office/drawing/2014/main" id="{92376DD9-E3A6-0B4A-97CB-7FDA6023E44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2" name="Freeform 191">
                <a:extLst>
                  <a:ext uri="{FF2B5EF4-FFF2-40B4-BE49-F238E27FC236}">
                    <a16:creationId xmlns:a16="http://schemas.microsoft.com/office/drawing/2014/main" id="{18E42DD9-0888-4A41-A186-22087D773FC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E38FF4C3-D0A2-D548-89C0-C35D3E53032F}"/>
              </a:ext>
            </a:extLst>
          </p:cNvPr>
          <p:cNvGrpSpPr/>
          <p:nvPr/>
        </p:nvGrpSpPr>
        <p:grpSpPr>
          <a:xfrm>
            <a:off x="9098788" y="3956624"/>
            <a:ext cx="367224" cy="240304"/>
            <a:chOff x="7493876" y="2774731"/>
            <a:chExt cx="1481958" cy="894622"/>
          </a:xfrm>
        </p:grpSpPr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027716F5-6A2D-404B-ADB2-50CDACB0206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C3297389-072E-FE41-B64F-4D54440AB36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36323224-311B-EE47-BE36-F2BE4EA6BC7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97" name="Freeform 196">
                <a:extLst>
                  <a:ext uri="{FF2B5EF4-FFF2-40B4-BE49-F238E27FC236}">
                    <a16:creationId xmlns:a16="http://schemas.microsoft.com/office/drawing/2014/main" id="{BD802D6F-DAFD-DC41-83D1-DF0F4A2A794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8" name="Freeform 197">
                <a:extLst>
                  <a:ext uri="{FF2B5EF4-FFF2-40B4-BE49-F238E27FC236}">
                    <a16:creationId xmlns:a16="http://schemas.microsoft.com/office/drawing/2014/main" id="{2CE211BA-1FF8-2548-A6C8-5CD1E12C3E1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9" name="Freeform 198">
                <a:extLst>
                  <a:ext uri="{FF2B5EF4-FFF2-40B4-BE49-F238E27FC236}">
                    <a16:creationId xmlns:a16="http://schemas.microsoft.com/office/drawing/2014/main" id="{D363DDD6-C621-F146-B8DA-4A9DDE186BE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0" name="Freeform 199">
                <a:extLst>
                  <a:ext uri="{FF2B5EF4-FFF2-40B4-BE49-F238E27FC236}">
                    <a16:creationId xmlns:a16="http://schemas.microsoft.com/office/drawing/2014/main" id="{BB3402A2-EE9C-A240-899D-8BDF14CF432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F6C05161-17CC-4047-8DD1-B9901ECF6386}"/>
              </a:ext>
            </a:extLst>
          </p:cNvPr>
          <p:cNvGrpSpPr/>
          <p:nvPr/>
        </p:nvGrpSpPr>
        <p:grpSpPr>
          <a:xfrm>
            <a:off x="9980126" y="2661565"/>
            <a:ext cx="353678" cy="198344"/>
            <a:chOff x="7493876" y="2774731"/>
            <a:chExt cx="1481958" cy="894622"/>
          </a:xfrm>
        </p:grpSpPr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947827F3-EDEA-7A42-9B1D-083327F8DEC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34CC4598-569C-8B40-92BA-1D2FBE3E50F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FC8B6594-03D2-024C-9EA4-C0C60D628F1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05" name="Freeform 204">
                <a:extLst>
                  <a:ext uri="{FF2B5EF4-FFF2-40B4-BE49-F238E27FC236}">
                    <a16:creationId xmlns:a16="http://schemas.microsoft.com/office/drawing/2014/main" id="{1FDE0324-11E3-5145-88E9-DE61B49F2A3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6" name="Freeform 205">
                <a:extLst>
                  <a:ext uri="{FF2B5EF4-FFF2-40B4-BE49-F238E27FC236}">
                    <a16:creationId xmlns:a16="http://schemas.microsoft.com/office/drawing/2014/main" id="{C131568C-F5A3-DB44-94E2-7B887CDB264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7" name="Freeform 206">
                <a:extLst>
                  <a:ext uri="{FF2B5EF4-FFF2-40B4-BE49-F238E27FC236}">
                    <a16:creationId xmlns:a16="http://schemas.microsoft.com/office/drawing/2014/main" id="{A7EDAE1E-6998-2048-ADF9-12AD17B25B3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8" name="Freeform 207">
                <a:extLst>
                  <a:ext uri="{FF2B5EF4-FFF2-40B4-BE49-F238E27FC236}">
                    <a16:creationId xmlns:a16="http://schemas.microsoft.com/office/drawing/2014/main" id="{8FC26428-BCB7-1047-B128-BD12A87F81F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98EE3F8-E7C6-7742-BDAE-10EEB3BA9601}"/>
              </a:ext>
            </a:extLst>
          </p:cNvPr>
          <p:cNvGrpSpPr/>
          <p:nvPr/>
        </p:nvGrpSpPr>
        <p:grpSpPr>
          <a:xfrm>
            <a:off x="9497138" y="3394032"/>
            <a:ext cx="367224" cy="240304"/>
            <a:chOff x="7493876" y="2774731"/>
            <a:chExt cx="1481958" cy="894622"/>
          </a:xfrm>
        </p:grpSpPr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7A2B8EB1-241A-C04E-9EA1-495DCDBCB17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0B3245D7-5441-9648-A36A-661C2ACB572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86F28103-141B-154E-A362-409B3111D18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3" name="Freeform 212">
                <a:extLst>
                  <a:ext uri="{FF2B5EF4-FFF2-40B4-BE49-F238E27FC236}">
                    <a16:creationId xmlns:a16="http://schemas.microsoft.com/office/drawing/2014/main" id="{2F7A2BEC-77A9-6D41-8098-B64A792EA0B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" name="Freeform 213">
                <a:extLst>
                  <a:ext uri="{FF2B5EF4-FFF2-40B4-BE49-F238E27FC236}">
                    <a16:creationId xmlns:a16="http://schemas.microsoft.com/office/drawing/2014/main" id="{7DED57CD-47F8-9D45-9600-A0BEEC97682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210D30D1-E5F0-E44B-A795-D0F4E795F9A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AC7488D5-7B56-8944-802F-C2691C3623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123C752-3FFB-E84D-9E48-DBC9A9F48F37}"/>
              </a:ext>
            </a:extLst>
          </p:cNvPr>
          <p:cNvGrpSpPr/>
          <p:nvPr/>
        </p:nvGrpSpPr>
        <p:grpSpPr>
          <a:xfrm>
            <a:off x="9601554" y="3999763"/>
            <a:ext cx="367224" cy="240304"/>
            <a:chOff x="7493876" y="2774731"/>
            <a:chExt cx="1481958" cy="894622"/>
          </a:xfrm>
        </p:grpSpPr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D524F684-301C-7542-A0A4-37573182739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9BF20040-D9C8-B74E-BC0D-F15797752EA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79553B03-2EF0-1445-BD4E-875D98E5849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1" name="Freeform 220">
                <a:extLst>
                  <a:ext uri="{FF2B5EF4-FFF2-40B4-BE49-F238E27FC236}">
                    <a16:creationId xmlns:a16="http://schemas.microsoft.com/office/drawing/2014/main" id="{DAB927EA-DECF-FE4A-BE5D-802F016FB19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Freeform 221">
                <a:extLst>
                  <a:ext uri="{FF2B5EF4-FFF2-40B4-BE49-F238E27FC236}">
                    <a16:creationId xmlns:a16="http://schemas.microsoft.com/office/drawing/2014/main" id="{8F1EA0F6-ACA7-C443-A514-F770A383688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Freeform 222">
                <a:extLst>
                  <a:ext uri="{FF2B5EF4-FFF2-40B4-BE49-F238E27FC236}">
                    <a16:creationId xmlns:a16="http://schemas.microsoft.com/office/drawing/2014/main" id="{2414339B-8AC7-2444-AC70-285A203D116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Freeform 223">
                <a:extLst>
                  <a:ext uri="{FF2B5EF4-FFF2-40B4-BE49-F238E27FC236}">
                    <a16:creationId xmlns:a16="http://schemas.microsoft.com/office/drawing/2014/main" id="{AEF6DCDC-2F65-B349-B551-DC3FACF6D57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9F5D0807-95F5-B242-9940-2134E3CE864D}"/>
              </a:ext>
            </a:extLst>
          </p:cNvPr>
          <p:cNvGrpSpPr/>
          <p:nvPr/>
        </p:nvGrpSpPr>
        <p:grpSpPr>
          <a:xfrm>
            <a:off x="10375259" y="3992325"/>
            <a:ext cx="353678" cy="198344"/>
            <a:chOff x="7493876" y="2774731"/>
            <a:chExt cx="1481958" cy="894622"/>
          </a:xfrm>
        </p:grpSpPr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65E7C622-0E2D-F247-B71E-DB43805F13C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E1DDDBA8-9328-FF4B-A036-4A8C314BC34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FE4053D3-C37C-B247-AABC-ACB5431A332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9" name="Freeform 228">
                <a:extLst>
                  <a:ext uri="{FF2B5EF4-FFF2-40B4-BE49-F238E27FC236}">
                    <a16:creationId xmlns:a16="http://schemas.microsoft.com/office/drawing/2014/main" id="{9B8C5BFF-F366-864D-9DDD-AD0F594855F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E52E2636-7B29-8B4F-A9E7-0A019FB1233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1" name="Freeform 230">
                <a:extLst>
                  <a:ext uri="{FF2B5EF4-FFF2-40B4-BE49-F238E27FC236}">
                    <a16:creationId xmlns:a16="http://schemas.microsoft.com/office/drawing/2014/main" id="{81B96CBC-D09D-8A44-A7F4-460A6FE268A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Freeform 231">
                <a:extLst>
                  <a:ext uri="{FF2B5EF4-FFF2-40B4-BE49-F238E27FC236}">
                    <a16:creationId xmlns:a16="http://schemas.microsoft.com/office/drawing/2014/main" id="{AB72586A-2BC3-AD40-8068-98E191DFFEF1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A8973B1E-A991-8E45-9FF7-7AF7F179E328}"/>
              </a:ext>
            </a:extLst>
          </p:cNvPr>
          <p:cNvGrpSpPr/>
          <p:nvPr/>
        </p:nvGrpSpPr>
        <p:grpSpPr>
          <a:xfrm>
            <a:off x="9247893" y="4775686"/>
            <a:ext cx="393760" cy="218578"/>
            <a:chOff x="7493876" y="2774731"/>
            <a:chExt cx="1481958" cy="894622"/>
          </a:xfrm>
        </p:grpSpPr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5A098E30-A66F-FA4D-9EE8-C0C83DE6D50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051367D4-C1D9-AF45-9A24-031126A6294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8C4167F2-26A6-0A41-9F23-581BB1D6E53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37" name="Freeform 236">
                <a:extLst>
                  <a:ext uri="{FF2B5EF4-FFF2-40B4-BE49-F238E27FC236}">
                    <a16:creationId xmlns:a16="http://schemas.microsoft.com/office/drawing/2014/main" id="{8AABD328-91C1-C94D-8CB5-66F9CC0DC00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Freeform 237">
                <a:extLst>
                  <a:ext uri="{FF2B5EF4-FFF2-40B4-BE49-F238E27FC236}">
                    <a16:creationId xmlns:a16="http://schemas.microsoft.com/office/drawing/2014/main" id="{23CBCA43-9398-E043-A20B-00567B73DB8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id="{06C3D6EF-A0CB-F34C-9C57-9FA04035028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Freeform 239">
                <a:extLst>
                  <a:ext uri="{FF2B5EF4-FFF2-40B4-BE49-F238E27FC236}">
                    <a16:creationId xmlns:a16="http://schemas.microsoft.com/office/drawing/2014/main" id="{66D08B47-1DCF-994C-84EE-6C7E588A1D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23665DDF-4A56-E24C-9D9B-557EA2031298}"/>
              </a:ext>
            </a:extLst>
          </p:cNvPr>
          <p:cNvGrpSpPr/>
          <p:nvPr/>
        </p:nvGrpSpPr>
        <p:grpSpPr>
          <a:xfrm>
            <a:off x="10925982" y="4369125"/>
            <a:ext cx="228295" cy="120400"/>
            <a:chOff x="7493876" y="2774731"/>
            <a:chExt cx="1481958" cy="894622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31441261-7107-C940-87CC-EC4FA053449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5F5B546A-49AB-9042-B43E-5F11C688F25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E8DF2468-3557-AD4F-8E6A-2FD993E8CF5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45" name="Freeform 244">
                <a:extLst>
                  <a:ext uri="{FF2B5EF4-FFF2-40B4-BE49-F238E27FC236}">
                    <a16:creationId xmlns:a16="http://schemas.microsoft.com/office/drawing/2014/main" id="{9E3ADAA4-12C2-404E-917C-5A2F54CCDF6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Freeform 245">
                <a:extLst>
                  <a:ext uri="{FF2B5EF4-FFF2-40B4-BE49-F238E27FC236}">
                    <a16:creationId xmlns:a16="http://schemas.microsoft.com/office/drawing/2014/main" id="{7A728ED3-C05E-B44A-9C86-A753D22F76A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Freeform 246">
                <a:extLst>
                  <a:ext uri="{FF2B5EF4-FFF2-40B4-BE49-F238E27FC236}">
                    <a16:creationId xmlns:a16="http://schemas.microsoft.com/office/drawing/2014/main" id="{63D4F443-59AA-0D4F-BA7D-32F6068E799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Freeform 247">
                <a:extLst>
                  <a:ext uri="{FF2B5EF4-FFF2-40B4-BE49-F238E27FC236}">
                    <a16:creationId xmlns:a16="http://schemas.microsoft.com/office/drawing/2014/main" id="{205AEAD2-2A18-2D4A-91B3-368B52FA7C5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931C36A9-E761-0148-9032-D81ACCB48A29}"/>
              </a:ext>
            </a:extLst>
          </p:cNvPr>
          <p:cNvGrpSpPr/>
          <p:nvPr/>
        </p:nvGrpSpPr>
        <p:grpSpPr>
          <a:xfrm>
            <a:off x="7439074" y="2356613"/>
            <a:ext cx="534987" cy="407988"/>
            <a:chOff x="7432700" y="2327293"/>
            <a:chExt cx="534987" cy="407988"/>
          </a:xfrm>
        </p:grpSpPr>
        <p:pic>
          <p:nvPicPr>
            <p:cNvPr id="250" name="Picture 1017" descr="antenna_stylized">
              <a:extLst>
                <a:ext uri="{FF2B5EF4-FFF2-40B4-BE49-F238E27FC236}">
                  <a16:creationId xmlns:a16="http://schemas.microsoft.com/office/drawing/2014/main" id="{A1B3AFF0-514E-1142-A2F6-8BE3FF2174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1" name="Picture 1018" descr="laptop_keyboard">
              <a:extLst>
                <a:ext uri="{FF2B5EF4-FFF2-40B4-BE49-F238E27FC236}">
                  <a16:creationId xmlns:a16="http://schemas.microsoft.com/office/drawing/2014/main" id="{F72A8B16-D68A-BE43-A9DC-2099F12881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2" name="Freeform 1019">
              <a:extLst>
                <a:ext uri="{FF2B5EF4-FFF2-40B4-BE49-F238E27FC236}">
                  <a16:creationId xmlns:a16="http://schemas.microsoft.com/office/drawing/2014/main" id="{8BD550C1-DB66-1D43-B0FF-2194D6CE5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53" name="Picture 1020" descr="screen">
              <a:extLst>
                <a:ext uri="{FF2B5EF4-FFF2-40B4-BE49-F238E27FC236}">
                  <a16:creationId xmlns:a16="http://schemas.microsoft.com/office/drawing/2014/main" id="{5B7A4293-9090-2C47-A5F9-1484B3E8E4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4" name="Freeform 1021">
              <a:extLst>
                <a:ext uri="{FF2B5EF4-FFF2-40B4-BE49-F238E27FC236}">
                  <a16:creationId xmlns:a16="http://schemas.microsoft.com/office/drawing/2014/main" id="{66A9E8A3-089D-144F-8C74-780D02523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Freeform 1022">
              <a:extLst>
                <a:ext uri="{FF2B5EF4-FFF2-40B4-BE49-F238E27FC236}">
                  <a16:creationId xmlns:a16="http://schemas.microsoft.com/office/drawing/2014/main" id="{2DEB5F56-4F04-4A4C-B2A9-7F75D7610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Freeform 1023">
              <a:extLst>
                <a:ext uri="{FF2B5EF4-FFF2-40B4-BE49-F238E27FC236}">
                  <a16:creationId xmlns:a16="http://schemas.microsoft.com/office/drawing/2014/main" id="{264AB736-6181-DD49-9CF8-34CDC3C98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Freeform 1024">
              <a:extLst>
                <a:ext uri="{FF2B5EF4-FFF2-40B4-BE49-F238E27FC236}">
                  <a16:creationId xmlns:a16="http://schemas.microsoft.com/office/drawing/2014/main" id="{B30F467B-7CAE-E14D-A3A5-8BE8EC571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Freeform 1025">
              <a:extLst>
                <a:ext uri="{FF2B5EF4-FFF2-40B4-BE49-F238E27FC236}">
                  <a16:creationId xmlns:a16="http://schemas.microsoft.com/office/drawing/2014/main" id="{714DEECF-C2B9-3646-8D8C-520B14AFF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9" name="Freeform 1026">
              <a:extLst>
                <a:ext uri="{FF2B5EF4-FFF2-40B4-BE49-F238E27FC236}">
                  <a16:creationId xmlns:a16="http://schemas.microsoft.com/office/drawing/2014/main" id="{434760BE-7A82-7348-8C26-8BB88B73F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60" name="Group 1027">
              <a:extLst>
                <a:ext uri="{FF2B5EF4-FFF2-40B4-BE49-F238E27FC236}">
                  <a16:creationId xmlns:a16="http://schemas.microsoft.com/office/drawing/2014/main" id="{A3D737A2-33B2-B843-993D-3954163D2F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267" name="Freeform 1028">
                <a:extLst>
                  <a:ext uri="{FF2B5EF4-FFF2-40B4-BE49-F238E27FC236}">
                    <a16:creationId xmlns:a16="http://schemas.microsoft.com/office/drawing/2014/main" id="{2B8D95DD-AA07-CA46-8938-5982463E0F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" name="Freeform 1029">
                <a:extLst>
                  <a:ext uri="{FF2B5EF4-FFF2-40B4-BE49-F238E27FC236}">
                    <a16:creationId xmlns:a16="http://schemas.microsoft.com/office/drawing/2014/main" id="{F36872DC-490B-E041-B789-63AE7E7ACD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9" name="Freeform 1030">
                <a:extLst>
                  <a:ext uri="{FF2B5EF4-FFF2-40B4-BE49-F238E27FC236}">
                    <a16:creationId xmlns:a16="http://schemas.microsoft.com/office/drawing/2014/main" id="{97C01B49-8BEB-1A42-A62D-556A20AEDC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" name="Freeform 1031">
                <a:extLst>
                  <a:ext uri="{FF2B5EF4-FFF2-40B4-BE49-F238E27FC236}">
                    <a16:creationId xmlns:a16="http://schemas.microsoft.com/office/drawing/2014/main" id="{FDC4BA15-39D3-CD4E-97DA-6107F8C4DF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" name="Freeform 1032">
                <a:extLst>
                  <a:ext uri="{FF2B5EF4-FFF2-40B4-BE49-F238E27FC236}">
                    <a16:creationId xmlns:a16="http://schemas.microsoft.com/office/drawing/2014/main" id="{B4ED9D93-7953-574C-B8DB-E31647E538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" name="Freeform 1033">
                <a:extLst>
                  <a:ext uri="{FF2B5EF4-FFF2-40B4-BE49-F238E27FC236}">
                    <a16:creationId xmlns:a16="http://schemas.microsoft.com/office/drawing/2014/main" id="{9040F4DE-59D9-0446-9953-D7CF4E6052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61" name="Freeform 1034">
              <a:extLst>
                <a:ext uri="{FF2B5EF4-FFF2-40B4-BE49-F238E27FC236}">
                  <a16:creationId xmlns:a16="http://schemas.microsoft.com/office/drawing/2014/main" id="{2C7F706E-3A83-E04B-96B6-0DFA0DD19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2" name="Freeform 1035">
              <a:extLst>
                <a:ext uri="{FF2B5EF4-FFF2-40B4-BE49-F238E27FC236}">
                  <a16:creationId xmlns:a16="http://schemas.microsoft.com/office/drawing/2014/main" id="{60E14294-2508-FB4A-AE0F-000AF5BCF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3" name="Freeform 1036">
              <a:extLst>
                <a:ext uri="{FF2B5EF4-FFF2-40B4-BE49-F238E27FC236}">
                  <a16:creationId xmlns:a16="http://schemas.microsoft.com/office/drawing/2014/main" id="{6816A6AE-0883-4D48-8DF3-05A4914E7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Freeform 1037">
              <a:extLst>
                <a:ext uri="{FF2B5EF4-FFF2-40B4-BE49-F238E27FC236}">
                  <a16:creationId xmlns:a16="http://schemas.microsoft.com/office/drawing/2014/main" id="{0C4F2B5B-D9EF-F242-A282-CB6CB4D90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" name="Freeform 1038">
              <a:extLst>
                <a:ext uri="{FF2B5EF4-FFF2-40B4-BE49-F238E27FC236}">
                  <a16:creationId xmlns:a16="http://schemas.microsoft.com/office/drawing/2014/main" id="{CA94116C-A643-F041-BE08-F16F1FF3E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6" name="Freeform 1039">
              <a:extLst>
                <a:ext uri="{FF2B5EF4-FFF2-40B4-BE49-F238E27FC236}">
                  <a16:creationId xmlns:a16="http://schemas.microsoft.com/office/drawing/2014/main" id="{EBBEB869-CEFF-3B4D-8790-DF10B6E9EDC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7BE84195-0460-B24A-9BFA-64009B70F0D4}"/>
              </a:ext>
            </a:extLst>
          </p:cNvPr>
          <p:cNvGrpSpPr/>
          <p:nvPr/>
        </p:nvGrpSpPr>
        <p:grpSpPr>
          <a:xfrm>
            <a:off x="8637781" y="2319727"/>
            <a:ext cx="530702" cy="478009"/>
            <a:chOff x="8631407" y="2290407"/>
            <a:chExt cx="530702" cy="478009"/>
          </a:xfrm>
        </p:grpSpPr>
        <p:pic>
          <p:nvPicPr>
            <p:cNvPr id="274" name="Picture 568" descr="light2.png">
              <a:extLst>
                <a:ext uri="{FF2B5EF4-FFF2-40B4-BE49-F238E27FC236}">
                  <a16:creationId xmlns:a16="http://schemas.microsoft.com/office/drawing/2014/main" id="{9C2ABCA4-2AB6-604A-BAF1-3DCCB40F3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5" name="Picture 1017" descr="antenna_stylized">
              <a:extLst>
                <a:ext uri="{FF2B5EF4-FFF2-40B4-BE49-F238E27FC236}">
                  <a16:creationId xmlns:a16="http://schemas.microsoft.com/office/drawing/2014/main" id="{650AA1D1-0ECD-3E4A-81DB-CC97A96B57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EFF79B51-BA03-584F-A0CE-2E5C3CDBD9C8}"/>
              </a:ext>
            </a:extLst>
          </p:cNvPr>
          <p:cNvGrpSpPr/>
          <p:nvPr/>
        </p:nvGrpSpPr>
        <p:grpSpPr>
          <a:xfrm>
            <a:off x="8499539" y="2059124"/>
            <a:ext cx="849312" cy="226109"/>
            <a:chOff x="8493165" y="2029804"/>
            <a:chExt cx="849312" cy="226109"/>
          </a:xfrm>
        </p:grpSpPr>
        <p:pic>
          <p:nvPicPr>
            <p:cNvPr id="277" name="Picture 603" descr="car_icon_small">
              <a:extLst>
                <a:ext uri="{FF2B5EF4-FFF2-40B4-BE49-F238E27FC236}">
                  <a16:creationId xmlns:a16="http://schemas.microsoft.com/office/drawing/2014/main" id="{A16178BF-CE10-DF42-8C1F-E2AAFB94BB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8" name="Picture 1017" descr="antenna_stylized">
              <a:extLst>
                <a:ext uri="{FF2B5EF4-FFF2-40B4-BE49-F238E27FC236}">
                  <a16:creationId xmlns:a16="http://schemas.microsoft.com/office/drawing/2014/main" id="{BF73CD36-5E1A-D143-A3EA-8721982417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053CF7AA-EEE7-E849-8975-45A554C35F5B}"/>
              </a:ext>
            </a:extLst>
          </p:cNvPr>
          <p:cNvGrpSpPr/>
          <p:nvPr/>
        </p:nvGrpSpPr>
        <p:grpSpPr>
          <a:xfrm>
            <a:off x="7493518" y="3325424"/>
            <a:ext cx="857739" cy="583764"/>
            <a:chOff x="7487144" y="3296104"/>
            <a:chExt cx="857739" cy="583764"/>
          </a:xfrm>
        </p:grpSpPr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90508AE9-865D-844C-B2E1-CAED9E70CF88}"/>
                </a:ext>
              </a:extLst>
            </p:cNvPr>
            <p:cNvGrpSpPr/>
            <p:nvPr/>
          </p:nvGrpSpPr>
          <p:grpSpPr>
            <a:xfrm>
              <a:off x="7487144" y="3389820"/>
              <a:ext cx="350807" cy="305517"/>
              <a:chOff x="7487144" y="3389820"/>
              <a:chExt cx="350807" cy="305517"/>
            </a:xfrm>
          </p:grpSpPr>
          <p:pic>
            <p:nvPicPr>
              <p:cNvPr id="287" name="Picture 1115" descr="antenna_stylized">
                <a:extLst>
                  <a:ext uri="{FF2B5EF4-FFF2-40B4-BE49-F238E27FC236}">
                    <a16:creationId xmlns:a16="http://schemas.microsoft.com/office/drawing/2014/main" id="{AD910864-C9F4-C94B-9B97-60E50CF30A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7144" y="3389820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8" name="Picture 1116" descr="laptop_keyboard">
                <a:extLst>
                  <a:ext uri="{FF2B5EF4-FFF2-40B4-BE49-F238E27FC236}">
                    <a16:creationId xmlns:a16="http://schemas.microsoft.com/office/drawing/2014/main" id="{89C482D5-7199-3040-A39E-C983C7E76C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504001" y="3575889"/>
                <a:ext cx="286699" cy="119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9" name="Freeform 1117">
                <a:extLst>
                  <a:ext uri="{FF2B5EF4-FFF2-40B4-BE49-F238E27FC236}">
                    <a16:creationId xmlns:a16="http://schemas.microsoft.com/office/drawing/2014/main" id="{0D17FA05-6DB9-CE4E-8353-3DB3EF64CE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014" y="3459979"/>
                <a:ext cx="230764" cy="155883"/>
              </a:xfrm>
              <a:custGeom>
                <a:avLst/>
                <a:gdLst>
                  <a:gd name="T0" fmla="*/ 143665061 w 2982"/>
                  <a:gd name="T1" fmla="*/ 0 h 2442"/>
                  <a:gd name="T2" fmla="*/ 0 w 2982"/>
                  <a:gd name="T3" fmla="*/ 66329557 h 2442"/>
                  <a:gd name="T4" fmla="*/ 573719931 w 2982"/>
                  <a:gd name="T5" fmla="*/ 82975142 h 2442"/>
                  <a:gd name="T6" fmla="*/ 717384993 w 2982"/>
                  <a:gd name="T7" fmla="*/ 16645585 h 2442"/>
                  <a:gd name="T8" fmla="*/ 14366506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90" name="Picture 1118" descr="screen">
                <a:extLst>
                  <a:ext uri="{FF2B5EF4-FFF2-40B4-BE49-F238E27FC236}">
                    <a16:creationId xmlns:a16="http://schemas.microsoft.com/office/drawing/2014/main" id="{4A4B2A13-447B-ED4B-A13F-5489BEAC9B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0380" y="3463988"/>
                <a:ext cx="209692" cy="141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1" name="Freeform 1119">
                <a:extLst>
                  <a:ext uri="{FF2B5EF4-FFF2-40B4-BE49-F238E27FC236}">
                    <a16:creationId xmlns:a16="http://schemas.microsoft.com/office/drawing/2014/main" id="{02BC84AC-7149-BD45-BC93-E0DD4ADF91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1029" y="3455381"/>
                <a:ext cx="195517" cy="29007"/>
              </a:xfrm>
              <a:custGeom>
                <a:avLst/>
                <a:gdLst>
                  <a:gd name="T0" fmla="*/ 35620212 w 2528"/>
                  <a:gd name="T1" fmla="*/ 0 h 455"/>
                  <a:gd name="T2" fmla="*/ 608343257 w 2528"/>
                  <a:gd name="T3" fmla="*/ 16582250 h 455"/>
                  <a:gd name="T4" fmla="*/ 572256449 w 2528"/>
                  <a:gd name="T5" fmla="*/ 16582250 h 455"/>
                  <a:gd name="T6" fmla="*/ 0 w 2528"/>
                  <a:gd name="T7" fmla="*/ 16582250 h 455"/>
                  <a:gd name="T8" fmla="*/ 3562021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2" name="Freeform 1120">
                <a:extLst>
                  <a:ext uri="{FF2B5EF4-FFF2-40B4-BE49-F238E27FC236}">
                    <a16:creationId xmlns:a16="http://schemas.microsoft.com/office/drawing/2014/main" id="{43377E2E-A43C-E048-A432-F337E7B5E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971" y="3455145"/>
                <a:ext cx="54275" cy="120745"/>
              </a:xfrm>
              <a:custGeom>
                <a:avLst/>
                <a:gdLst>
                  <a:gd name="T0" fmla="*/ 142804406 w 702"/>
                  <a:gd name="T1" fmla="*/ 0 h 1893"/>
                  <a:gd name="T2" fmla="*/ 0 w 702"/>
                  <a:gd name="T3" fmla="*/ 66174575 h 1893"/>
                  <a:gd name="T4" fmla="*/ 35584530 w 702"/>
                  <a:gd name="T5" fmla="*/ 66174575 h 1893"/>
                  <a:gd name="T6" fmla="*/ 178855222 w 702"/>
                  <a:gd name="T7" fmla="*/ 16607700 h 1893"/>
                  <a:gd name="T8" fmla="*/ 142804406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3" name="Freeform 1121">
                <a:extLst>
                  <a:ext uri="{FF2B5EF4-FFF2-40B4-BE49-F238E27FC236}">
                    <a16:creationId xmlns:a16="http://schemas.microsoft.com/office/drawing/2014/main" id="{268349DA-55F4-ED45-92D9-0389907B3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6652" y="3476723"/>
                <a:ext cx="58489" cy="139375"/>
              </a:xfrm>
              <a:custGeom>
                <a:avLst/>
                <a:gdLst>
                  <a:gd name="T0" fmla="*/ 179213623 w 756"/>
                  <a:gd name="T1" fmla="*/ 0 h 2184"/>
                  <a:gd name="T2" fmla="*/ 35656008 w 756"/>
                  <a:gd name="T3" fmla="*/ 82904513 h 2184"/>
                  <a:gd name="T4" fmla="*/ 0 w 756"/>
                  <a:gd name="T5" fmla="*/ 82904513 h 2184"/>
                  <a:gd name="T6" fmla="*/ 143090785 w 756"/>
                  <a:gd name="T7" fmla="*/ 16632211 h 2184"/>
                  <a:gd name="T8" fmla="*/ 17921362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4" name="Freeform 1122">
                <a:extLst>
                  <a:ext uri="{FF2B5EF4-FFF2-40B4-BE49-F238E27FC236}">
                    <a16:creationId xmlns:a16="http://schemas.microsoft.com/office/drawing/2014/main" id="{EB4B31C8-34A6-6D47-B6E1-260958CFBD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332" y="3569758"/>
                <a:ext cx="214545" cy="47048"/>
              </a:xfrm>
              <a:custGeom>
                <a:avLst/>
                <a:gdLst>
                  <a:gd name="T0" fmla="*/ 35658648 w 2773"/>
                  <a:gd name="T1" fmla="*/ 0 h 738"/>
                  <a:gd name="T2" fmla="*/ 0 w 2773"/>
                  <a:gd name="T3" fmla="*/ 16581742 h 738"/>
                  <a:gd name="T4" fmla="*/ 573357470 w 2773"/>
                  <a:gd name="T5" fmla="*/ 33163485 h 738"/>
                  <a:gd name="T6" fmla="*/ 573357470 w 2773"/>
                  <a:gd name="T7" fmla="*/ 16581742 h 738"/>
                  <a:gd name="T8" fmla="*/ 35658648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5" name="Freeform 1123">
                <a:extLst>
                  <a:ext uri="{FF2B5EF4-FFF2-40B4-BE49-F238E27FC236}">
                    <a16:creationId xmlns:a16="http://schemas.microsoft.com/office/drawing/2014/main" id="{91DE791A-C87B-7849-8B6A-CB3B398F1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3165" y="3477902"/>
                <a:ext cx="54786" cy="139965"/>
              </a:xfrm>
              <a:custGeom>
                <a:avLst/>
                <a:gdLst>
                  <a:gd name="T0" fmla="*/ 656550006 w 637"/>
                  <a:gd name="T1" fmla="*/ 0 h 1659"/>
                  <a:gd name="T2" fmla="*/ 656550006 w 637"/>
                  <a:gd name="T3" fmla="*/ 0 h 1659"/>
                  <a:gd name="T4" fmla="*/ 54716163 w 637"/>
                  <a:gd name="T5" fmla="*/ 2147483646 h 1659"/>
                  <a:gd name="T6" fmla="*/ 0 w 637"/>
                  <a:gd name="T7" fmla="*/ 2147483646 h 1659"/>
                  <a:gd name="T8" fmla="*/ 65655000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6" name="Freeform 1124">
                <a:extLst>
                  <a:ext uri="{FF2B5EF4-FFF2-40B4-BE49-F238E27FC236}">
                    <a16:creationId xmlns:a16="http://schemas.microsoft.com/office/drawing/2014/main" id="{A02AA6E2-5FD6-D14F-9923-83771333B1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588" y="3576007"/>
                <a:ext cx="190792" cy="46458"/>
              </a:xfrm>
              <a:custGeom>
                <a:avLst/>
                <a:gdLst>
                  <a:gd name="T0" fmla="*/ 0 w 2216"/>
                  <a:gd name="T1" fmla="*/ 0 h 550"/>
                  <a:gd name="T2" fmla="*/ 54884212 w 2216"/>
                  <a:gd name="T3" fmla="*/ 101852492 h 550"/>
                  <a:gd name="T4" fmla="*/ 2147483646 w 2216"/>
                  <a:gd name="T5" fmla="*/ 1017940055 h 550"/>
                  <a:gd name="T6" fmla="*/ 2147483646 w 2216"/>
                  <a:gd name="T7" fmla="*/ 86546456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97" name="Group 1125">
                <a:extLst>
                  <a:ext uri="{FF2B5EF4-FFF2-40B4-BE49-F238E27FC236}">
                    <a16:creationId xmlns:a16="http://schemas.microsoft.com/office/drawing/2014/main" id="{7117A071-F66A-A547-B2A3-FDEC234746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3395" y="3625649"/>
                <a:ext cx="64747" cy="27592"/>
                <a:chOff x="1740" y="2642"/>
                <a:chExt cx="752" cy="327"/>
              </a:xfrm>
            </p:grpSpPr>
            <p:sp>
              <p:nvSpPr>
                <p:cNvPr id="304" name="Freeform 1126">
                  <a:extLst>
                    <a:ext uri="{FF2B5EF4-FFF2-40B4-BE49-F238E27FC236}">
                      <a16:creationId xmlns:a16="http://schemas.microsoft.com/office/drawing/2014/main" id="{C6A05ABF-09D5-204F-A863-798CDA488A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" name="Freeform 1127">
                  <a:extLst>
                    <a:ext uri="{FF2B5EF4-FFF2-40B4-BE49-F238E27FC236}">
                      <a16:creationId xmlns:a16="http://schemas.microsoft.com/office/drawing/2014/main" id="{5CAC6B94-A95D-C842-8436-C6DF872191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" name="Freeform 1128">
                  <a:extLst>
                    <a:ext uri="{FF2B5EF4-FFF2-40B4-BE49-F238E27FC236}">
                      <a16:creationId xmlns:a16="http://schemas.microsoft.com/office/drawing/2014/main" id="{A944E62C-7CE5-5840-927D-ABB2F8B5C2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7" name="Freeform 1129">
                  <a:extLst>
                    <a:ext uri="{FF2B5EF4-FFF2-40B4-BE49-F238E27FC236}">
                      <a16:creationId xmlns:a16="http://schemas.microsoft.com/office/drawing/2014/main" id="{5E333F33-6B42-F449-BD09-5F8DBBA551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Freeform 1130">
                  <a:extLst>
                    <a:ext uri="{FF2B5EF4-FFF2-40B4-BE49-F238E27FC236}">
                      <a16:creationId xmlns:a16="http://schemas.microsoft.com/office/drawing/2014/main" id="{A3DB0786-C2BD-4E43-9012-01938AED5F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9" name="Freeform 1131">
                  <a:extLst>
                    <a:ext uri="{FF2B5EF4-FFF2-40B4-BE49-F238E27FC236}">
                      <a16:creationId xmlns:a16="http://schemas.microsoft.com/office/drawing/2014/main" id="{36DD7204-13F9-8C4B-ADCB-9CEF387EE7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98" name="Freeform 1132">
                <a:extLst>
                  <a:ext uri="{FF2B5EF4-FFF2-40B4-BE49-F238E27FC236}">
                    <a16:creationId xmlns:a16="http://schemas.microsoft.com/office/drawing/2014/main" id="{8DD637FC-2617-F14C-8226-2FC83A2DC1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4243" y="3629776"/>
                <a:ext cx="78411" cy="60608"/>
              </a:xfrm>
              <a:custGeom>
                <a:avLst/>
                <a:gdLst>
                  <a:gd name="T0" fmla="*/ 39250883 w 990"/>
                  <a:gd name="T1" fmla="*/ 342828616 h 792"/>
                  <a:gd name="T2" fmla="*/ 354255671 w 990"/>
                  <a:gd name="T3" fmla="*/ 0 h 792"/>
                  <a:gd name="T4" fmla="*/ 354255671 w 990"/>
                  <a:gd name="T5" fmla="*/ 34504242 h 792"/>
                  <a:gd name="T6" fmla="*/ 0 w 990"/>
                  <a:gd name="T7" fmla="*/ 342828616 h 792"/>
                  <a:gd name="T8" fmla="*/ 39250883 w 990"/>
                  <a:gd name="T9" fmla="*/ 34282861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Freeform 1133">
                <a:extLst>
                  <a:ext uri="{FF2B5EF4-FFF2-40B4-BE49-F238E27FC236}">
                    <a16:creationId xmlns:a16="http://schemas.microsoft.com/office/drawing/2014/main" id="{DD3D6FA8-3859-DC44-8888-8CB70CFB17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129" y="3634611"/>
                <a:ext cx="200625" cy="55302"/>
              </a:xfrm>
              <a:custGeom>
                <a:avLst/>
                <a:gdLst>
                  <a:gd name="T0" fmla="*/ 39302216 w 2532"/>
                  <a:gd name="T1" fmla="*/ 0 h 723"/>
                  <a:gd name="T2" fmla="*/ 39302216 w 2532"/>
                  <a:gd name="T3" fmla="*/ 0 h 723"/>
                  <a:gd name="T4" fmla="*/ 867084690 w 2532"/>
                  <a:gd name="T5" fmla="*/ 307891170 h 723"/>
                  <a:gd name="T6" fmla="*/ 867084690 w 2532"/>
                  <a:gd name="T7" fmla="*/ 342351506 h 723"/>
                  <a:gd name="T8" fmla="*/ 0 w 2532"/>
                  <a:gd name="T9" fmla="*/ 34009889 h 723"/>
                  <a:gd name="T10" fmla="*/ 39302216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Freeform 1134">
                <a:extLst>
                  <a:ext uri="{FF2B5EF4-FFF2-40B4-BE49-F238E27FC236}">
                    <a16:creationId xmlns:a16="http://schemas.microsoft.com/office/drawing/2014/main" id="{C236FB39-37F7-B848-9AD5-F22CFFE062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257" y="3624470"/>
                <a:ext cx="2171" cy="11202"/>
              </a:xfrm>
              <a:custGeom>
                <a:avLst/>
                <a:gdLst>
                  <a:gd name="T0" fmla="*/ 48903362 w 26"/>
                  <a:gd name="T1" fmla="*/ 33634500 h 147"/>
                  <a:gd name="T2" fmla="*/ 48903362 w 26"/>
                  <a:gd name="T3" fmla="*/ 67263209 h 147"/>
                  <a:gd name="T4" fmla="*/ 0 w 26"/>
                  <a:gd name="T5" fmla="*/ 67263209 h 147"/>
                  <a:gd name="T6" fmla="*/ 48903362 w 26"/>
                  <a:gd name="T7" fmla="*/ 0 h 147"/>
                  <a:gd name="T8" fmla="*/ 48903362 w 26"/>
                  <a:gd name="T9" fmla="*/ 3363450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Freeform 1135">
                <a:extLst>
                  <a:ext uri="{FF2B5EF4-FFF2-40B4-BE49-F238E27FC236}">
                    <a16:creationId xmlns:a16="http://schemas.microsoft.com/office/drawing/2014/main" id="{0FC27225-99A5-B741-A309-ECBEFBCA7E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384" y="3578837"/>
                <a:ext cx="93225" cy="46340"/>
              </a:xfrm>
              <a:custGeom>
                <a:avLst/>
                <a:gdLst>
                  <a:gd name="T0" fmla="*/ 395043791 w 1176"/>
                  <a:gd name="T1" fmla="*/ 0 h 606"/>
                  <a:gd name="T2" fmla="*/ 0 w 1176"/>
                  <a:gd name="T3" fmla="*/ 273654982 h 606"/>
                  <a:gd name="T4" fmla="*/ 39357994 w 1176"/>
                  <a:gd name="T5" fmla="*/ 273654982 h 606"/>
                  <a:gd name="T6" fmla="*/ 395043791 w 1176"/>
                  <a:gd name="T7" fmla="*/ 33985420 h 606"/>
                  <a:gd name="T8" fmla="*/ 39504379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Freeform 1136">
                <a:extLst>
                  <a:ext uri="{FF2B5EF4-FFF2-40B4-BE49-F238E27FC236}">
                    <a16:creationId xmlns:a16="http://schemas.microsoft.com/office/drawing/2014/main" id="{E2FC0D41-6288-E741-A785-A83E6CED2A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0642" y="3626829"/>
                <a:ext cx="190281" cy="53180"/>
              </a:xfrm>
              <a:custGeom>
                <a:avLst/>
                <a:gdLst>
                  <a:gd name="T0" fmla="*/ 31829833 w 2532"/>
                  <a:gd name="T1" fmla="*/ 0 h 723"/>
                  <a:gd name="T2" fmla="*/ 31829833 w 2532"/>
                  <a:gd name="T3" fmla="*/ 0 h 723"/>
                  <a:gd name="T4" fmla="*/ 382827787 w 2532"/>
                  <a:gd name="T5" fmla="*/ 175498781 h 723"/>
                  <a:gd name="T6" fmla="*/ 382827787 w 2532"/>
                  <a:gd name="T7" fmla="*/ 175498781 h 723"/>
                  <a:gd name="T8" fmla="*/ 0 w 2532"/>
                  <a:gd name="T9" fmla="*/ 29448186 h 723"/>
                  <a:gd name="T10" fmla="*/ 31829833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Freeform 1137">
                <a:extLst>
                  <a:ext uri="{FF2B5EF4-FFF2-40B4-BE49-F238E27FC236}">
                    <a16:creationId xmlns:a16="http://schemas.microsoft.com/office/drawing/2014/main" id="{CA6DB5BC-B521-B849-B156-91FAF531CEC8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700668" y="3623055"/>
                <a:ext cx="77645" cy="5506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02641137 h 723"/>
                  <a:gd name="T6" fmla="*/ 0 w 2532"/>
                  <a:gd name="T7" fmla="*/ 302641137 h 723"/>
                  <a:gd name="T8" fmla="*/ 0 w 2532"/>
                  <a:gd name="T9" fmla="*/ 33575256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1" name="Group 1139">
              <a:extLst>
                <a:ext uri="{FF2B5EF4-FFF2-40B4-BE49-F238E27FC236}">
                  <a16:creationId xmlns:a16="http://schemas.microsoft.com/office/drawing/2014/main" id="{88F41A8A-CF3F-494E-9A2F-B26D7CA1643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85622" y="3537823"/>
              <a:ext cx="359261" cy="342045"/>
              <a:chOff x="2839" y="3501"/>
              <a:chExt cx="755" cy="803"/>
            </a:xfrm>
          </p:grpSpPr>
          <p:pic>
            <p:nvPicPr>
              <p:cNvPr id="285" name="Picture 1140" descr="desktop_computer_stylized_medium">
                <a:extLst>
                  <a:ext uri="{FF2B5EF4-FFF2-40B4-BE49-F238E27FC236}">
                    <a16:creationId xmlns:a16="http://schemas.microsoft.com/office/drawing/2014/main" id="{DF6CF23B-627F-354F-9A8F-4AC37674F0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6" name="Freeform 1141">
                <a:extLst>
                  <a:ext uri="{FF2B5EF4-FFF2-40B4-BE49-F238E27FC236}">
                    <a16:creationId xmlns:a16="http://schemas.microsoft.com/office/drawing/2014/main" id="{5B53917A-96FB-2B49-82B9-6BB3BB16C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685FF657-B3CE-E945-BB86-D18EC9B7226A}"/>
                </a:ext>
              </a:extLst>
            </p:cNvPr>
            <p:cNvGrpSpPr/>
            <p:nvPr/>
          </p:nvGrpSpPr>
          <p:grpSpPr>
            <a:xfrm>
              <a:off x="7797061" y="3296104"/>
              <a:ext cx="347997" cy="396620"/>
              <a:chOff x="7797061" y="3296104"/>
              <a:chExt cx="347997" cy="396620"/>
            </a:xfrm>
          </p:grpSpPr>
          <p:pic>
            <p:nvPicPr>
              <p:cNvPr id="283" name="Picture 571" descr="fridge2.png">
                <a:extLst>
                  <a:ext uri="{FF2B5EF4-FFF2-40B4-BE49-F238E27FC236}">
                    <a16:creationId xmlns:a16="http://schemas.microsoft.com/office/drawing/2014/main" id="{52D49911-07F8-3343-8A41-1B2AC79DBF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96825" y="3355697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4" name="Picture 1115" descr="antenna_stylized">
                <a:extLst>
                  <a:ext uri="{FF2B5EF4-FFF2-40B4-BE49-F238E27FC236}">
                    <a16:creationId xmlns:a16="http://schemas.microsoft.com/office/drawing/2014/main" id="{E5CB4C1D-6CCE-AD42-A805-75067034C0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7061" y="3296104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09017FE0-34A3-FC43-92EF-C44FBDE65EF6}"/>
              </a:ext>
            </a:extLst>
          </p:cNvPr>
          <p:cNvGrpSpPr/>
          <p:nvPr/>
        </p:nvGrpSpPr>
        <p:grpSpPr>
          <a:xfrm>
            <a:off x="11064947" y="3428485"/>
            <a:ext cx="518448" cy="1212242"/>
            <a:chOff x="11058573" y="3399165"/>
            <a:chExt cx="518448" cy="1212242"/>
          </a:xfrm>
        </p:grpSpPr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1D2297AB-8C1D-774F-89FF-8EBF734EB162}"/>
                </a:ext>
              </a:extLst>
            </p:cNvPr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8983DA81-C479-F849-AB06-EDCD924EF8B3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9" name="Group 318">
                <a:extLst>
                  <a:ext uri="{FF2B5EF4-FFF2-40B4-BE49-F238E27FC236}">
                    <a16:creationId xmlns:a16="http://schemas.microsoft.com/office/drawing/2014/main" id="{B934C059-B2C0-5D4F-95BD-4B77D403B522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20" name="Picture 319" descr="server_rack.png">
                  <a:extLst>
                    <a:ext uri="{FF2B5EF4-FFF2-40B4-BE49-F238E27FC236}">
                      <a16:creationId xmlns:a16="http://schemas.microsoft.com/office/drawing/2014/main" id="{764A46D5-D344-3246-B4CA-E1BF2CFDEE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21" name="Picture 320" descr="server_rack.png">
                  <a:extLst>
                    <a:ext uri="{FF2B5EF4-FFF2-40B4-BE49-F238E27FC236}">
                      <a16:creationId xmlns:a16="http://schemas.microsoft.com/office/drawing/2014/main" id="{90C1BE08-C428-E74E-B929-C6D1271BFE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22" name="Picture 321" descr="server_rack.png">
                  <a:extLst>
                    <a:ext uri="{FF2B5EF4-FFF2-40B4-BE49-F238E27FC236}">
                      <a16:creationId xmlns:a16="http://schemas.microsoft.com/office/drawing/2014/main" id="{35FFED4D-9863-0F4E-8222-4355646934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57017C35-5A73-C341-95B3-2D62C8998FD7}"/>
                </a:ext>
              </a:extLst>
            </p:cNvPr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0B18831A-9F50-FF4A-B278-F70615A9BC25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4" name="Group 313">
                <a:extLst>
                  <a:ext uri="{FF2B5EF4-FFF2-40B4-BE49-F238E27FC236}">
                    <a16:creationId xmlns:a16="http://schemas.microsoft.com/office/drawing/2014/main" id="{DFC7A0EC-A9C9-974E-928E-28DD6455D09A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15" name="Picture 314" descr="server_rack.png">
                  <a:extLst>
                    <a:ext uri="{FF2B5EF4-FFF2-40B4-BE49-F238E27FC236}">
                      <a16:creationId xmlns:a16="http://schemas.microsoft.com/office/drawing/2014/main" id="{E480D9A5-8FB7-3647-AB54-42D9700E64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16" name="Picture 315" descr="server_rack.png">
                  <a:extLst>
                    <a:ext uri="{FF2B5EF4-FFF2-40B4-BE49-F238E27FC236}">
                      <a16:creationId xmlns:a16="http://schemas.microsoft.com/office/drawing/2014/main" id="{C17EE074-02D0-4143-8ED9-E4D2205689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17" name="Picture 316" descr="server_rack.png">
                  <a:extLst>
                    <a:ext uri="{FF2B5EF4-FFF2-40B4-BE49-F238E27FC236}">
                      <a16:creationId xmlns:a16="http://schemas.microsoft.com/office/drawing/2014/main" id="{589F8E4F-69B9-FA46-8D10-90FC7573C7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356" name="Group 590">
            <a:extLst>
              <a:ext uri="{FF2B5EF4-FFF2-40B4-BE49-F238E27FC236}">
                <a16:creationId xmlns:a16="http://schemas.microsoft.com/office/drawing/2014/main" id="{002C44D5-1F60-7447-A1D2-6EE5F802021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80855" y="4900161"/>
            <a:ext cx="345630" cy="320302"/>
            <a:chOff x="2839" y="3501"/>
            <a:chExt cx="755" cy="803"/>
          </a:xfrm>
        </p:grpSpPr>
        <p:pic>
          <p:nvPicPr>
            <p:cNvPr id="357" name="Picture 591" descr="desktop_computer_stylized_medium">
              <a:extLst>
                <a:ext uri="{FF2B5EF4-FFF2-40B4-BE49-F238E27FC236}">
                  <a16:creationId xmlns:a16="http://schemas.microsoft.com/office/drawing/2014/main" id="{7F433925-7699-B34E-88C0-C818C4963B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" name="Freeform 592">
              <a:extLst>
                <a:ext uri="{FF2B5EF4-FFF2-40B4-BE49-F238E27FC236}">
                  <a16:creationId xmlns:a16="http://schemas.microsoft.com/office/drawing/2014/main" id="{0D0F51BD-6356-DE48-89F6-A645151C0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59" name="Group 1064">
            <a:extLst>
              <a:ext uri="{FF2B5EF4-FFF2-40B4-BE49-F238E27FC236}">
                <a16:creationId xmlns:a16="http://schemas.microsoft.com/office/drawing/2014/main" id="{CF2DB679-9CD3-5148-94F7-225CE8489122}"/>
              </a:ext>
            </a:extLst>
          </p:cNvPr>
          <p:cNvGrpSpPr>
            <a:grpSpLocks/>
          </p:cNvGrpSpPr>
          <p:nvPr/>
        </p:nvGrpSpPr>
        <p:grpSpPr bwMode="auto">
          <a:xfrm>
            <a:off x="9201681" y="5852809"/>
            <a:ext cx="310186" cy="307808"/>
            <a:chOff x="877" y="1008"/>
            <a:chExt cx="2747" cy="2591"/>
          </a:xfrm>
        </p:grpSpPr>
        <p:pic>
          <p:nvPicPr>
            <p:cNvPr id="360" name="Picture 1065" descr="antenna_stylized">
              <a:extLst>
                <a:ext uri="{FF2B5EF4-FFF2-40B4-BE49-F238E27FC236}">
                  <a16:creationId xmlns:a16="http://schemas.microsoft.com/office/drawing/2014/main" id="{9C0613C0-FBB7-284C-AA40-5548C7D21D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1" name="Picture 1066" descr="laptop_keyboard">
              <a:extLst>
                <a:ext uri="{FF2B5EF4-FFF2-40B4-BE49-F238E27FC236}">
                  <a16:creationId xmlns:a16="http://schemas.microsoft.com/office/drawing/2014/main" id="{4AC7E45E-9572-044A-9C56-FC7ECFA555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2" name="Freeform 1067">
              <a:extLst>
                <a:ext uri="{FF2B5EF4-FFF2-40B4-BE49-F238E27FC236}">
                  <a16:creationId xmlns:a16="http://schemas.microsoft.com/office/drawing/2014/main" id="{F03C1D3B-84C4-D14D-85A1-78A65057D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63" name="Picture 1068" descr="screen">
              <a:extLst>
                <a:ext uri="{FF2B5EF4-FFF2-40B4-BE49-F238E27FC236}">
                  <a16:creationId xmlns:a16="http://schemas.microsoft.com/office/drawing/2014/main" id="{F1045CBD-A537-1447-9CC0-AA3BBA3EFD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4" name="Freeform 1069">
              <a:extLst>
                <a:ext uri="{FF2B5EF4-FFF2-40B4-BE49-F238E27FC236}">
                  <a16:creationId xmlns:a16="http://schemas.microsoft.com/office/drawing/2014/main" id="{76BB7C6D-EEEF-2649-B828-0A9E5351A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5" name="Freeform 1070">
              <a:extLst>
                <a:ext uri="{FF2B5EF4-FFF2-40B4-BE49-F238E27FC236}">
                  <a16:creationId xmlns:a16="http://schemas.microsoft.com/office/drawing/2014/main" id="{3EACCABC-F6A7-9342-BDAE-E9A2DF204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6" name="Freeform 1071">
              <a:extLst>
                <a:ext uri="{FF2B5EF4-FFF2-40B4-BE49-F238E27FC236}">
                  <a16:creationId xmlns:a16="http://schemas.microsoft.com/office/drawing/2014/main" id="{D720BF6A-08AA-AD41-9F98-FEEAF38FA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7" name="Freeform 1072">
              <a:extLst>
                <a:ext uri="{FF2B5EF4-FFF2-40B4-BE49-F238E27FC236}">
                  <a16:creationId xmlns:a16="http://schemas.microsoft.com/office/drawing/2014/main" id="{EBF545D7-85F7-654E-89B4-82A30829C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8" name="Freeform 1073">
              <a:extLst>
                <a:ext uri="{FF2B5EF4-FFF2-40B4-BE49-F238E27FC236}">
                  <a16:creationId xmlns:a16="http://schemas.microsoft.com/office/drawing/2014/main" id="{6EF35D5A-3DBA-4D49-BA09-E93CEA361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9" name="Freeform 1074">
              <a:extLst>
                <a:ext uri="{FF2B5EF4-FFF2-40B4-BE49-F238E27FC236}">
                  <a16:creationId xmlns:a16="http://schemas.microsoft.com/office/drawing/2014/main" id="{B6F9A7A1-3455-6E4B-9C84-C9854E64B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70" name="Group 1075">
              <a:extLst>
                <a:ext uri="{FF2B5EF4-FFF2-40B4-BE49-F238E27FC236}">
                  <a16:creationId xmlns:a16="http://schemas.microsoft.com/office/drawing/2014/main" id="{EE846B91-FBCE-4D4F-98BC-92FA6506F5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377" name="Freeform 1076">
                <a:extLst>
                  <a:ext uri="{FF2B5EF4-FFF2-40B4-BE49-F238E27FC236}">
                    <a16:creationId xmlns:a16="http://schemas.microsoft.com/office/drawing/2014/main" id="{446AF9FA-9A2B-6646-8305-E78C2A20B6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8" name="Freeform 1077">
                <a:extLst>
                  <a:ext uri="{FF2B5EF4-FFF2-40B4-BE49-F238E27FC236}">
                    <a16:creationId xmlns:a16="http://schemas.microsoft.com/office/drawing/2014/main" id="{032C23DF-A006-EC41-8986-D3A29EAAEE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9" name="Freeform 1078">
                <a:extLst>
                  <a:ext uri="{FF2B5EF4-FFF2-40B4-BE49-F238E27FC236}">
                    <a16:creationId xmlns:a16="http://schemas.microsoft.com/office/drawing/2014/main" id="{12058F0B-8516-DB42-97C6-166A9AB8DD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0" name="Freeform 1079">
                <a:extLst>
                  <a:ext uri="{FF2B5EF4-FFF2-40B4-BE49-F238E27FC236}">
                    <a16:creationId xmlns:a16="http://schemas.microsoft.com/office/drawing/2014/main" id="{E56484E4-7DE8-5D40-A604-ADBF9CAC6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1" name="Freeform 1080">
                <a:extLst>
                  <a:ext uri="{FF2B5EF4-FFF2-40B4-BE49-F238E27FC236}">
                    <a16:creationId xmlns:a16="http://schemas.microsoft.com/office/drawing/2014/main" id="{F26D0989-3D25-C44A-99EB-C0C43C9CAD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2" name="Freeform 1081">
                <a:extLst>
                  <a:ext uri="{FF2B5EF4-FFF2-40B4-BE49-F238E27FC236}">
                    <a16:creationId xmlns:a16="http://schemas.microsoft.com/office/drawing/2014/main" id="{F72E0F31-1D88-144B-BBDB-07D0278D1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71" name="Freeform 1082">
              <a:extLst>
                <a:ext uri="{FF2B5EF4-FFF2-40B4-BE49-F238E27FC236}">
                  <a16:creationId xmlns:a16="http://schemas.microsoft.com/office/drawing/2014/main" id="{ACBC1450-C521-8449-9515-C8DD92D56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2" name="Freeform 1083">
              <a:extLst>
                <a:ext uri="{FF2B5EF4-FFF2-40B4-BE49-F238E27FC236}">
                  <a16:creationId xmlns:a16="http://schemas.microsoft.com/office/drawing/2014/main" id="{FF494D13-5944-0E4F-BD7D-0B76A1DAD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3" name="Freeform 1084">
              <a:extLst>
                <a:ext uri="{FF2B5EF4-FFF2-40B4-BE49-F238E27FC236}">
                  <a16:creationId xmlns:a16="http://schemas.microsoft.com/office/drawing/2014/main" id="{9558A80C-37DE-F248-8BD6-AB3D92B297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4" name="Freeform 1085">
              <a:extLst>
                <a:ext uri="{FF2B5EF4-FFF2-40B4-BE49-F238E27FC236}">
                  <a16:creationId xmlns:a16="http://schemas.microsoft.com/office/drawing/2014/main" id="{B4C7A048-5EFA-F841-8C13-E26E13A6A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5" name="Freeform 1086">
              <a:extLst>
                <a:ext uri="{FF2B5EF4-FFF2-40B4-BE49-F238E27FC236}">
                  <a16:creationId xmlns:a16="http://schemas.microsoft.com/office/drawing/2014/main" id="{AEB574AA-8683-A443-B9F7-0D254045C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6" name="Freeform 1087">
              <a:extLst>
                <a:ext uri="{FF2B5EF4-FFF2-40B4-BE49-F238E27FC236}">
                  <a16:creationId xmlns:a16="http://schemas.microsoft.com/office/drawing/2014/main" id="{F9C1D164-EACB-FA4C-A7B6-9E26AB4B776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3" name="Group 590">
            <a:extLst>
              <a:ext uri="{FF2B5EF4-FFF2-40B4-BE49-F238E27FC236}">
                <a16:creationId xmlns:a16="http://schemas.microsoft.com/office/drawing/2014/main" id="{0E70B6A3-FE5E-A44E-9290-B5AD07E8CD4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53909" y="5504657"/>
            <a:ext cx="345630" cy="320302"/>
            <a:chOff x="2839" y="3501"/>
            <a:chExt cx="755" cy="803"/>
          </a:xfrm>
        </p:grpSpPr>
        <p:pic>
          <p:nvPicPr>
            <p:cNvPr id="384" name="Picture 591" descr="desktop_computer_stylized_medium">
              <a:extLst>
                <a:ext uri="{FF2B5EF4-FFF2-40B4-BE49-F238E27FC236}">
                  <a16:creationId xmlns:a16="http://schemas.microsoft.com/office/drawing/2014/main" id="{F2BC7D5E-BF7D-1249-AFC8-B8B0E8165A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5" name="Freeform 592">
              <a:extLst>
                <a:ext uri="{FF2B5EF4-FFF2-40B4-BE49-F238E27FC236}">
                  <a16:creationId xmlns:a16="http://schemas.microsoft.com/office/drawing/2014/main" id="{5BDC8880-AD2D-4C4E-B14E-AAED9CDF1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6" name="Group 590">
            <a:extLst>
              <a:ext uri="{FF2B5EF4-FFF2-40B4-BE49-F238E27FC236}">
                <a16:creationId xmlns:a16="http://schemas.microsoft.com/office/drawing/2014/main" id="{F4D03415-B38F-5B44-9B13-ABF6FE4BB19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2134" y="5526130"/>
            <a:ext cx="345630" cy="320302"/>
            <a:chOff x="2839" y="3501"/>
            <a:chExt cx="755" cy="803"/>
          </a:xfrm>
        </p:grpSpPr>
        <p:pic>
          <p:nvPicPr>
            <p:cNvPr id="387" name="Picture 591" descr="desktop_computer_stylized_medium">
              <a:extLst>
                <a:ext uri="{FF2B5EF4-FFF2-40B4-BE49-F238E27FC236}">
                  <a16:creationId xmlns:a16="http://schemas.microsoft.com/office/drawing/2014/main" id="{32EA6117-AAC5-C94D-B49B-C43DF16E6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8" name="Freeform 592">
              <a:extLst>
                <a:ext uri="{FF2B5EF4-FFF2-40B4-BE49-F238E27FC236}">
                  <a16:creationId xmlns:a16="http://schemas.microsoft.com/office/drawing/2014/main" id="{3508017E-8AA9-D647-891A-276887DA9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9" name="Group 1064">
            <a:extLst>
              <a:ext uri="{FF2B5EF4-FFF2-40B4-BE49-F238E27FC236}">
                <a16:creationId xmlns:a16="http://schemas.microsoft.com/office/drawing/2014/main" id="{8D491387-EBC3-2D40-9285-1F06C1D72E08}"/>
              </a:ext>
            </a:extLst>
          </p:cNvPr>
          <p:cNvGrpSpPr>
            <a:grpSpLocks/>
          </p:cNvGrpSpPr>
          <p:nvPr/>
        </p:nvGrpSpPr>
        <p:grpSpPr bwMode="auto">
          <a:xfrm>
            <a:off x="9534746" y="5795138"/>
            <a:ext cx="319264" cy="253379"/>
            <a:chOff x="877" y="1008"/>
            <a:chExt cx="2747" cy="2591"/>
          </a:xfrm>
        </p:grpSpPr>
        <p:pic>
          <p:nvPicPr>
            <p:cNvPr id="390" name="Picture 1065" descr="antenna_stylized">
              <a:extLst>
                <a:ext uri="{FF2B5EF4-FFF2-40B4-BE49-F238E27FC236}">
                  <a16:creationId xmlns:a16="http://schemas.microsoft.com/office/drawing/2014/main" id="{E1605A46-E7E7-DA4D-A7B1-3F2BF5D0E0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1" name="Picture 1066" descr="laptop_keyboard">
              <a:extLst>
                <a:ext uri="{FF2B5EF4-FFF2-40B4-BE49-F238E27FC236}">
                  <a16:creationId xmlns:a16="http://schemas.microsoft.com/office/drawing/2014/main" id="{E538A48B-7DCF-524B-8A59-631429692C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2" name="Freeform 1067">
              <a:extLst>
                <a:ext uri="{FF2B5EF4-FFF2-40B4-BE49-F238E27FC236}">
                  <a16:creationId xmlns:a16="http://schemas.microsoft.com/office/drawing/2014/main" id="{0DF72841-010E-EF4C-BF8A-912117577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93" name="Picture 1068" descr="screen">
              <a:extLst>
                <a:ext uri="{FF2B5EF4-FFF2-40B4-BE49-F238E27FC236}">
                  <a16:creationId xmlns:a16="http://schemas.microsoft.com/office/drawing/2014/main" id="{05FB75E6-02C0-C749-B8C1-6EE94751EF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4" name="Freeform 1069">
              <a:extLst>
                <a:ext uri="{FF2B5EF4-FFF2-40B4-BE49-F238E27FC236}">
                  <a16:creationId xmlns:a16="http://schemas.microsoft.com/office/drawing/2014/main" id="{2C42E210-EA7A-7243-97B1-C77EE2476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5" name="Freeform 1070">
              <a:extLst>
                <a:ext uri="{FF2B5EF4-FFF2-40B4-BE49-F238E27FC236}">
                  <a16:creationId xmlns:a16="http://schemas.microsoft.com/office/drawing/2014/main" id="{020C16FB-B47C-5A40-8613-E3DA0F013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6" name="Freeform 1071">
              <a:extLst>
                <a:ext uri="{FF2B5EF4-FFF2-40B4-BE49-F238E27FC236}">
                  <a16:creationId xmlns:a16="http://schemas.microsoft.com/office/drawing/2014/main" id="{B6AF1532-CB13-784D-8AF3-B5F865952B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7" name="Freeform 1072">
              <a:extLst>
                <a:ext uri="{FF2B5EF4-FFF2-40B4-BE49-F238E27FC236}">
                  <a16:creationId xmlns:a16="http://schemas.microsoft.com/office/drawing/2014/main" id="{A71AE470-9F14-D044-93DB-3DCB5DBEB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8" name="Freeform 1073">
              <a:extLst>
                <a:ext uri="{FF2B5EF4-FFF2-40B4-BE49-F238E27FC236}">
                  <a16:creationId xmlns:a16="http://schemas.microsoft.com/office/drawing/2014/main" id="{7753045D-9842-CC41-9B0D-EB58149EA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9" name="Freeform 1074">
              <a:extLst>
                <a:ext uri="{FF2B5EF4-FFF2-40B4-BE49-F238E27FC236}">
                  <a16:creationId xmlns:a16="http://schemas.microsoft.com/office/drawing/2014/main" id="{FB62560B-8A1D-1D4A-9C7F-3D1ED4E8C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00" name="Group 1075">
              <a:extLst>
                <a:ext uri="{FF2B5EF4-FFF2-40B4-BE49-F238E27FC236}">
                  <a16:creationId xmlns:a16="http://schemas.microsoft.com/office/drawing/2014/main" id="{954A64CB-1C45-324C-8CBE-16624C1A0B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407" name="Freeform 1076">
                <a:extLst>
                  <a:ext uri="{FF2B5EF4-FFF2-40B4-BE49-F238E27FC236}">
                    <a16:creationId xmlns:a16="http://schemas.microsoft.com/office/drawing/2014/main" id="{69DEB18E-BA65-9043-A426-C13F767151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8" name="Freeform 1077">
                <a:extLst>
                  <a:ext uri="{FF2B5EF4-FFF2-40B4-BE49-F238E27FC236}">
                    <a16:creationId xmlns:a16="http://schemas.microsoft.com/office/drawing/2014/main" id="{4DE24D51-7581-B14D-B3B6-84A6870832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9" name="Freeform 1078">
                <a:extLst>
                  <a:ext uri="{FF2B5EF4-FFF2-40B4-BE49-F238E27FC236}">
                    <a16:creationId xmlns:a16="http://schemas.microsoft.com/office/drawing/2014/main" id="{EFD736A0-861B-7C41-B7C6-101FA0376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0" name="Freeform 1079">
                <a:extLst>
                  <a:ext uri="{FF2B5EF4-FFF2-40B4-BE49-F238E27FC236}">
                    <a16:creationId xmlns:a16="http://schemas.microsoft.com/office/drawing/2014/main" id="{8BD7163E-D90B-7647-AEF5-5CECAFA59C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1" name="Freeform 1080">
                <a:extLst>
                  <a:ext uri="{FF2B5EF4-FFF2-40B4-BE49-F238E27FC236}">
                    <a16:creationId xmlns:a16="http://schemas.microsoft.com/office/drawing/2014/main" id="{FC877D4D-D065-104D-8CA3-E0607A9B3F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2" name="Freeform 1081">
                <a:extLst>
                  <a:ext uri="{FF2B5EF4-FFF2-40B4-BE49-F238E27FC236}">
                    <a16:creationId xmlns:a16="http://schemas.microsoft.com/office/drawing/2014/main" id="{BA9728F5-6BD1-104C-9953-C37CCA79F5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01" name="Freeform 1082">
              <a:extLst>
                <a:ext uri="{FF2B5EF4-FFF2-40B4-BE49-F238E27FC236}">
                  <a16:creationId xmlns:a16="http://schemas.microsoft.com/office/drawing/2014/main" id="{D3A627E4-20E1-094F-91E7-9E62C1D73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2" name="Freeform 1083">
              <a:extLst>
                <a:ext uri="{FF2B5EF4-FFF2-40B4-BE49-F238E27FC236}">
                  <a16:creationId xmlns:a16="http://schemas.microsoft.com/office/drawing/2014/main" id="{DE5062C9-C70B-B74E-90B7-8B999FB49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3" name="Freeform 1084">
              <a:extLst>
                <a:ext uri="{FF2B5EF4-FFF2-40B4-BE49-F238E27FC236}">
                  <a16:creationId xmlns:a16="http://schemas.microsoft.com/office/drawing/2014/main" id="{60A19E6B-9711-D44A-9A86-785318845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4" name="Freeform 1085">
              <a:extLst>
                <a:ext uri="{FF2B5EF4-FFF2-40B4-BE49-F238E27FC236}">
                  <a16:creationId xmlns:a16="http://schemas.microsoft.com/office/drawing/2014/main" id="{DABF2084-7101-4A42-808E-031698218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5" name="Freeform 1086">
              <a:extLst>
                <a:ext uri="{FF2B5EF4-FFF2-40B4-BE49-F238E27FC236}">
                  <a16:creationId xmlns:a16="http://schemas.microsoft.com/office/drawing/2014/main" id="{3BECAB59-402D-C44C-8F0A-AC630F6F2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6" name="Freeform 1087">
              <a:extLst>
                <a:ext uri="{FF2B5EF4-FFF2-40B4-BE49-F238E27FC236}">
                  <a16:creationId xmlns:a16="http://schemas.microsoft.com/office/drawing/2014/main" id="{C431D1EA-39CA-5549-B407-D7CBF12DC37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13" name="Freeform 984">
            <a:extLst>
              <a:ext uri="{FF2B5EF4-FFF2-40B4-BE49-F238E27FC236}">
                <a16:creationId xmlns:a16="http://schemas.microsoft.com/office/drawing/2014/main" id="{EF28E360-D52F-294F-97A4-5B43A7D60CE3}"/>
              </a:ext>
            </a:extLst>
          </p:cNvPr>
          <p:cNvSpPr>
            <a:spLocks/>
          </p:cNvSpPr>
          <p:nvPr/>
        </p:nvSpPr>
        <p:spPr bwMode="auto">
          <a:xfrm>
            <a:off x="10153593" y="5636971"/>
            <a:ext cx="34049" cy="332924"/>
          </a:xfrm>
          <a:custGeom>
            <a:avLst/>
            <a:gdLst>
              <a:gd name="T0" fmla="*/ 3 w 354"/>
              <a:gd name="T1" fmla="*/ 0 h 2742"/>
              <a:gd name="T2" fmla="*/ 15 w 354"/>
              <a:gd name="T3" fmla="*/ 27 h 2742"/>
              <a:gd name="T4" fmla="*/ 15 w 354"/>
              <a:gd name="T5" fmla="*/ 205 h 2742"/>
              <a:gd name="T6" fmla="*/ 0 w 354"/>
              <a:gd name="T7" fmla="*/ 215 h 2742"/>
              <a:gd name="T8" fmla="*/ 3 w 354"/>
              <a:gd name="T9" fmla="*/ 0 h 2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"/>
              <a:gd name="T16" fmla="*/ 0 h 2742"/>
              <a:gd name="T17" fmla="*/ 354 w 354"/>
              <a:gd name="T18" fmla="*/ 2742 h 2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" h="2742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3333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4" name="Freeform 986">
            <a:extLst>
              <a:ext uri="{FF2B5EF4-FFF2-40B4-BE49-F238E27FC236}">
                <a16:creationId xmlns:a16="http://schemas.microsoft.com/office/drawing/2014/main" id="{9D5E80B1-F637-9E4D-BFD5-5F5ADB827A42}"/>
              </a:ext>
            </a:extLst>
          </p:cNvPr>
          <p:cNvSpPr>
            <a:spLocks/>
          </p:cNvSpPr>
          <p:nvPr/>
        </p:nvSpPr>
        <p:spPr bwMode="auto">
          <a:xfrm>
            <a:off x="10159970" y="5656923"/>
            <a:ext cx="20333" cy="308020"/>
          </a:xfrm>
          <a:custGeom>
            <a:avLst/>
            <a:gdLst>
              <a:gd name="T0" fmla="*/ 2 w 211"/>
              <a:gd name="T1" fmla="*/ 0 h 2537"/>
              <a:gd name="T2" fmla="*/ 9 w 211"/>
              <a:gd name="T3" fmla="*/ 18 h 2537"/>
              <a:gd name="T4" fmla="*/ 2 w 211"/>
              <a:gd name="T5" fmla="*/ 196 h 2537"/>
              <a:gd name="T6" fmla="*/ 2 w 211"/>
              <a:gd name="T7" fmla="*/ 0 h 2537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2537"/>
              <a:gd name="T14" fmla="*/ 211 w 211"/>
              <a:gd name="T15" fmla="*/ 2537 h 2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2537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F8F8F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5" name="Freeform 987">
            <a:extLst>
              <a:ext uri="{FF2B5EF4-FFF2-40B4-BE49-F238E27FC236}">
                <a16:creationId xmlns:a16="http://schemas.microsoft.com/office/drawing/2014/main" id="{F21D56DB-F5E9-8D44-92D9-C4770361B950}"/>
              </a:ext>
            </a:extLst>
          </p:cNvPr>
          <p:cNvSpPr>
            <a:spLocks/>
          </p:cNvSpPr>
          <p:nvPr/>
        </p:nvSpPr>
        <p:spPr bwMode="auto">
          <a:xfrm>
            <a:off x="10155518" y="5812753"/>
            <a:ext cx="31643" cy="27525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1 h 226"/>
              <a:gd name="T4" fmla="*/ 14 w 328"/>
              <a:gd name="T5" fmla="*/ 19 h 226"/>
              <a:gd name="T6" fmla="*/ 0 w 328"/>
              <a:gd name="T7" fmla="*/ 8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6" name="Rectangle 988">
            <a:extLst>
              <a:ext uri="{FF2B5EF4-FFF2-40B4-BE49-F238E27FC236}">
                <a16:creationId xmlns:a16="http://schemas.microsoft.com/office/drawing/2014/main" id="{0447DE90-707A-1F42-8981-9A87D22C1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674399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17" name="Group 989">
            <a:extLst>
              <a:ext uri="{FF2B5EF4-FFF2-40B4-BE49-F238E27FC236}">
                <a16:creationId xmlns:a16="http://schemas.microsoft.com/office/drawing/2014/main" id="{A6C8AE16-7445-9845-8F83-A3F851D4F042}"/>
              </a:ext>
            </a:extLst>
          </p:cNvPr>
          <p:cNvGrpSpPr>
            <a:grpSpLocks/>
          </p:cNvGrpSpPr>
          <p:nvPr/>
        </p:nvGrpSpPr>
        <p:grpSpPr bwMode="auto">
          <a:xfrm>
            <a:off x="10091149" y="5671195"/>
            <a:ext cx="69903" cy="21117"/>
            <a:chOff x="614" y="2568"/>
            <a:chExt cx="725" cy="139"/>
          </a:xfrm>
        </p:grpSpPr>
        <p:sp>
          <p:nvSpPr>
            <p:cNvPr id="418" name="AutoShape 990">
              <a:extLst>
                <a:ext uri="{FF2B5EF4-FFF2-40B4-BE49-F238E27FC236}">
                  <a16:creationId xmlns:a16="http://schemas.microsoft.com/office/drawing/2014/main" id="{5E1B1032-2F46-EF4A-B472-E7BC9E83C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19" name="AutoShape 991">
              <a:extLst>
                <a:ext uri="{FF2B5EF4-FFF2-40B4-BE49-F238E27FC236}">
                  <a16:creationId xmlns:a16="http://schemas.microsoft.com/office/drawing/2014/main" id="{F24B042A-2483-8545-A723-0074F55A1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0" name="Rectangle 992">
            <a:extLst>
              <a:ext uri="{FF2B5EF4-FFF2-40B4-BE49-F238E27FC236}">
                <a16:creationId xmlns:a16="http://schemas.microsoft.com/office/drawing/2014/main" id="{E881C066-69A3-D649-893B-A3C4CB9FA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22750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21" name="Group 993">
            <a:extLst>
              <a:ext uri="{FF2B5EF4-FFF2-40B4-BE49-F238E27FC236}">
                <a16:creationId xmlns:a16="http://schemas.microsoft.com/office/drawing/2014/main" id="{2B8081F4-DBFC-C442-BDEE-DF67BF3817BC}"/>
              </a:ext>
            </a:extLst>
          </p:cNvPr>
          <p:cNvGrpSpPr>
            <a:grpSpLocks/>
          </p:cNvGrpSpPr>
          <p:nvPr/>
        </p:nvGrpSpPr>
        <p:grpSpPr bwMode="auto">
          <a:xfrm>
            <a:off x="10090909" y="5718672"/>
            <a:ext cx="69903" cy="19515"/>
            <a:chOff x="614" y="2568"/>
            <a:chExt cx="725" cy="139"/>
          </a:xfrm>
        </p:grpSpPr>
        <p:sp>
          <p:nvSpPr>
            <p:cNvPr id="422" name="AutoShape 994">
              <a:extLst>
                <a:ext uri="{FF2B5EF4-FFF2-40B4-BE49-F238E27FC236}">
                  <a16:creationId xmlns:a16="http://schemas.microsoft.com/office/drawing/2014/main" id="{B9A9624E-B9DF-9A46-B31E-DD7EFD0F2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23" name="AutoShape 995">
              <a:extLst>
                <a:ext uri="{FF2B5EF4-FFF2-40B4-BE49-F238E27FC236}">
                  <a16:creationId xmlns:a16="http://schemas.microsoft.com/office/drawing/2014/main" id="{642F554B-5A88-A44B-AAB6-61F7D5A17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4" name="Rectangle 996">
            <a:extLst>
              <a:ext uri="{FF2B5EF4-FFF2-40B4-BE49-F238E27FC236}">
                <a16:creationId xmlns:a16="http://schemas.microsoft.com/office/drawing/2014/main" id="{2F7E8752-11E5-3642-90E6-5285D40EA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71101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25" name="Rectangle 997">
            <a:extLst>
              <a:ext uri="{FF2B5EF4-FFF2-40B4-BE49-F238E27FC236}">
                <a16:creationId xmlns:a16="http://schemas.microsoft.com/office/drawing/2014/main" id="{C884D5C3-FF18-F04A-B4E2-7E02117C0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705" y="5814938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26" name="Group 998">
            <a:extLst>
              <a:ext uri="{FF2B5EF4-FFF2-40B4-BE49-F238E27FC236}">
                <a16:creationId xmlns:a16="http://schemas.microsoft.com/office/drawing/2014/main" id="{D321F228-396F-C44B-AA64-15D0F1B6CEFB}"/>
              </a:ext>
            </a:extLst>
          </p:cNvPr>
          <p:cNvGrpSpPr>
            <a:grpSpLocks/>
          </p:cNvGrpSpPr>
          <p:nvPr/>
        </p:nvGrpSpPr>
        <p:grpSpPr bwMode="auto">
          <a:xfrm>
            <a:off x="10089465" y="5810860"/>
            <a:ext cx="70024" cy="21991"/>
            <a:chOff x="614" y="2568"/>
            <a:chExt cx="725" cy="139"/>
          </a:xfrm>
        </p:grpSpPr>
        <p:sp>
          <p:nvSpPr>
            <p:cNvPr id="427" name="AutoShape 999">
              <a:extLst>
                <a:ext uri="{FF2B5EF4-FFF2-40B4-BE49-F238E27FC236}">
                  <a16:creationId xmlns:a16="http://schemas.microsoft.com/office/drawing/2014/main" id="{849EBD72-C779-B442-B144-4C92B9E79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28" name="AutoShape 1000">
              <a:extLst>
                <a:ext uri="{FF2B5EF4-FFF2-40B4-BE49-F238E27FC236}">
                  <a16:creationId xmlns:a16="http://schemas.microsoft.com/office/drawing/2014/main" id="{D93FB61F-FF29-F24D-8788-4165F5083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9" name="Freeform 1001">
            <a:extLst>
              <a:ext uri="{FF2B5EF4-FFF2-40B4-BE49-F238E27FC236}">
                <a16:creationId xmlns:a16="http://schemas.microsoft.com/office/drawing/2014/main" id="{A40EEA2E-A801-414B-8FBC-BBC009ECE19B}"/>
              </a:ext>
            </a:extLst>
          </p:cNvPr>
          <p:cNvSpPr>
            <a:spLocks/>
          </p:cNvSpPr>
          <p:nvPr/>
        </p:nvSpPr>
        <p:spPr bwMode="auto">
          <a:xfrm>
            <a:off x="10156000" y="5771101"/>
            <a:ext cx="31643" cy="27380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0 h 226"/>
              <a:gd name="T4" fmla="*/ 14 w 328"/>
              <a:gd name="T5" fmla="*/ 17 h 226"/>
              <a:gd name="T6" fmla="*/ 0 w 328"/>
              <a:gd name="T7" fmla="*/ 7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0" name="Group 1002">
            <a:extLst>
              <a:ext uri="{FF2B5EF4-FFF2-40B4-BE49-F238E27FC236}">
                <a16:creationId xmlns:a16="http://schemas.microsoft.com/office/drawing/2014/main" id="{F068EC4B-78B0-B24C-99A7-F96D6C86A2B9}"/>
              </a:ext>
            </a:extLst>
          </p:cNvPr>
          <p:cNvGrpSpPr>
            <a:grpSpLocks/>
          </p:cNvGrpSpPr>
          <p:nvPr/>
        </p:nvGrpSpPr>
        <p:grpSpPr bwMode="auto">
          <a:xfrm>
            <a:off x="10089946" y="5767169"/>
            <a:ext cx="70024" cy="20243"/>
            <a:chOff x="614" y="2568"/>
            <a:chExt cx="725" cy="139"/>
          </a:xfrm>
        </p:grpSpPr>
        <p:sp>
          <p:nvSpPr>
            <p:cNvPr id="431" name="AutoShape 1003">
              <a:extLst>
                <a:ext uri="{FF2B5EF4-FFF2-40B4-BE49-F238E27FC236}">
                  <a16:creationId xmlns:a16="http://schemas.microsoft.com/office/drawing/2014/main" id="{76307DFD-7DBD-DD4D-8615-A8A8D15D8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32" name="AutoShape 1004">
              <a:extLst>
                <a:ext uri="{FF2B5EF4-FFF2-40B4-BE49-F238E27FC236}">
                  <a16:creationId xmlns:a16="http://schemas.microsoft.com/office/drawing/2014/main" id="{B5EA7410-FCB5-3C42-A74F-F566ABFAD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33" name="Rectangle 1005">
            <a:extLst>
              <a:ext uri="{FF2B5EF4-FFF2-40B4-BE49-F238E27FC236}">
                <a16:creationId xmlns:a16="http://schemas.microsoft.com/office/drawing/2014/main" id="{10238275-C02A-F74A-A765-B593C055F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0946" y="5636388"/>
            <a:ext cx="8422" cy="332778"/>
          </a:xfrm>
          <a:prstGeom prst="rect">
            <a:avLst/>
          </a:prstGeom>
          <a:gradFill rotWithShape="1"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4" name="Freeform 1006">
            <a:extLst>
              <a:ext uri="{FF2B5EF4-FFF2-40B4-BE49-F238E27FC236}">
                <a16:creationId xmlns:a16="http://schemas.microsoft.com/office/drawing/2014/main" id="{81D6D301-6C77-C64B-B2D0-382D840AA7FC}"/>
              </a:ext>
            </a:extLst>
          </p:cNvPr>
          <p:cNvSpPr>
            <a:spLocks/>
          </p:cNvSpPr>
          <p:nvPr/>
        </p:nvSpPr>
        <p:spPr bwMode="auto">
          <a:xfrm>
            <a:off x="10158887" y="5720566"/>
            <a:ext cx="28515" cy="31020"/>
          </a:xfrm>
          <a:custGeom>
            <a:avLst/>
            <a:gdLst>
              <a:gd name="T0" fmla="*/ 2 w 296"/>
              <a:gd name="T1" fmla="*/ 0 h 256"/>
              <a:gd name="T2" fmla="*/ 14 w 296"/>
              <a:gd name="T3" fmla="*/ 10 h 256"/>
              <a:gd name="T4" fmla="*/ 14 w 296"/>
              <a:gd name="T5" fmla="*/ 19 h 256"/>
              <a:gd name="T6" fmla="*/ 0 w 296"/>
              <a:gd name="T7" fmla="*/ 7 h 256"/>
              <a:gd name="T8" fmla="*/ 2 w 296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256"/>
              <a:gd name="T17" fmla="*/ 296 w 296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25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5" name="Freeform 1007">
            <a:extLst>
              <a:ext uri="{FF2B5EF4-FFF2-40B4-BE49-F238E27FC236}">
                <a16:creationId xmlns:a16="http://schemas.microsoft.com/office/drawing/2014/main" id="{6966CA35-6F7B-6C4F-AEE3-078FED56DF20}"/>
              </a:ext>
            </a:extLst>
          </p:cNvPr>
          <p:cNvSpPr>
            <a:spLocks/>
          </p:cNvSpPr>
          <p:nvPr/>
        </p:nvSpPr>
        <p:spPr bwMode="auto">
          <a:xfrm>
            <a:off x="10159248" y="5672943"/>
            <a:ext cx="29357" cy="34953"/>
          </a:xfrm>
          <a:custGeom>
            <a:avLst/>
            <a:gdLst>
              <a:gd name="T0" fmla="*/ 0 w 304"/>
              <a:gd name="T1" fmla="*/ 0 h 288"/>
              <a:gd name="T2" fmla="*/ 14 w 304"/>
              <a:gd name="T3" fmla="*/ 13 h 288"/>
              <a:gd name="T4" fmla="*/ 13 w 304"/>
              <a:gd name="T5" fmla="*/ 23 h 288"/>
              <a:gd name="T6" fmla="*/ 2 w 304"/>
              <a:gd name="T7" fmla="*/ 10 h 288"/>
              <a:gd name="T8" fmla="*/ 0 w 304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288"/>
              <a:gd name="T17" fmla="*/ 304 w 30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288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6" name="Oval 1008">
            <a:extLst>
              <a:ext uri="{FF2B5EF4-FFF2-40B4-BE49-F238E27FC236}">
                <a16:creationId xmlns:a16="http://schemas.microsoft.com/office/drawing/2014/main" id="{2CFA9381-C4F6-8A4A-BCBB-312388656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311" y="5954166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7" name="Freeform 1009">
            <a:extLst>
              <a:ext uri="{FF2B5EF4-FFF2-40B4-BE49-F238E27FC236}">
                <a16:creationId xmlns:a16="http://schemas.microsoft.com/office/drawing/2014/main" id="{B30AEBEB-78E1-754E-BA64-FEE706BFF392}"/>
              </a:ext>
            </a:extLst>
          </p:cNvPr>
          <p:cNvSpPr>
            <a:spLocks/>
          </p:cNvSpPr>
          <p:nvPr/>
        </p:nvSpPr>
        <p:spPr bwMode="auto">
          <a:xfrm>
            <a:off x="10157684" y="5954603"/>
            <a:ext cx="29477" cy="29127"/>
          </a:xfrm>
          <a:custGeom>
            <a:avLst/>
            <a:gdLst>
              <a:gd name="T0" fmla="*/ 0 w 306"/>
              <a:gd name="T1" fmla="*/ 9 h 240"/>
              <a:gd name="T2" fmla="*/ 2 w 306"/>
              <a:gd name="T3" fmla="*/ 19 h 240"/>
              <a:gd name="T4" fmla="*/ 14 w 306"/>
              <a:gd name="T5" fmla="*/ 9 h 240"/>
              <a:gd name="T6" fmla="*/ 14 w 306"/>
              <a:gd name="T7" fmla="*/ 0 h 240"/>
              <a:gd name="T8" fmla="*/ 0 w 306"/>
              <a:gd name="T9" fmla="*/ 9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240"/>
              <a:gd name="T17" fmla="*/ 306 w 306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24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8" name="AutoShape 1010">
            <a:extLst>
              <a:ext uri="{FF2B5EF4-FFF2-40B4-BE49-F238E27FC236}">
                <a16:creationId xmlns:a16="http://schemas.microsoft.com/office/drawing/2014/main" id="{F2779901-7D8F-784A-8E8D-397036700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877" y="5963487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9" name="AutoShape 1011">
            <a:extLst>
              <a:ext uri="{FF2B5EF4-FFF2-40B4-BE49-F238E27FC236}">
                <a16:creationId xmlns:a16="http://schemas.microsoft.com/office/drawing/2014/main" id="{87A8BD55-4166-4643-A7DA-52B9D36F3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969166"/>
            <a:ext cx="128257" cy="1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0" name="Oval 1012">
            <a:extLst>
              <a:ext uri="{FF2B5EF4-FFF2-40B4-BE49-F238E27FC236}">
                <a16:creationId xmlns:a16="http://schemas.microsoft.com/office/drawing/2014/main" id="{0F991E83-25F4-2549-B34F-7A9847201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8210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1" name="Oval 1013">
            <a:extLst>
              <a:ext uri="{FF2B5EF4-FFF2-40B4-BE49-F238E27FC236}">
                <a16:creationId xmlns:a16="http://schemas.microsoft.com/office/drawing/2014/main" id="{01F6513A-F015-D94A-929C-75D48673F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867" y="5920815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2" name="Oval 1014">
            <a:extLst>
              <a:ext uri="{FF2B5EF4-FFF2-40B4-BE49-F238E27FC236}">
                <a16:creationId xmlns:a16="http://schemas.microsoft.com/office/drawing/2014/main" id="{DF2F1710-E7DF-7E48-A534-44E42CD00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201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3" name="Rectangle 1015">
            <a:extLst>
              <a:ext uri="{FF2B5EF4-FFF2-40B4-BE49-F238E27FC236}">
                <a16:creationId xmlns:a16="http://schemas.microsoft.com/office/drawing/2014/main" id="{328DCBC9-32E9-FD44-B2CF-3BC801D59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410" y="5841444"/>
            <a:ext cx="9625" cy="110538"/>
          </a:xfrm>
          <a:prstGeom prst="rect">
            <a:avLst/>
          </a:prstGeom>
          <a:solidFill>
            <a:srgbClr val="29292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47" name="Group 590">
            <a:extLst>
              <a:ext uri="{FF2B5EF4-FFF2-40B4-BE49-F238E27FC236}">
                <a16:creationId xmlns:a16="http://schemas.microsoft.com/office/drawing/2014/main" id="{CCAB7625-FEE3-BB4A-97C1-EF1CC267990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773981" y="5281060"/>
            <a:ext cx="345630" cy="320302"/>
            <a:chOff x="2839" y="3501"/>
            <a:chExt cx="755" cy="803"/>
          </a:xfrm>
        </p:grpSpPr>
        <p:pic>
          <p:nvPicPr>
            <p:cNvPr id="451" name="Picture 591" descr="desktop_computer_stylized_medium">
              <a:extLst>
                <a:ext uri="{FF2B5EF4-FFF2-40B4-BE49-F238E27FC236}">
                  <a16:creationId xmlns:a16="http://schemas.microsoft.com/office/drawing/2014/main" id="{FC71EB74-5BE7-7A48-B637-5058D84946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2" name="Freeform 592">
              <a:extLst>
                <a:ext uri="{FF2B5EF4-FFF2-40B4-BE49-F238E27FC236}">
                  <a16:creationId xmlns:a16="http://schemas.microsoft.com/office/drawing/2014/main" id="{B9007CC0-7362-AE4E-9B5B-742E3046F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4" name="Rectangle 443">
            <a:extLst>
              <a:ext uri="{FF2B5EF4-FFF2-40B4-BE49-F238E27FC236}">
                <a16:creationId xmlns:a16="http://schemas.microsoft.com/office/drawing/2014/main" id="{C47118FD-7A98-6943-B3A3-B578E5FB9F06}"/>
              </a:ext>
            </a:extLst>
          </p:cNvPr>
          <p:cNvSpPr/>
          <p:nvPr/>
        </p:nvSpPr>
        <p:spPr>
          <a:xfrm>
            <a:off x="6539916" y="1365914"/>
            <a:ext cx="5359400" cy="495462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46" name="Group 652">
            <a:extLst>
              <a:ext uri="{FF2B5EF4-FFF2-40B4-BE49-F238E27FC236}">
                <a16:creationId xmlns:a16="http://schemas.microsoft.com/office/drawing/2014/main" id="{84B474B2-2AC4-EC40-9EA0-B5E48CE68CBD}"/>
              </a:ext>
            </a:extLst>
          </p:cNvPr>
          <p:cNvGrpSpPr>
            <a:grpSpLocks/>
          </p:cNvGrpSpPr>
          <p:nvPr/>
        </p:nvGrpSpPr>
        <p:grpSpPr bwMode="auto">
          <a:xfrm>
            <a:off x="7750224" y="1859725"/>
            <a:ext cx="415925" cy="385763"/>
            <a:chOff x="2751" y="1851"/>
            <a:chExt cx="462" cy="478"/>
          </a:xfrm>
        </p:grpSpPr>
        <p:pic>
          <p:nvPicPr>
            <p:cNvPr id="453" name="Picture 653" descr="iphone_stylized_small">
              <a:extLst>
                <a:ext uri="{FF2B5EF4-FFF2-40B4-BE49-F238E27FC236}">
                  <a16:creationId xmlns:a16="http://schemas.microsoft.com/office/drawing/2014/main" id="{34A94CEC-DE5F-E64D-A5B4-F04DB3231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4" name="Picture 654" descr="antenna_radiation_stylized">
              <a:extLst>
                <a:ext uri="{FF2B5EF4-FFF2-40B4-BE49-F238E27FC236}">
                  <a16:creationId xmlns:a16="http://schemas.microsoft.com/office/drawing/2014/main" id="{67C4AABE-F80E-F846-A0E8-D555DE64EB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49" name="Oval 448">
            <a:extLst>
              <a:ext uri="{FF2B5EF4-FFF2-40B4-BE49-F238E27FC236}">
                <a16:creationId xmlns:a16="http://schemas.microsoft.com/office/drawing/2014/main" id="{D57ABF6C-635D-8547-9D46-7AFB160876AA}"/>
              </a:ext>
            </a:extLst>
          </p:cNvPr>
          <p:cNvSpPr/>
          <p:nvPr/>
        </p:nvSpPr>
        <p:spPr>
          <a:xfrm>
            <a:off x="7680324" y="1814171"/>
            <a:ext cx="612303" cy="51006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0" name="Oval 449">
            <a:extLst>
              <a:ext uri="{FF2B5EF4-FFF2-40B4-BE49-F238E27FC236}">
                <a16:creationId xmlns:a16="http://schemas.microsoft.com/office/drawing/2014/main" id="{2895CDC0-6EA0-564A-AFB6-E1E735A44F41}"/>
              </a:ext>
            </a:extLst>
          </p:cNvPr>
          <p:cNvSpPr/>
          <p:nvPr/>
        </p:nvSpPr>
        <p:spPr>
          <a:xfrm>
            <a:off x="9823450" y="5554772"/>
            <a:ext cx="612303" cy="51006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3" name="Freeform 917">
            <a:extLst>
              <a:ext uri="{FF2B5EF4-FFF2-40B4-BE49-F238E27FC236}">
                <a16:creationId xmlns:a16="http://schemas.microsoft.com/office/drawing/2014/main" id="{ADACC4C8-123A-0642-ADC2-DC6E1D927429}"/>
              </a:ext>
            </a:extLst>
          </p:cNvPr>
          <p:cNvSpPr>
            <a:spLocks/>
          </p:cNvSpPr>
          <p:nvPr/>
        </p:nvSpPr>
        <p:spPr bwMode="auto">
          <a:xfrm>
            <a:off x="8005845" y="1190714"/>
            <a:ext cx="304800" cy="942975"/>
          </a:xfrm>
          <a:custGeom>
            <a:avLst/>
            <a:gdLst>
              <a:gd name="T0" fmla="*/ 0 w 192"/>
              <a:gd name="T1" fmla="*/ 594 h 594"/>
              <a:gd name="T2" fmla="*/ 192 w 192"/>
              <a:gd name="T3" fmla="*/ 0 h 594"/>
              <a:gd name="T4" fmla="*/ 192 w 192"/>
              <a:gd name="T5" fmla="*/ 515 h 594"/>
              <a:gd name="T6" fmla="*/ 0 w 192"/>
              <a:gd name="T7" fmla="*/ 594 h 594"/>
              <a:gd name="T8" fmla="*/ 0 60000 65536"/>
              <a:gd name="T9" fmla="*/ 0 60000 65536"/>
              <a:gd name="T10" fmla="*/ 0 60000 65536"/>
              <a:gd name="T11" fmla="*/ 0 60000 65536"/>
              <a:gd name="T12" fmla="*/ 0 w 192"/>
              <a:gd name="T13" fmla="*/ 0 h 594"/>
              <a:gd name="T14" fmla="*/ 192 w 192"/>
              <a:gd name="T15" fmla="*/ 594 h 5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2" h="594">
                <a:moveTo>
                  <a:pt x="0" y="594"/>
                </a:moveTo>
                <a:lnTo>
                  <a:pt x="192" y="0"/>
                </a:lnTo>
                <a:lnTo>
                  <a:pt x="192" y="515"/>
                </a:lnTo>
                <a:lnTo>
                  <a:pt x="0" y="594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CC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CFEE881-E73C-8C4D-A5ED-9848E08F428B}"/>
              </a:ext>
            </a:extLst>
          </p:cNvPr>
          <p:cNvGrpSpPr/>
          <p:nvPr/>
        </p:nvGrpSpPr>
        <p:grpSpPr>
          <a:xfrm>
            <a:off x="10288915" y="4742972"/>
            <a:ext cx="880622" cy="861812"/>
            <a:chOff x="10288915" y="4742972"/>
            <a:chExt cx="880622" cy="861812"/>
          </a:xfrm>
        </p:grpSpPr>
        <p:grpSp>
          <p:nvGrpSpPr>
            <p:cNvPr id="323" name="Group 950">
              <a:extLst>
                <a:ext uri="{FF2B5EF4-FFF2-40B4-BE49-F238E27FC236}">
                  <a16:creationId xmlns:a16="http://schemas.microsoft.com/office/drawing/2014/main" id="{BF16D25A-05F2-BD48-8851-FCCC3771B7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88915" y="5273951"/>
              <a:ext cx="177192" cy="330833"/>
              <a:chOff x="4140" y="429"/>
              <a:chExt cx="1425" cy="2396"/>
            </a:xfrm>
          </p:grpSpPr>
          <p:sp>
            <p:nvSpPr>
              <p:cNvPr id="324" name="Freeform 951">
                <a:extLst>
                  <a:ext uri="{FF2B5EF4-FFF2-40B4-BE49-F238E27FC236}">
                    <a16:creationId xmlns:a16="http://schemas.microsoft.com/office/drawing/2014/main" id="{72C50429-8235-E440-B0F8-ADCFAC7485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5" name="Rectangle 952">
                <a:extLst>
                  <a:ext uri="{FF2B5EF4-FFF2-40B4-BE49-F238E27FC236}">
                    <a16:creationId xmlns:a16="http://schemas.microsoft.com/office/drawing/2014/main" id="{C8289D20-20EF-CE4A-B82D-CC6F98B22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26" name="Freeform 953">
                <a:extLst>
                  <a:ext uri="{FF2B5EF4-FFF2-40B4-BE49-F238E27FC236}">
                    <a16:creationId xmlns:a16="http://schemas.microsoft.com/office/drawing/2014/main" id="{512EE24C-2BC1-5A45-B541-28FAD55222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7" name="Freeform 954">
                <a:extLst>
                  <a:ext uri="{FF2B5EF4-FFF2-40B4-BE49-F238E27FC236}">
                    <a16:creationId xmlns:a16="http://schemas.microsoft.com/office/drawing/2014/main" id="{CC26DF50-FD02-994D-80F7-4CD21CC31F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8" name="Rectangle 955">
                <a:extLst>
                  <a:ext uri="{FF2B5EF4-FFF2-40B4-BE49-F238E27FC236}">
                    <a16:creationId xmlns:a16="http://schemas.microsoft.com/office/drawing/2014/main" id="{12D5F885-EEB6-EA49-8F16-8E65F7B568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329" name="Group 956">
                <a:extLst>
                  <a:ext uri="{FF2B5EF4-FFF2-40B4-BE49-F238E27FC236}">
                    <a16:creationId xmlns:a16="http://schemas.microsoft.com/office/drawing/2014/main" id="{4819CF1A-CAA2-2445-BACA-6333C67700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54" name="AutoShape 957">
                  <a:extLst>
                    <a:ext uri="{FF2B5EF4-FFF2-40B4-BE49-F238E27FC236}">
                      <a16:creationId xmlns:a16="http://schemas.microsoft.com/office/drawing/2014/main" id="{F403CAA7-7575-5B45-9B26-74060E67ED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5" name="AutoShape 958">
                  <a:extLst>
                    <a:ext uri="{FF2B5EF4-FFF2-40B4-BE49-F238E27FC236}">
                      <a16:creationId xmlns:a16="http://schemas.microsoft.com/office/drawing/2014/main" id="{E7C03107-B3D4-E74B-8026-51FC5FB4C9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30" name="Rectangle 959">
                <a:extLst>
                  <a:ext uri="{FF2B5EF4-FFF2-40B4-BE49-F238E27FC236}">
                    <a16:creationId xmlns:a16="http://schemas.microsoft.com/office/drawing/2014/main" id="{8C82FD14-8B3E-4C45-BA2F-1D536922BB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331" name="Group 960">
                <a:extLst>
                  <a:ext uri="{FF2B5EF4-FFF2-40B4-BE49-F238E27FC236}">
                    <a16:creationId xmlns:a16="http://schemas.microsoft.com/office/drawing/2014/main" id="{848EC42A-6B0F-D74E-99AF-9287D4319D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52" name="AutoShape 961">
                  <a:extLst>
                    <a:ext uri="{FF2B5EF4-FFF2-40B4-BE49-F238E27FC236}">
                      <a16:creationId xmlns:a16="http://schemas.microsoft.com/office/drawing/2014/main" id="{5837F05C-C8FD-5D48-B46A-FAF46F8F6D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3" name="AutoShape 962">
                  <a:extLst>
                    <a:ext uri="{FF2B5EF4-FFF2-40B4-BE49-F238E27FC236}">
                      <a16:creationId xmlns:a16="http://schemas.microsoft.com/office/drawing/2014/main" id="{85884ACD-1556-C049-9208-BBD38D4BCB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32" name="Rectangle 963">
                <a:extLst>
                  <a:ext uri="{FF2B5EF4-FFF2-40B4-BE49-F238E27FC236}">
                    <a16:creationId xmlns:a16="http://schemas.microsoft.com/office/drawing/2014/main" id="{BB3BDCEC-6ABC-7E44-B9C4-70680B656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33" name="Rectangle 964">
                <a:extLst>
                  <a:ext uri="{FF2B5EF4-FFF2-40B4-BE49-F238E27FC236}">
                    <a16:creationId xmlns:a16="http://schemas.microsoft.com/office/drawing/2014/main" id="{BF659529-BF75-D64D-A398-3F5F02E8D6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334" name="Group 965">
                <a:extLst>
                  <a:ext uri="{FF2B5EF4-FFF2-40B4-BE49-F238E27FC236}">
                    <a16:creationId xmlns:a16="http://schemas.microsoft.com/office/drawing/2014/main" id="{08EED94E-296E-6944-AB01-4E0F74CF60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50" name="AutoShape 966">
                  <a:extLst>
                    <a:ext uri="{FF2B5EF4-FFF2-40B4-BE49-F238E27FC236}">
                      <a16:creationId xmlns:a16="http://schemas.microsoft.com/office/drawing/2014/main" id="{E45BC691-EDAB-5043-B974-6931BF4A1A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1" name="AutoShape 967">
                  <a:extLst>
                    <a:ext uri="{FF2B5EF4-FFF2-40B4-BE49-F238E27FC236}">
                      <a16:creationId xmlns:a16="http://schemas.microsoft.com/office/drawing/2014/main" id="{BC4BCC73-0226-7344-A90F-A319311EB0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35" name="Freeform 968">
                <a:extLst>
                  <a:ext uri="{FF2B5EF4-FFF2-40B4-BE49-F238E27FC236}">
                    <a16:creationId xmlns:a16="http://schemas.microsoft.com/office/drawing/2014/main" id="{4D3CB3E6-04E9-DD42-A1E2-B9CFDE5F40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36" name="Group 969">
                <a:extLst>
                  <a:ext uri="{FF2B5EF4-FFF2-40B4-BE49-F238E27FC236}">
                    <a16:creationId xmlns:a16="http://schemas.microsoft.com/office/drawing/2014/main" id="{D3A85C8F-5C9D-004C-BED1-826FD6B753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48" name="AutoShape 970">
                  <a:extLst>
                    <a:ext uri="{FF2B5EF4-FFF2-40B4-BE49-F238E27FC236}">
                      <a16:creationId xmlns:a16="http://schemas.microsoft.com/office/drawing/2014/main" id="{61DC189F-D857-CE49-9706-A99AFD0741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9" name="AutoShape 971">
                  <a:extLst>
                    <a:ext uri="{FF2B5EF4-FFF2-40B4-BE49-F238E27FC236}">
                      <a16:creationId xmlns:a16="http://schemas.microsoft.com/office/drawing/2014/main" id="{8FED6611-7057-CD45-9474-CA215533CF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37" name="Rectangle 972">
                <a:extLst>
                  <a:ext uri="{FF2B5EF4-FFF2-40B4-BE49-F238E27FC236}">
                    <a16:creationId xmlns:a16="http://schemas.microsoft.com/office/drawing/2014/main" id="{043E3E2C-723D-CA49-8604-B8FA4FD29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38" name="Freeform 973">
                <a:extLst>
                  <a:ext uri="{FF2B5EF4-FFF2-40B4-BE49-F238E27FC236}">
                    <a16:creationId xmlns:a16="http://schemas.microsoft.com/office/drawing/2014/main" id="{A7D59DBF-B240-2743-8F05-CD66521792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9" name="Freeform 974">
                <a:extLst>
                  <a:ext uri="{FF2B5EF4-FFF2-40B4-BE49-F238E27FC236}">
                    <a16:creationId xmlns:a16="http://schemas.microsoft.com/office/drawing/2014/main" id="{782758E0-5FA1-2541-8957-4820DA2644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0" name="Oval 975">
                <a:extLst>
                  <a:ext uri="{FF2B5EF4-FFF2-40B4-BE49-F238E27FC236}">
                    <a16:creationId xmlns:a16="http://schemas.microsoft.com/office/drawing/2014/main" id="{E43434A9-1771-1841-B10D-00C68B13FB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1" name="Freeform 976">
                <a:extLst>
                  <a:ext uri="{FF2B5EF4-FFF2-40B4-BE49-F238E27FC236}">
                    <a16:creationId xmlns:a16="http://schemas.microsoft.com/office/drawing/2014/main" id="{7F3BC29B-77D4-0345-BC99-5EBDE51786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2" name="AutoShape 977">
                <a:extLst>
                  <a:ext uri="{FF2B5EF4-FFF2-40B4-BE49-F238E27FC236}">
                    <a16:creationId xmlns:a16="http://schemas.microsoft.com/office/drawing/2014/main" id="{AB8C4D5D-D558-0E48-B735-10A1700F94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3" name="AutoShape 978">
                <a:extLst>
                  <a:ext uri="{FF2B5EF4-FFF2-40B4-BE49-F238E27FC236}">
                    <a16:creationId xmlns:a16="http://schemas.microsoft.com/office/drawing/2014/main" id="{A52E34C3-2A4E-6E43-AEAD-80E9029E9F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4" name="Oval 979">
                <a:extLst>
                  <a:ext uri="{FF2B5EF4-FFF2-40B4-BE49-F238E27FC236}">
                    <a16:creationId xmlns:a16="http://schemas.microsoft.com/office/drawing/2014/main" id="{CF996EB8-B8AF-1645-81FB-5C4480FC1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5" name="Oval 980">
                <a:extLst>
                  <a:ext uri="{FF2B5EF4-FFF2-40B4-BE49-F238E27FC236}">
                    <a16:creationId xmlns:a16="http://schemas.microsoft.com/office/drawing/2014/main" id="{6ABBF416-3D25-A54A-B9CB-9BC7B8D8BD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6" name="Oval 981">
                <a:extLst>
                  <a:ext uri="{FF2B5EF4-FFF2-40B4-BE49-F238E27FC236}">
                    <a16:creationId xmlns:a16="http://schemas.microsoft.com/office/drawing/2014/main" id="{BEBFB614-43B9-5A4B-8E5D-794244BE12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7" name="Rectangle 982">
                <a:extLst>
                  <a:ext uri="{FF2B5EF4-FFF2-40B4-BE49-F238E27FC236}">
                    <a16:creationId xmlns:a16="http://schemas.microsoft.com/office/drawing/2014/main" id="{C5CE1C8E-4047-8540-B7FB-EBAB3DBC64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65" name="Rectangle 227">
              <a:extLst>
                <a:ext uri="{FF2B5EF4-FFF2-40B4-BE49-F238E27FC236}">
                  <a16:creationId xmlns:a16="http://schemas.microsoft.com/office/drawing/2014/main" id="{DDE0D48B-5AA6-5340-937B-33FE1BA44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2186" y="4753064"/>
              <a:ext cx="676276" cy="776288"/>
            </a:xfrm>
            <a:prstGeom prst="rect">
              <a:avLst/>
            </a:prstGeom>
            <a:solidFill>
              <a:srgbClr val="000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6" name="Rectangle 228">
              <a:extLst>
                <a:ext uri="{FF2B5EF4-FFF2-40B4-BE49-F238E27FC236}">
                  <a16:creationId xmlns:a16="http://schemas.microsoft.com/office/drawing/2014/main" id="{AEBD2839-8A70-0849-9413-EA386C5B0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8848" y="4776877"/>
              <a:ext cx="690563" cy="800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7" name="Rectangle 229">
              <a:extLst>
                <a:ext uri="{FF2B5EF4-FFF2-40B4-BE49-F238E27FC236}">
                  <a16:creationId xmlns:a16="http://schemas.microsoft.com/office/drawing/2014/main" id="{66D99AF7-74D7-B440-A1E0-2DC5D0A5E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5991" y="4930726"/>
              <a:ext cx="676276" cy="186668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8" name="Text Box 230">
              <a:extLst>
                <a:ext uri="{FF2B5EF4-FFF2-40B4-BE49-F238E27FC236}">
                  <a16:creationId xmlns:a16="http://schemas.microsoft.com/office/drawing/2014/main" id="{0C785C80-53AC-EA4E-992A-05BE1EFF5E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55149" y="4742972"/>
              <a:ext cx="814388" cy="85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 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9" name="Line 231">
              <a:extLst>
                <a:ext uri="{FF2B5EF4-FFF2-40B4-BE49-F238E27FC236}">
                  <a16:creationId xmlns:a16="http://schemas.microsoft.com/office/drawing/2014/main" id="{444422FC-4C08-2E49-AD0C-394B62D1B3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18848" y="5119777"/>
              <a:ext cx="690563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0" name="Line 232">
              <a:extLst>
                <a:ext uri="{FF2B5EF4-FFF2-40B4-BE49-F238E27FC236}">
                  <a16:creationId xmlns:a16="http://schemas.microsoft.com/office/drawing/2014/main" id="{D3DF9882-BA24-4148-9227-6803DB03F9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28373" y="5257889"/>
              <a:ext cx="690563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1" name="Line 233">
              <a:extLst>
                <a:ext uri="{FF2B5EF4-FFF2-40B4-BE49-F238E27FC236}">
                  <a16:creationId xmlns:a16="http://schemas.microsoft.com/office/drawing/2014/main" id="{238E9799-3D8B-F54E-BFBB-FE1237FADF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28373" y="5396002"/>
              <a:ext cx="690563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72" name="Freeform 917">
            <a:extLst>
              <a:ext uri="{FF2B5EF4-FFF2-40B4-BE49-F238E27FC236}">
                <a16:creationId xmlns:a16="http://schemas.microsoft.com/office/drawing/2014/main" id="{831FA212-BCFB-1F40-96A0-1C871E9EF3AB}"/>
              </a:ext>
            </a:extLst>
          </p:cNvPr>
          <p:cNvSpPr>
            <a:spLocks/>
          </p:cNvSpPr>
          <p:nvPr/>
        </p:nvSpPr>
        <p:spPr bwMode="auto">
          <a:xfrm>
            <a:off x="10104523" y="4775289"/>
            <a:ext cx="304800" cy="942975"/>
          </a:xfrm>
          <a:custGeom>
            <a:avLst/>
            <a:gdLst>
              <a:gd name="T0" fmla="*/ 0 w 192"/>
              <a:gd name="T1" fmla="*/ 594 h 594"/>
              <a:gd name="T2" fmla="*/ 192 w 192"/>
              <a:gd name="T3" fmla="*/ 0 h 594"/>
              <a:gd name="T4" fmla="*/ 192 w 192"/>
              <a:gd name="T5" fmla="*/ 515 h 594"/>
              <a:gd name="T6" fmla="*/ 0 w 192"/>
              <a:gd name="T7" fmla="*/ 594 h 594"/>
              <a:gd name="T8" fmla="*/ 0 60000 65536"/>
              <a:gd name="T9" fmla="*/ 0 60000 65536"/>
              <a:gd name="T10" fmla="*/ 0 60000 65536"/>
              <a:gd name="T11" fmla="*/ 0 60000 65536"/>
              <a:gd name="T12" fmla="*/ 0 w 192"/>
              <a:gd name="T13" fmla="*/ 0 h 594"/>
              <a:gd name="T14" fmla="*/ 192 w 192"/>
              <a:gd name="T15" fmla="*/ 594 h 5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2" h="594">
                <a:moveTo>
                  <a:pt x="0" y="594"/>
                </a:moveTo>
                <a:lnTo>
                  <a:pt x="192" y="0"/>
                </a:lnTo>
                <a:lnTo>
                  <a:pt x="192" y="515"/>
                </a:lnTo>
                <a:lnTo>
                  <a:pt x="0" y="594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CC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84" name="Group 950">
            <a:extLst>
              <a:ext uri="{FF2B5EF4-FFF2-40B4-BE49-F238E27FC236}">
                <a16:creationId xmlns:a16="http://schemas.microsoft.com/office/drawing/2014/main" id="{7CEBBAF6-579E-3943-B1EB-BB883618D6D9}"/>
              </a:ext>
            </a:extLst>
          </p:cNvPr>
          <p:cNvGrpSpPr>
            <a:grpSpLocks/>
          </p:cNvGrpSpPr>
          <p:nvPr/>
        </p:nvGrpSpPr>
        <p:grpSpPr bwMode="auto">
          <a:xfrm>
            <a:off x="10002508" y="5616400"/>
            <a:ext cx="214974" cy="403920"/>
            <a:chOff x="4140" y="429"/>
            <a:chExt cx="1425" cy="2396"/>
          </a:xfrm>
        </p:grpSpPr>
        <p:sp>
          <p:nvSpPr>
            <p:cNvPr id="485" name="Freeform 951">
              <a:extLst>
                <a:ext uri="{FF2B5EF4-FFF2-40B4-BE49-F238E27FC236}">
                  <a16:creationId xmlns:a16="http://schemas.microsoft.com/office/drawing/2014/main" id="{984581C6-7CED-A042-809F-11066F04B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6" name="Rectangle 952">
              <a:extLst>
                <a:ext uri="{FF2B5EF4-FFF2-40B4-BE49-F238E27FC236}">
                  <a16:creationId xmlns:a16="http://schemas.microsoft.com/office/drawing/2014/main" id="{0E0A78D4-7C3B-2143-AE69-FA504AD75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87" name="Freeform 953">
              <a:extLst>
                <a:ext uri="{FF2B5EF4-FFF2-40B4-BE49-F238E27FC236}">
                  <a16:creationId xmlns:a16="http://schemas.microsoft.com/office/drawing/2014/main" id="{B0C7F238-A8B7-7443-8BA5-8939FF6B5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8" name="Freeform 954">
              <a:extLst>
                <a:ext uri="{FF2B5EF4-FFF2-40B4-BE49-F238E27FC236}">
                  <a16:creationId xmlns:a16="http://schemas.microsoft.com/office/drawing/2014/main" id="{6F90FD17-11E4-EE4F-AF2F-7122C053E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9" name="Rectangle 955">
              <a:extLst>
                <a:ext uri="{FF2B5EF4-FFF2-40B4-BE49-F238E27FC236}">
                  <a16:creationId xmlns:a16="http://schemas.microsoft.com/office/drawing/2014/main" id="{53A75298-B138-094F-9787-1B231F480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0" name="Group 956">
              <a:extLst>
                <a:ext uri="{FF2B5EF4-FFF2-40B4-BE49-F238E27FC236}">
                  <a16:creationId xmlns:a16="http://schemas.microsoft.com/office/drawing/2014/main" id="{AD456B50-CD82-6F4C-9CF1-09ABBC571C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15" name="AutoShape 957">
                <a:extLst>
                  <a:ext uri="{FF2B5EF4-FFF2-40B4-BE49-F238E27FC236}">
                    <a16:creationId xmlns:a16="http://schemas.microsoft.com/office/drawing/2014/main" id="{4C074F81-A723-5F4E-9479-CE1CDCFBC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6" name="AutoShape 958">
                <a:extLst>
                  <a:ext uri="{FF2B5EF4-FFF2-40B4-BE49-F238E27FC236}">
                    <a16:creationId xmlns:a16="http://schemas.microsoft.com/office/drawing/2014/main" id="{4DE71513-1E1D-B644-992C-AE6AB0DB11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1" name="Rectangle 959">
              <a:extLst>
                <a:ext uri="{FF2B5EF4-FFF2-40B4-BE49-F238E27FC236}">
                  <a16:creationId xmlns:a16="http://schemas.microsoft.com/office/drawing/2014/main" id="{05D448DB-B3CB-C64D-8C4B-72D790DFF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2" name="Group 960">
              <a:extLst>
                <a:ext uri="{FF2B5EF4-FFF2-40B4-BE49-F238E27FC236}">
                  <a16:creationId xmlns:a16="http://schemas.microsoft.com/office/drawing/2014/main" id="{9CDEBDA5-A066-D749-B9E9-47DB05253D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13" name="AutoShape 961">
                <a:extLst>
                  <a:ext uri="{FF2B5EF4-FFF2-40B4-BE49-F238E27FC236}">
                    <a16:creationId xmlns:a16="http://schemas.microsoft.com/office/drawing/2014/main" id="{8E73CA32-EF58-EA45-A4FE-37E560EBE8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4" name="AutoShape 962">
                <a:extLst>
                  <a:ext uri="{FF2B5EF4-FFF2-40B4-BE49-F238E27FC236}">
                    <a16:creationId xmlns:a16="http://schemas.microsoft.com/office/drawing/2014/main" id="{2E2C05F9-1F42-CF46-83F8-339E874CF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3" name="Rectangle 963">
              <a:extLst>
                <a:ext uri="{FF2B5EF4-FFF2-40B4-BE49-F238E27FC236}">
                  <a16:creationId xmlns:a16="http://schemas.microsoft.com/office/drawing/2014/main" id="{D2B5715C-9E55-D04D-BD32-A700B9DCC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94" name="Rectangle 964">
              <a:extLst>
                <a:ext uri="{FF2B5EF4-FFF2-40B4-BE49-F238E27FC236}">
                  <a16:creationId xmlns:a16="http://schemas.microsoft.com/office/drawing/2014/main" id="{3A8FF8A7-C248-1B42-80FA-051974D95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5" name="Group 965">
              <a:extLst>
                <a:ext uri="{FF2B5EF4-FFF2-40B4-BE49-F238E27FC236}">
                  <a16:creationId xmlns:a16="http://schemas.microsoft.com/office/drawing/2014/main" id="{8E71E5B0-A3F5-D344-B255-99112EB19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11" name="AutoShape 966">
                <a:extLst>
                  <a:ext uri="{FF2B5EF4-FFF2-40B4-BE49-F238E27FC236}">
                    <a16:creationId xmlns:a16="http://schemas.microsoft.com/office/drawing/2014/main" id="{A2F22898-EA39-FB4D-B255-ABCB1B7C1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2" name="AutoShape 967">
                <a:extLst>
                  <a:ext uri="{FF2B5EF4-FFF2-40B4-BE49-F238E27FC236}">
                    <a16:creationId xmlns:a16="http://schemas.microsoft.com/office/drawing/2014/main" id="{FBF034BA-270B-6F40-B57B-8A19ABF281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6" name="Freeform 968">
              <a:extLst>
                <a:ext uri="{FF2B5EF4-FFF2-40B4-BE49-F238E27FC236}">
                  <a16:creationId xmlns:a16="http://schemas.microsoft.com/office/drawing/2014/main" id="{C6616798-D999-124B-8365-0FF6B1AC6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97" name="Group 969">
              <a:extLst>
                <a:ext uri="{FF2B5EF4-FFF2-40B4-BE49-F238E27FC236}">
                  <a16:creationId xmlns:a16="http://schemas.microsoft.com/office/drawing/2014/main" id="{0D2B7299-399C-9748-80B1-8B82EA5708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09" name="AutoShape 970">
                <a:extLst>
                  <a:ext uri="{FF2B5EF4-FFF2-40B4-BE49-F238E27FC236}">
                    <a16:creationId xmlns:a16="http://schemas.microsoft.com/office/drawing/2014/main" id="{791F8FFE-36CE-5D47-899C-7B6F5471D9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0" name="AutoShape 971">
                <a:extLst>
                  <a:ext uri="{FF2B5EF4-FFF2-40B4-BE49-F238E27FC236}">
                    <a16:creationId xmlns:a16="http://schemas.microsoft.com/office/drawing/2014/main" id="{96614370-C84C-644E-AF93-94853FD47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8" name="Rectangle 972">
              <a:extLst>
                <a:ext uri="{FF2B5EF4-FFF2-40B4-BE49-F238E27FC236}">
                  <a16:creationId xmlns:a16="http://schemas.microsoft.com/office/drawing/2014/main" id="{3024E21F-4580-974D-A923-DBF7106EF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99" name="Freeform 973">
              <a:extLst>
                <a:ext uri="{FF2B5EF4-FFF2-40B4-BE49-F238E27FC236}">
                  <a16:creationId xmlns:a16="http://schemas.microsoft.com/office/drawing/2014/main" id="{355CC750-A436-114A-B13D-15B18BE00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0" name="Freeform 974">
              <a:extLst>
                <a:ext uri="{FF2B5EF4-FFF2-40B4-BE49-F238E27FC236}">
                  <a16:creationId xmlns:a16="http://schemas.microsoft.com/office/drawing/2014/main" id="{D88AEB08-419C-994D-B9AF-2D260494D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1" name="Oval 975">
              <a:extLst>
                <a:ext uri="{FF2B5EF4-FFF2-40B4-BE49-F238E27FC236}">
                  <a16:creationId xmlns:a16="http://schemas.microsoft.com/office/drawing/2014/main" id="{A70DC3D0-7F41-FB4E-BF25-4A8051E0D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2" name="Freeform 976">
              <a:extLst>
                <a:ext uri="{FF2B5EF4-FFF2-40B4-BE49-F238E27FC236}">
                  <a16:creationId xmlns:a16="http://schemas.microsoft.com/office/drawing/2014/main" id="{00011472-61BE-7D4E-BF36-C4C4F0A5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3" name="AutoShape 977">
              <a:extLst>
                <a:ext uri="{FF2B5EF4-FFF2-40B4-BE49-F238E27FC236}">
                  <a16:creationId xmlns:a16="http://schemas.microsoft.com/office/drawing/2014/main" id="{369D2889-1BFC-A340-B67F-54F258D6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4" name="AutoShape 978">
              <a:extLst>
                <a:ext uri="{FF2B5EF4-FFF2-40B4-BE49-F238E27FC236}">
                  <a16:creationId xmlns:a16="http://schemas.microsoft.com/office/drawing/2014/main" id="{CEFA09E5-3186-4445-AD94-60C0E1519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5" name="Oval 979">
              <a:extLst>
                <a:ext uri="{FF2B5EF4-FFF2-40B4-BE49-F238E27FC236}">
                  <a16:creationId xmlns:a16="http://schemas.microsoft.com/office/drawing/2014/main" id="{9AFADA62-C3CB-594F-8048-887106427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6" name="Oval 980">
              <a:extLst>
                <a:ext uri="{FF2B5EF4-FFF2-40B4-BE49-F238E27FC236}">
                  <a16:creationId xmlns:a16="http://schemas.microsoft.com/office/drawing/2014/main" id="{C82FFABC-4C4C-6243-9D2D-3C99FBC51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7" name="Oval 981">
              <a:extLst>
                <a:ext uri="{FF2B5EF4-FFF2-40B4-BE49-F238E27FC236}">
                  <a16:creationId xmlns:a16="http://schemas.microsoft.com/office/drawing/2014/main" id="{C0EFDD4D-FB5A-6D4E-97DD-CFA89D4A9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8" name="Rectangle 982">
              <a:extLst>
                <a:ext uri="{FF2B5EF4-FFF2-40B4-BE49-F238E27FC236}">
                  <a16:creationId xmlns:a16="http://schemas.microsoft.com/office/drawing/2014/main" id="{99A1B872-581F-BE49-AADF-3A6775C16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77610FF-4F61-2C4A-A861-FC0ED9C69928}"/>
              </a:ext>
            </a:extLst>
          </p:cNvPr>
          <p:cNvGrpSpPr/>
          <p:nvPr/>
        </p:nvGrpSpPr>
        <p:grpSpPr>
          <a:xfrm>
            <a:off x="8252702" y="1137866"/>
            <a:ext cx="814388" cy="854075"/>
            <a:chOff x="9791027" y="656358"/>
            <a:chExt cx="814388" cy="854075"/>
          </a:xfrm>
        </p:grpSpPr>
        <p:sp>
          <p:nvSpPr>
            <p:cNvPr id="519" name="Rectangle 227">
              <a:extLst>
                <a:ext uri="{FF2B5EF4-FFF2-40B4-BE49-F238E27FC236}">
                  <a16:creationId xmlns:a16="http://schemas.microsoft.com/office/drawing/2014/main" id="{B61510CE-247E-1E43-BA4A-EC188AFE0C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8064" y="666450"/>
              <a:ext cx="676276" cy="776288"/>
            </a:xfrm>
            <a:prstGeom prst="rect">
              <a:avLst/>
            </a:prstGeom>
            <a:solidFill>
              <a:srgbClr val="000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0" name="Rectangle 228">
              <a:extLst>
                <a:ext uri="{FF2B5EF4-FFF2-40B4-BE49-F238E27FC236}">
                  <a16:creationId xmlns:a16="http://schemas.microsoft.com/office/drawing/2014/main" id="{4174338D-3A0E-9747-819D-0C19F4DF4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54726" y="690263"/>
              <a:ext cx="690563" cy="800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1" name="Rectangle 229">
              <a:extLst>
                <a:ext uri="{FF2B5EF4-FFF2-40B4-BE49-F238E27FC236}">
                  <a16:creationId xmlns:a16="http://schemas.microsoft.com/office/drawing/2014/main" id="{621AE13C-4ABC-334F-8206-4D5E08465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1869" y="844112"/>
              <a:ext cx="676276" cy="186668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2" name="Text Box 230">
              <a:extLst>
                <a:ext uri="{FF2B5EF4-FFF2-40B4-BE49-F238E27FC236}">
                  <a16:creationId xmlns:a16="http://schemas.microsoft.com/office/drawing/2014/main" id="{CA38D367-F86F-AB43-B21E-1EEE691D3D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91027" y="656358"/>
              <a:ext cx="814388" cy="85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 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3" name="Line 231">
              <a:extLst>
                <a:ext uri="{FF2B5EF4-FFF2-40B4-BE49-F238E27FC236}">
                  <a16:creationId xmlns:a16="http://schemas.microsoft.com/office/drawing/2014/main" id="{A3474A7D-75ED-1D4F-BB1C-5BA4ECFE69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54726" y="1033163"/>
              <a:ext cx="690563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4" name="Line 232">
              <a:extLst>
                <a:ext uri="{FF2B5EF4-FFF2-40B4-BE49-F238E27FC236}">
                  <a16:creationId xmlns:a16="http://schemas.microsoft.com/office/drawing/2014/main" id="{79D6BFCD-0081-1543-8A02-CDC78B9447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64251" y="1171275"/>
              <a:ext cx="690563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5" name="Line 233">
              <a:extLst>
                <a:ext uri="{FF2B5EF4-FFF2-40B4-BE49-F238E27FC236}">
                  <a16:creationId xmlns:a16="http://schemas.microsoft.com/office/drawing/2014/main" id="{539E5FFB-197B-6F44-A1D2-C9A93359AB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64251" y="1309388"/>
              <a:ext cx="690563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58" name="Up-Down Arrow 557">
            <a:extLst>
              <a:ext uri="{FF2B5EF4-FFF2-40B4-BE49-F238E27FC236}">
                <a16:creationId xmlns:a16="http://schemas.microsoft.com/office/drawing/2014/main" id="{1F1264FF-C88C-CF4E-85AF-1CB82BE0554E}"/>
              </a:ext>
            </a:extLst>
          </p:cNvPr>
          <p:cNvSpPr/>
          <p:nvPr/>
        </p:nvSpPr>
        <p:spPr>
          <a:xfrm rot="19889198">
            <a:off x="9544123" y="1270072"/>
            <a:ext cx="626354" cy="3838406"/>
          </a:xfrm>
          <a:prstGeom prst="up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9" name="TextBox 558">
            <a:extLst>
              <a:ext uri="{FF2B5EF4-FFF2-40B4-BE49-F238E27FC236}">
                <a16:creationId xmlns:a16="http://schemas.microsoft.com/office/drawing/2014/main" id="{BDB4ECF5-2BA8-034C-9E12-98E6A9A3E77D}"/>
              </a:ext>
            </a:extLst>
          </p:cNvPr>
          <p:cNvSpPr txBox="1"/>
          <p:nvPr/>
        </p:nvSpPr>
        <p:spPr>
          <a:xfrm rot="3706861">
            <a:off x="8640694" y="3103268"/>
            <a:ext cx="2550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logical end-end transport</a:t>
            </a:r>
          </a:p>
        </p:txBody>
      </p:sp>
      <p:sp>
        <p:nvSpPr>
          <p:cNvPr id="517" name="Rectangle 3">
            <a:extLst>
              <a:ext uri="{FF2B5EF4-FFF2-40B4-BE49-F238E27FC236}">
                <a16:creationId xmlns:a16="http://schemas.microsoft.com/office/drawing/2014/main" id="{6893AA1C-B5CC-D446-9A4F-4636B0A87E22}"/>
              </a:ext>
            </a:extLst>
          </p:cNvPr>
          <p:cNvSpPr txBox="1">
            <a:spLocks noChangeArrowheads="1"/>
          </p:cNvSpPr>
          <p:nvPr/>
        </p:nvSpPr>
        <p:spPr>
          <a:xfrm>
            <a:off x="736738" y="1365914"/>
            <a:ext cx="6288757" cy="51149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D0004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Transmission Control Protocol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reliable, in-order delivery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congestion control 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flow control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connection setup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D0004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UDP: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User Datagram Protocol</a:t>
            </a:r>
          </a:p>
          <a:p>
            <a:pPr marL="747713" marR="0" lvl="1" indent="-274638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unreliable, unordered delivery</a:t>
            </a:r>
          </a:p>
          <a:p>
            <a:pPr marL="747713" marR="0" lvl="1" indent="-274638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no-frills extension of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best-effort” IP</a:t>
            </a:r>
          </a:p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services not available: 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delay guarantees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bandwidth guarantees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18" name="Slide Number Placeholder 2">
            <a:extLst>
              <a:ext uri="{FF2B5EF4-FFF2-40B4-BE49-F238E27FC236}">
                <a16:creationId xmlns:a16="http://schemas.microsoft.com/office/drawing/2014/main" id="{5EAB89B4-AD20-DC49-B545-2C57C5923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52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902B4EA-0158-774A-877D-888807F574B5}"/>
              </a:ext>
            </a:extLst>
          </p:cNvPr>
          <p:cNvGrpSpPr/>
          <p:nvPr/>
        </p:nvGrpSpPr>
        <p:grpSpPr>
          <a:xfrm>
            <a:off x="2578811" y="4965666"/>
            <a:ext cx="6866725" cy="1028731"/>
            <a:chOff x="2578811" y="4965666"/>
            <a:chExt cx="6866725" cy="1028731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763EEB6-87F6-D847-AD1E-3BFDCE6A9543}"/>
                </a:ext>
              </a:extLst>
            </p:cNvPr>
            <p:cNvCxnSpPr>
              <a:cxnSpLocks/>
            </p:cNvCxnSpPr>
            <p:nvPr/>
          </p:nvCxnSpPr>
          <p:spPr>
            <a:xfrm>
              <a:off x="2578811" y="5062556"/>
              <a:ext cx="1582832" cy="3026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9891B45-180E-B341-A7C6-D10A683BB102}"/>
                </a:ext>
              </a:extLst>
            </p:cNvPr>
            <p:cNvGrpSpPr/>
            <p:nvPr/>
          </p:nvGrpSpPr>
          <p:grpSpPr>
            <a:xfrm>
              <a:off x="4062521" y="4965666"/>
              <a:ext cx="5383015" cy="1028731"/>
              <a:chOff x="4062521" y="4965666"/>
              <a:chExt cx="5383015" cy="1028731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16BE7B71-3412-8546-BD1A-8BF76DC472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72023" y="4973372"/>
                <a:ext cx="1473513" cy="4743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1" name="Freeform 296">
                <a:extLst>
                  <a:ext uri="{FF2B5EF4-FFF2-40B4-BE49-F238E27FC236}">
                    <a16:creationId xmlns:a16="http://schemas.microsoft.com/office/drawing/2014/main" id="{06DFDE96-5B04-984C-B72D-22D074DF3E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521" y="4965666"/>
                <a:ext cx="4036903" cy="1028731"/>
              </a:xfrm>
              <a:custGeom>
                <a:avLst/>
                <a:gdLst>
                  <a:gd name="T0" fmla="*/ 2147483647 w 1877"/>
                  <a:gd name="T1" fmla="*/ 2147483647 h 917"/>
                  <a:gd name="T2" fmla="*/ 2147483647 w 1877"/>
                  <a:gd name="T3" fmla="*/ 2147483647 h 917"/>
                  <a:gd name="T4" fmla="*/ 2147483647 w 1877"/>
                  <a:gd name="T5" fmla="*/ 2147483647 h 917"/>
                  <a:gd name="T6" fmla="*/ 2147483647 w 1877"/>
                  <a:gd name="T7" fmla="*/ 2147483647 h 917"/>
                  <a:gd name="T8" fmla="*/ 2147483647 w 1877"/>
                  <a:gd name="T9" fmla="*/ 2147483647 h 917"/>
                  <a:gd name="T10" fmla="*/ 2147483647 w 1877"/>
                  <a:gd name="T11" fmla="*/ 2147483647 h 917"/>
                  <a:gd name="T12" fmla="*/ 2147483647 w 1877"/>
                  <a:gd name="T13" fmla="*/ 2147483647 h 917"/>
                  <a:gd name="T14" fmla="*/ 2147483647 w 1877"/>
                  <a:gd name="T15" fmla="*/ 2147483647 h 917"/>
                  <a:gd name="T16" fmla="*/ 2147483647 w 1877"/>
                  <a:gd name="T17" fmla="*/ 2147483647 h 917"/>
                  <a:gd name="T18" fmla="*/ 2147483647 w 1877"/>
                  <a:gd name="T19" fmla="*/ 2147483647 h 917"/>
                  <a:gd name="T20" fmla="*/ 2147483647 w 1877"/>
                  <a:gd name="T21" fmla="*/ 2147483647 h 917"/>
                  <a:gd name="T22" fmla="*/ 2147483647 w 1877"/>
                  <a:gd name="T23" fmla="*/ 2147483647 h 917"/>
                  <a:gd name="T24" fmla="*/ 2147483647 w 1877"/>
                  <a:gd name="T25" fmla="*/ 2147483647 h 917"/>
                  <a:gd name="T26" fmla="*/ 2147483647 w 1877"/>
                  <a:gd name="T27" fmla="*/ 2147483647 h 917"/>
                  <a:gd name="T28" fmla="*/ 2147483647 w 1877"/>
                  <a:gd name="T29" fmla="*/ 2147483647 h 917"/>
                  <a:gd name="T30" fmla="*/ 2147483647 w 1877"/>
                  <a:gd name="T31" fmla="*/ 2147483647 h 91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77"/>
                  <a:gd name="T49" fmla="*/ 0 h 917"/>
                  <a:gd name="T50" fmla="*/ 1877 w 1877"/>
                  <a:gd name="T51" fmla="*/ 917 h 91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77" h="917">
                    <a:moveTo>
                      <a:pt x="889" y="23"/>
                    </a:moveTo>
                    <a:cubicBezTo>
                      <a:pt x="804" y="39"/>
                      <a:pt x="771" y="98"/>
                      <a:pt x="692" y="109"/>
                    </a:cubicBezTo>
                    <a:cubicBezTo>
                      <a:pt x="613" y="120"/>
                      <a:pt x="511" y="81"/>
                      <a:pt x="415" y="91"/>
                    </a:cubicBezTo>
                    <a:cubicBezTo>
                      <a:pt x="319" y="101"/>
                      <a:pt x="174" y="126"/>
                      <a:pt x="112" y="170"/>
                    </a:cubicBezTo>
                    <a:cubicBezTo>
                      <a:pt x="51" y="214"/>
                      <a:pt x="66" y="294"/>
                      <a:pt x="50" y="353"/>
                    </a:cubicBezTo>
                    <a:cubicBezTo>
                      <a:pt x="34" y="412"/>
                      <a:pt x="0" y="479"/>
                      <a:pt x="14" y="528"/>
                    </a:cubicBezTo>
                    <a:cubicBezTo>
                      <a:pt x="29" y="577"/>
                      <a:pt x="57" y="608"/>
                      <a:pt x="139" y="650"/>
                    </a:cubicBezTo>
                    <a:cubicBezTo>
                      <a:pt x="221" y="692"/>
                      <a:pt x="372" y="742"/>
                      <a:pt x="505" y="781"/>
                    </a:cubicBezTo>
                    <a:cubicBezTo>
                      <a:pt x="638" y="820"/>
                      <a:pt x="789" y="866"/>
                      <a:pt x="933" y="886"/>
                    </a:cubicBezTo>
                    <a:cubicBezTo>
                      <a:pt x="1077" y="906"/>
                      <a:pt x="1246" y="917"/>
                      <a:pt x="1370" y="901"/>
                    </a:cubicBezTo>
                    <a:cubicBezTo>
                      <a:pt x="1494" y="885"/>
                      <a:pt x="1594" y="839"/>
                      <a:pt x="1676" y="793"/>
                    </a:cubicBezTo>
                    <a:cubicBezTo>
                      <a:pt x="1758" y="747"/>
                      <a:pt x="1843" y="720"/>
                      <a:pt x="1860" y="624"/>
                    </a:cubicBezTo>
                    <a:cubicBezTo>
                      <a:pt x="1877" y="528"/>
                      <a:pt x="1835" y="306"/>
                      <a:pt x="1776" y="219"/>
                    </a:cubicBezTo>
                    <a:cubicBezTo>
                      <a:pt x="1717" y="132"/>
                      <a:pt x="1599" y="134"/>
                      <a:pt x="1503" y="100"/>
                    </a:cubicBezTo>
                    <a:cubicBezTo>
                      <a:pt x="1407" y="66"/>
                      <a:pt x="1302" y="26"/>
                      <a:pt x="1200" y="13"/>
                    </a:cubicBezTo>
                    <a:cubicBezTo>
                      <a:pt x="1098" y="0"/>
                      <a:pt x="974" y="7"/>
                      <a:pt x="889" y="23"/>
                    </a:cubicBezTo>
                    <a:close/>
                  </a:path>
                </a:pathLst>
              </a:custGeom>
              <a:solidFill>
                <a:srgbClr val="9CDFF9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Arial"/>
                  </a:rPr>
                  <a:t>             </a:t>
                </a:r>
              </a:p>
            </p:txBody>
          </p:sp>
        </p:grpSp>
      </p:grpSp>
      <p:sp>
        <p:nvSpPr>
          <p:cNvPr id="182" name="Freeform 103">
            <a:extLst>
              <a:ext uri="{FF2B5EF4-FFF2-40B4-BE49-F238E27FC236}">
                <a16:creationId xmlns:a16="http://schemas.microsoft.com/office/drawing/2014/main" id="{DEF6D5D3-E4DA-4B46-BBC5-93311E115D92}"/>
              </a:ext>
            </a:extLst>
          </p:cNvPr>
          <p:cNvSpPr>
            <a:spLocks/>
          </p:cNvSpPr>
          <p:nvPr/>
        </p:nvSpPr>
        <p:spPr bwMode="auto">
          <a:xfrm>
            <a:off x="10295012" y="2167472"/>
            <a:ext cx="890436" cy="291255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3" name="Freeform 70">
            <a:extLst>
              <a:ext uri="{FF2B5EF4-FFF2-40B4-BE49-F238E27FC236}">
                <a16:creationId xmlns:a16="http://schemas.microsoft.com/office/drawing/2014/main" id="{4A88383C-61F9-1949-9D88-EC83EDA3F2B6}"/>
              </a:ext>
            </a:extLst>
          </p:cNvPr>
          <p:cNvSpPr>
            <a:spLocks/>
          </p:cNvSpPr>
          <p:nvPr/>
        </p:nvSpPr>
        <p:spPr bwMode="auto">
          <a:xfrm>
            <a:off x="854349" y="2256655"/>
            <a:ext cx="846644" cy="2922199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22" name="Group 185">
            <a:extLst>
              <a:ext uri="{FF2B5EF4-FFF2-40B4-BE49-F238E27FC236}">
                <a16:creationId xmlns:a16="http://schemas.microsoft.com/office/drawing/2014/main" id="{7750F2FB-96FA-374A-AF56-26502EF04672}"/>
              </a:ext>
            </a:extLst>
          </p:cNvPr>
          <p:cNvGrpSpPr>
            <a:grpSpLocks/>
          </p:cNvGrpSpPr>
          <p:nvPr/>
        </p:nvGrpSpPr>
        <p:grpSpPr bwMode="auto">
          <a:xfrm>
            <a:off x="10955688" y="4246759"/>
            <a:ext cx="549832" cy="1070215"/>
            <a:chOff x="4140" y="429"/>
            <a:chExt cx="1425" cy="2396"/>
          </a:xfrm>
        </p:grpSpPr>
        <p:sp>
          <p:nvSpPr>
            <p:cNvPr id="223" name="Freeform 186">
              <a:extLst>
                <a:ext uri="{FF2B5EF4-FFF2-40B4-BE49-F238E27FC236}">
                  <a16:creationId xmlns:a16="http://schemas.microsoft.com/office/drawing/2014/main" id="{E441858B-A566-F746-B48C-912CA3020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4" name="Rectangle 187">
              <a:extLst>
                <a:ext uri="{FF2B5EF4-FFF2-40B4-BE49-F238E27FC236}">
                  <a16:creationId xmlns:a16="http://schemas.microsoft.com/office/drawing/2014/main" id="{20003129-35A4-1E46-8065-8AF4C6403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5" name="Freeform 188">
              <a:extLst>
                <a:ext uri="{FF2B5EF4-FFF2-40B4-BE49-F238E27FC236}">
                  <a16:creationId xmlns:a16="http://schemas.microsoft.com/office/drawing/2014/main" id="{6F94D7AE-C4D1-AF4A-B970-086B7D245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6" name="Freeform 189">
              <a:extLst>
                <a:ext uri="{FF2B5EF4-FFF2-40B4-BE49-F238E27FC236}">
                  <a16:creationId xmlns:a16="http://schemas.microsoft.com/office/drawing/2014/main" id="{EAFC03EF-54DF-8942-9852-25739DA15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7" name="Rectangle 190">
              <a:extLst>
                <a:ext uri="{FF2B5EF4-FFF2-40B4-BE49-F238E27FC236}">
                  <a16:creationId xmlns:a16="http://schemas.microsoft.com/office/drawing/2014/main" id="{2241F7B6-5281-A74E-8DCB-3BE3777E9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28" name="Group 191">
              <a:extLst>
                <a:ext uri="{FF2B5EF4-FFF2-40B4-BE49-F238E27FC236}">
                  <a16:creationId xmlns:a16="http://schemas.microsoft.com/office/drawing/2014/main" id="{02DB0249-6EBB-FF4B-B17F-CC771B255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3" name="AutoShape 192">
                <a:extLst>
                  <a:ext uri="{FF2B5EF4-FFF2-40B4-BE49-F238E27FC236}">
                    <a16:creationId xmlns:a16="http://schemas.microsoft.com/office/drawing/2014/main" id="{BE55370E-BC12-1B42-9E3C-C950033EE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4" name="AutoShape 193">
                <a:extLst>
                  <a:ext uri="{FF2B5EF4-FFF2-40B4-BE49-F238E27FC236}">
                    <a16:creationId xmlns:a16="http://schemas.microsoft.com/office/drawing/2014/main" id="{1BBB99EB-2FFB-5942-9855-24BEE1C68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9" name="Rectangle 194">
              <a:extLst>
                <a:ext uri="{FF2B5EF4-FFF2-40B4-BE49-F238E27FC236}">
                  <a16:creationId xmlns:a16="http://schemas.microsoft.com/office/drawing/2014/main" id="{9C5699FC-2B4E-BD46-B9CC-CA578E2EA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0" name="Group 195">
              <a:extLst>
                <a:ext uri="{FF2B5EF4-FFF2-40B4-BE49-F238E27FC236}">
                  <a16:creationId xmlns:a16="http://schemas.microsoft.com/office/drawing/2014/main" id="{676615F3-A30A-9740-8080-AFEE6BAAEF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1" name="AutoShape 196">
                <a:extLst>
                  <a:ext uri="{FF2B5EF4-FFF2-40B4-BE49-F238E27FC236}">
                    <a16:creationId xmlns:a16="http://schemas.microsoft.com/office/drawing/2014/main" id="{D31569A0-2CDC-3B4B-B7FA-067BF2CB0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2" name="AutoShape 197">
                <a:extLst>
                  <a:ext uri="{FF2B5EF4-FFF2-40B4-BE49-F238E27FC236}">
                    <a16:creationId xmlns:a16="http://schemas.microsoft.com/office/drawing/2014/main" id="{5D70C5E6-3DFB-1D45-8469-DE5EA96E1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1" name="Rectangle 198">
              <a:extLst>
                <a:ext uri="{FF2B5EF4-FFF2-40B4-BE49-F238E27FC236}">
                  <a16:creationId xmlns:a16="http://schemas.microsoft.com/office/drawing/2014/main" id="{AE060187-10EA-1F4E-AEDE-8C6C0E835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Rectangle 199">
              <a:extLst>
                <a:ext uri="{FF2B5EF4-FFF2-40B4-BE49-F238E27FC236}">
                  <a16:creationId xmlns:a16="http://schemas.microsoft.com/office/drawing/2014/main" id="{32874526-51C0-C749-BDC8-3D9F62AFE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3" name="Group 200">
              <a:extLst>
                <a:ext uri="{FF2B5EF4-FFF2-40B4-BE49-F238E27FC236}">
                  <a16:creationId xmlns:a16="http://schemas.microsoft.com/office/drawing/2014/main" id="{09E63F43-E74F-6045-A673-3756891EE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49" name="AutoShape 201">
                <a:extLst>
                  <a:ext uri="{FF2B5EF4-FFF2-40B4-BE49-F238E27FC236}">
                    <a16:creationId xmlns:a16="http://schemas.microsoft.com/office/drawing/2014/main" id="{0296B9BB-82CD-2A45-8E56-F4ACF6FCC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0" name="AutoShape 202">
                <a:extLst>
                  <a:ext uri="{FF2B5EF4-FFF2-40B4-BE49-F238E27FC236}">
                    <a16:creationId xmlns:a16="http://schemas.microsoft.com/office/drawing/2014/main" id="{DD3C3254-A817-B449-AE0F-31BEFF50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4" name="Freeform 203">
              <a:extLst>
                <a:ext uri="{FF2B5EF4-FFF2-40B4-BE49-F238E27FC236}">
                  <a16:creationId xmlns:a16="http://schemas.microsoft.com/office/drawing/2014/main" id="{D05041BE-8046-EB49-A23A-C7FEB06D9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35" name="Group 204">
              <a:extLst>
                <a:ext uri="{FF2B5EF4-FFF2-40B4-BE49-F238E27FC236}">
                  <a16:creationId xmlns:a16="http://schemas.microsoft.com/office/drawing/2014/main" id="{BD1D997D-F690-4C4E-9473-F0433427C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47" name="AutoShape 205">
                <a:extLst>
                  <a:ext uri="{FF2B5EF4-FFF2-40B4-BE49-F238E27FC236}">
                    <a16:creationId xmlns:a16="http://schemas.microsoft.com/office/drawing/2014/main" id="{631C3D3D-8F7D-6F44-AD56-665A5242B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8" name="AutoShape 206">
                <a:extLst>
                  <a:ext uri="{FF2B5EF4-FFF2-40B4-BE49-F238E27FC236}">
                    <a16:creationId xmlns:a16="http://schemas.microsoft.com/office/drawing/2014/main" id="{E7F87D38-4528-0F45-9911-B79B599D2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207">
              <a:extLst>
                <a:ext uri="{FF2B5EF4-FFF2-40B4-BE49-F238E27FC236}">
                  <a16:creationId xmlns:a16="http://schemas.microsoft.com/office/drawing/2014/main" id="{60B24777-81BE-BC42-AC64-6F2229E5F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7" name="Freeform 208">
              <a:extLst>
                <a:ext uri="{FF2B5EF4-FFF2-40B4-BE49-F238E27FC236}">
                  <a16:creationId xmlns:a16="http://schemas.microsoft.com/office/drawing/2014/main" id="{FD1049FD-ADAC-FC43-A186-6585ECAE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209">
              <a:extLst>
                <a:ext uri="{FF2B5EF4-FFF2-40B4-BE49-F238E27FC236}">
                  <a16:creationId xmlns:a16="http://schemas.microsoft.com/office/drawing/2014/main" id="{A25585BA-2AFC-3047-B9D5-7CC45D5DB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Oval 210">
              <a:extLst>
                <a:ext uri="{FF2B5EF4-FFF2-40B4-BE49-F238E27FC236}">
                  <a16:creationId xmlns:a16="http://schemas.microsoft.com/office/drawing/2014/main" id="{78C608B6-FCB9-3F43-A504-D33DD7782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0" name="Freeform 211">
              <a:extLst>
                <a:ext uri="{FF2B5EF4-FFF2-40B4-BE49-F238E27FC236}">
                  <a16:creationId xmlns:a16="http://schemas.microsoft.com/office/drawing/2014/main" id="{F24BE4FA-86B6-5840-8B76-BF70EF006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1" name="AutoShape 212">
              <a:extLst>
                <a:ext uri="{FF2B5EF4-FFF2-40B4-BE49-F238E27FC236}">
                  <a16:creationId xmlns:a16="http://schemas.microsoft.com/office/drawing/2014/main" id="{22C6B4EC-00C6-BA43-95E2-370E8204D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AutoShape 213">
              <a:extLst>
                <a:ext uri="{FF2B5EF4-FFF2-40B4-BE49-F238E27FC236}">
                  <a16:creationId xmlns:a16="http://schemas.microsoft.com/office/drawing/2014/main" id="{7B9210ED-D802-C84E-8A67-93399801B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3" name="Oval 214">
              <a:extLst>
                <a:ext uri="{FF2B5EF4-FFF2-40B4-BE49-F238E27FC236}">
                  <a16:creationId xmlns:a16="http://schemas.microsoft.com/office/drawing/2014/main" id="{552E77C8-7BFE-BF4D-8F0B-DF6513BE6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Oval 215">
              <a:extLst>
                <a:ext uri="{FF2B5EF4-FFF2-40B4-BE49-F238E27FC236}">
                  <a16:creationId xmlns:a16="http://schemas.microsoft.com/office/drawing/2014/main" id="{86496A7E-E21F-444D-B883-E410329F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5" name="Oval 216">
              <a:extLst>
                <a:ext uri="{FF2B5EF4-FFF2-40B4-BE49-F238E27FC236}">
                  <a16:creationId xmlns:a16="http://schemas.microsoft.com/office/drawing/2014/main" id="{555E4B0D-EDB2-D04B-B9AD-93FA92DDA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Rectangle 217">
              <a:extLst>
                <a:ext uri="{FF2B5EF4-FFF2-40B4-BE49-F238E27FC236}">
                  <a16:creationId xmlns:a16="http://schemas.microsoft.com/office/drawing/2014/main" id="{DE659B39-E72A-634A-A2AC-C4BA4DC9C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4AFD9EC-1CA1-D34D-965E-2E8D95748C38}"/>
              </a:ext>
            </a:extLst>
          </p:cNvPr>
          <p:cNvGrpSpPr/>
          <p:nvPr/>
        </p:nvGrpSpPr>
        <p:grpSpPr>
          <a:xfrm>
            <a:off x="8510352" y="2078288"/>
            <a:ext cx="1946338" cy="2912558"/>
            <a:chOff x="8091785" y="2078288"/>
            <a:chExt cx="2364905" cy="2912558"/>
          </a:xfrm>
        </p:grpSpPr>
        <p:sp>
          <p:nvSpPr>
            <p:cNvPr id="145" name="Rectangle 23">
              <a:extLst>
                <a:ext uri="{FF2B5EF4-FFF2-40B4-BE49-F238E27FC236}">
                  <a16:creationId xmlns:a16="http://schemas.microsoft.com/office/drawing/2014/main" id="{F1314FFD-BA11-A042-BA84-1061E3729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201" y="3602458"/>
              <a:ext cx="223338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Text Box 26">
              <a:extLst>
                <a:ext uri="{FF2B5EF4-FFF2-40B4-BE49-F238E27FC236}">
                  <a16:creationId xmlns:a16="http://schemas.microsoft.com/office/drawing/2014/main" id="{D8A757BB-1762-8B47-A046-060F718CB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A5C4C69-3F64-BA46-87DE-D8D9E085DAC9}"/>
              </a:ext>
            </a:extLst>
          </p:cNvPr>
          <p:cNvGrpSpPr/>
          <p:nvPr/>
        </p:nvGrpSpPr>
        <p:grpSpPr>
          <a:xfrm>
            <a:off x="1687770" y="2167472"/>
            <a:ext cx="2131701" cy="2912558"/>
            <a:chOff x="8091785" y="2078288"/>
            <a:chExt cx="2364905" cy="2912558"/>
          </a:xfrm>
        </p:grpSpPr>
        <p:sp>
          <p:nvSpPr>
            <p:cNvPr id="77" name="Rectangle 23">
              <a:extLst>
                <a:ext uri="{FF2B5EF4-FFF2-40B4-BE49-F238E27FC236}">
                  <a16:creationId xmlns:a16="http://schemas.microsoft.com/office/drawing/2014/main" id="{12A4D2D3-BB7A-1141-97E1-1746F6AB4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Rectangle 24">
              <a:extLst>
                <a:ext uri="{FF2B5EF4-FFF2-40B4-BE49-F238E27FC236}">
                  <a16:creationId xmlns:a16="http://schemas.microsoft.com/office/drawing/2014/main" id="{CC2D939F-B2EB-B142-B2EB-F35198972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Line 25">
              <a:extLst>
                <a:ext uri="{FF2B5EF4-FFF2-40B4-BE49-F238E27FC236}">
                  <a16:creationId xmlns:a16="http://schemas.microsoft.com/office/drawing/2014/main" id="{29206320-7227-5C45-BF48-477A94FE1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1" name="Line 27">
              <a:extLst>
                <a:ext uri="{FF2B5EF4-FFF2-40B4-BE49-F238E27FC236}">
                  <a16:creationId xmlns:a16="http://schemas.microsoft.com/office/drawing/2014/main" id="{7462DAE7-AE3D-CD41-8750-E700715A5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1121" y="3602458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Text Box 26">
              <a:extLst>
                <a:ext uri="{FF2B5EF4-FFF2-40B4-BE49-F238E27FC236}">
                  <a16:creationId xmlns:a16="http://schemas.microsoft.com/office/drawing/2014/main" id="{B868290D-DE89-8749-A32C-C5FCE36D7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83" name="Text Box 26">
              <a:extLst>
                <a:ext uri="{FF2B5EF4-FFF2-40B4-BE49-F238E27FC236}">
                  <a16:creationId xmlns:a16="http://schemas.microsoft.com/office/drawing/2014/main" id="{18546DEE-76AB-C744-936A-7F4DF6389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84" name="Text Box 26">
              <a:extLst>
                <a:ext uri="{FF2B5EF4-FFF2-40B4-BE49-F238E27FC236}">
                  <a16:creationId xmlns:a16="http://schemas.microsoft.com/office/drawing/2014/main" id="{9DE3AC7C-D9B1-ED4C-B925-37B317677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85" name="Line 27">
              <a:extLst>
                <a:ext uri="{FF2B5EF4-FFF2-40B4-BE49-F238E27FC236}">
                  <a16:creationId xmlns:a16="http://schemas.microsoft.com/office/drawing/2014/main" id="{266E1BE0-4561-9344-ACBD-29F42E90D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Line 27">
              <a:extLst>
                <a:ext uri="{FF2B5EF4-FFF2-40B4-BE49-F238E27FC236}">
                  <a16:creationId xmlns:a16="http://schemas.microsoft.com/office/drawing/2014/main" id="{3ED696C7-AECF-C14F-8CD8-7153D36CB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" name="Text Box 26">
              <a:extLst>
                <a:ext uri="{FF2B5EF4-FFF2-40B4-BE49-F238E27FC236}">
                  <a16:creationId xmlns:a16="http://schemas.microsoft.com/office/drawing/2014/main" id="{42139D70-AB44-E047-B37E-AABECE122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sp>
        <p:nvSpPr>
          <p:cNvPr id="129" name="Text Box 26">
            <a:extLst>
              <a:ext uri="{FF2B5EF4-FFF2-40B4-BE49-F238E27FC236}">
                <a16:creationId xmlns:a16="http://schemas.microsoft.com/office/drawing/2014/main" id="{BF5BF946-F5E7-1544-AF56-E534E43CF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2527" y="2993828"/>
            <a:ext cx="1401811" cy="39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FA7BEBF-82FA-3440-93DD-AFB07D2DDF8D}"/>
              </a:ext>
            </a:extLst>
          </p:cNvPr>
          <p:cNvGrpSpPr/>
          <p:nvPr/>
        </p:nvGrpSpPr>
        <p:grpSpPr>
          <a:xfrm>
            <a:off x="500734" y="4943580"/>
            <a:ext cx="1026523" cy="597153"/>
            <a:chOff x="7493876" y="2774731"/>
            <a:chExt cx="1481958" cy="894622"/>
          </a:xfrm>
        </p:grpSpPr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FD49C136-01B9-DB45-BCCD-F4E48238714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3DF9189A-C970-C34D-8402-F20083341C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1F5139E-A5EB-E64B-B1E6-C3669AE818C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7F7CB1D2-0FD2-A14F-A399-1C2D3650F2E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688C61D0-9947-2E41-89C2-D2B4591C1F3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ADE46CF5-DF22-8F48-87EF-A46F29E0F1A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CEACF782-B549-1D4E-B840-69A6AFFE6A7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14" name="Title 1">
            <a:extLst>
              <a:ext uri="{FF2B5EF4-FFF2-40B4-BE49-F238E27FC236}">
                <a16:creationId xmlns:a16="http://schemas.microsoft.com/office/drawing/2014/main" id="{1464CB5C-96D6-3645-94B5-DB9FA709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Transport Layer Actions</a:t>
            </a:r>
          </a:p>
        </p:txBody>
      </p:sp>
      <p:grpSp>
        <p:nvGrpSpPr>
          <p:cNvPr id="115" name="Group 149">
            <a:extLst>
              <a:ext uri="{FF2B5EF4-FFF2-40B4-BE49-F238E27FC236}">
                <a16:creationId xmlns:a16="http://schemas.microsoft.com/office/drawing/2014/main" id="{D80894D4-838A-2B47-82E9-ED060F8608E9}"/>
              </a:ext>
            </a:extLst>
          </p:cNvPr>
          <p:cNvGrpSpPr>
            <a:grpSpLocks/>
          </p:cNvGrpSpPr>
          <p:nvPr/>
        </p:nvGrpSpPr>
        <p:grpSpPr bwMode="auto"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116" name="Rectangle 73">
              <a:extLst>
                <a:ext uri="{FF2B5EF4-FFF2-40B4-BE49-F238E27FC236}">
                  <a16:creationId xmlns:a16="http://schemas.microsoft.com/office/drawing/2014/main" id="{4F7EB976-F7A9-464D-96B7-3FE5D6F41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7" name="Rectangle 74">
              <a:extLst>
                <a:ext uri="{FF2B5EF4-FFF2-40B4-BE49-F238E27FC236}">
                  <a16:creationId xmlns:a16="http://schemas.microsoft.com/office/drawing/2014/main" id="{4368CF72-2B59-FB4B-92FA-68E13D10F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8" name="Rectangle 75">
              <a:extLst>
                <a:ext uri="{FF2B5EF4-FFF2-40B4-BE49-F238E27FC236}">
                  <a16:creationId xmlns:a16="http://schemas.microsoft.com/office/drawing/2014/main" id="{0D0AC942-AA10-F747-BEAC-52DAFF24D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9" name="Rectangle 129">
              <a:extLst>
                <a:ext uri="{FF2B5EF4-FFF2-40B4-BE49-F238E27FC236}">
                  <a16:creationId xmlns:a16="http://schemas.microsoft.com/office/drawing/2014/main" id="{C51B66A9-7495-DF44-B4DE-37BC9E90E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20" name="Group 149">
            <a:extLst>
              <a:ext uri="{FF2B5EF4-FFF2-40B4-BE49-F238E27FC236}">
                <a16:creationId xmlns:a16="http://schemas.microsoft.com/office/drawing/2014/main" id="{B5F38E94-4EF7-1F4B-AAC4-BF50DC083CD9}"/>
              </a:ext>
            </a:extLst>
          </p:cNvPr>
          <p:cNvGrpSpPr>
            <a:grpSpLocks/>
          </p:cNvGrpSpPr>
          <p:nvPr/>
        </p:nvGrpSpPr>
        <p:grpSpPr bwMode="auto">
          <a:xfrm>
            <a:off x="9681144" y="2673610"/>
            <a:ext cx="412750" cy="158750"/>
            <a:chOff x="1287" y="2524"/>
            <a:chExt cx="260" cy="100"/>
          </a:xfrm>
        </p:grpSpPr>
        <p:sp>
          <p:nvSpPr>
            <p:cNvPr id="121" name="Rectangle 73">
              <a:extLst>
                <a:ext uri="{FF2B5EF4-FFF2-40B4-BE49-F238E27FC236}">
                  <a16:creationId xmlns:a16="http://schemas.microsoft.com/office/drawing/2014/main" id="{71D7BEDA-E8D6-9F4F-8EE3-D5290D9AF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Rectangle 74">
              <a:extLst>
                <a:ext uri="{FF2B5EF4-FFF2-40B4-BE49-F238E27FC236}">
                  <a16:creationId xmlns:a16="http://schemas.microsoft.com/office/drawing/2014/main" id="{D93A8064-E5FB-2844-9B3D-C598CCB67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Rectangle 75">
              <a:extLst>
                <a:ext uri="{FF2B5EF4-FFF2-40B4-BE49-F238E27FC236}">
                  <a16:creationId xmlns:a16="http://schemas.microsoft.com/office/drawing/2014/main" id="{DF7AA994-9DC7-8349-BB16-6DED06C89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Rectangle 129">
              <a:extLst>
                <a:ext uri="{FF2B5EF4-FFF2-40B4-BE49-F238E27FC236}">
                  <a16:creationId xmlns:a16="http://schemas.microsoft.com/office/drawing/2014/main" id="{06FC6EA9-9071-D843-8C39-AFF854F3B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480FBEB-6DAE-6343-96A8-03D66CDE01DB}"/>
              </a:ext>
            </a:extLst>
          </p:cNvPr>
          <p:cNvSpPr/>
          <p:nvPr/>
        </p:nvSpPr>
        <p:spPr>
          <a:xfrm>
            <a:off x="8043548" y="2078287"/>
            <a:ext cx="2443011" cy="336947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1" name="Text Box 26">
            <a:extLst>
              <a:ext uri="{FF2B5EF4-FFF2-40B4-BE49-F238E27FC236}">
                <a16:creationId xmlns:a16="http://schemas.microsoft.com/office/drawing/2014/main" id="{82B22EF0-AE16-E34A-9DFF-15D46D513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4359" y="3086580"/>
            <a:ext cx="1535315" cy="39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709716-FAB0-AB45-BCAE-75F8CF2AEC09}"/>
              </a:ext>
            </a:extLst>
          </p:cNvPr>
          <p:cNvSpPr/>
          <p:nvPr/>
        </p:nvSpPr>
        <p:spPr>
          <a:xfrm>
            <a:off x="425009" y="1191386"/>
            <a:ext cx="3666301" cy="445990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84" name="Group 149">
            <a:extLst>
              <a:ext uri="{FF2B5EF4-FFF2-40B4-BE49-F238E27FC236}">
                <a16:creationId xmlns:a16="http://schemas.microsoft.com/office/drawing/2014/main" id="{63E54651-4A95-3749-9095-CA7015203D88}"/>
              </a:ext>
            </a:extLst>
          </p:cNvPr>
          <p:cNvGrpSpPr>
            <a:grpSpLocks/>
          </p:cNvGrpSpPr>
          <p:nvPr/>
        </p:nvGrpSpPr>
        <p:grpSpPr bwMode="auto"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185" name="Rectangle 73">
              <a:extLst>
                <a:ext uri="{FF2B5EF4-FFF2-40B4-BE49-F238E27FC236}">
                  <a16:creationId xmlns:a16="http://schemas.microsoft.com/office/drawing/2014/main" id="{280DAB38-0E9E-F34F-8F9A-9367D3F327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6" name="Rectangle 74">
              <a:extLst>
                <a:ext uri="{FF2B5EF4-FFF2-40B4-BE49-F238E27FC236}">
                  <a16:creationId xmlns:a16="http://schemas.microsoft.com/office/drawing/2014/main" id="{B4B3D106-96DD-1043-A6B0-160355FE6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7" name="Rectangle 75">
              <a:extLst>
                <a:ext uri="{FF2B5EF4-FFF2-40B4-BE49-F238E27FC236}">
                  <a16:creationId xmlns:a16="http://schemas.microsoft.com/office/drawing/2014/main" id="{C5BB7FFA-9E81-524A-AFF4-0278B5CB8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8" name="Rectangle 129">
              <a:extLst>
                <a:ext uri="{FF2B5EF4-FFF2-40B4-BE49-F238E27FC236}">
                  <a16:creationId xmlns:a16="http://schemas.microsoft.com/office/drawing/2014/main" id="{25DAD60B-59D9-D343-8677-62E63FE48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89" name="TextBox 188">
            <a:extLst>
              <a:ext uri="{FF2B5EF4-FFF2-40B4-BE49-F238E27FC236}">
                <a16:creationId xmlns:a16="http://schemas.microsoft.com/office/drawing/2014/main" id="{5F1D59D2-8EB3-004A-9300-4BC4758C645B}"/>
              </a:ext>
            </a:extLst>
          </p:cNvPr>
          <p:cNvSpPr txBox="1"/>
          <p:nvPr/>
        </p:nvSpPr>
        <p:spPr>
          <a:xfrm>
            <a:off x="4212477" y="1830701"/>
            <a:ext cx="3898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Receiver:</a:t>
            </a:r>
          </a:p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0695A34D-8B86-1543-9A29-0310FB2B9383}"/>
              </a:ext>
            </a:extLst>
          </p:cNvPr>
          <p:cNvGrpSpPr/>
          <p:nvPr/>
        </p:nvGrpSpPr>
        <p:grpSpPr>
          <a:xfrm>
            <a:off x="2355694" y="3088859"/>
            <a:ext cx="1259074" cy="369332"/>
            <a:chOff x="8934916" y="2775692"/>
            <a:chExt cx="1259074" cy="369332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91656D58-2006-444D-9DF3-929C2C3A9462}"/>
                </a:ext>
              </a:extLst>
            </p:cNvPr>
            <p:cNvSpPr/>
            <p:nvPr/>
          </p:nvSpPr>
          <p:spPr>
            <a:xfrm>
              <a:off x="8964931" y="2842303"/>
              <a:ext cx="1140727" cy="24670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EEC242EC-76E3-8842-966A-909D1964B0B8}"/>
                </a:ext>
              </a:extLst>
            </p:cNvPr>
            <p:cNvSpPr txBox="1"/>
            <p:nvPr/>
          </p:nvSpPr>
          <p:spPr>
            <a:xfrm>
              <a:off x="8934916" y="2775692"/>
              <a:ext cx="1259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app.  msg</a:t>
              </a:r>
            </a:p>
          </p:txBody>
        </p:sp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146FAE95-BF64-744E-B6D7-85AE3120C980}"/>
              </a:ext>
            </a:extLst>
          </p:cNvPr>
          <p:cNvSpPr txBox="1"/>
          <p:nvPr/>
        </p:nvSpPr>
        <p:spPr>
          <a:xfrm>
            <a:off x="4391041" y="3125909"/>
            <a:ext cx="3825456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extracts application-layer message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1845376D-0F8D-7E40-9089-6FAE4370FEA0}"/>
              </a:ext>
            </a:extLst>
          </p:cNvPr>
          <p:cNvSpPr txBox="1"/>
          <p:nvPr/>
        </p:nvSpPr>
        <p:spPr>
          <a:xfrm>
            <a:off x="4389103" y="2734423"/>
            <a:ext cx="3825456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checks header values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9BFC24B6-C127-6F4C-BCDC-A8E792032914}"/>
              </a:ext>
            </a:extLst>
          </p:cNvPr>
          <p:cNvSpPr txBox="1"/>
          <p:nvPr/>
        </p:nvSpPr>
        <p:spPr>
          <a:xfrm>
            <a:off x="4388103" y="2278130"/>
            <a:ext cx="382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receives segment from IP</a:t>
            </a:r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48B83E4F-9A85-E449-9928-9D59A14EC074}"/>
              </a:ext>
            </a:extLst>
          </p:cNvPr>
          <p:cNvGrpSpPr/>
          <p:nvPr/>
        </p:nvGrpSpPr>
        <p:grpSpPr>
          <a:xfrm>
            <a:off x="1745737" y="4814948"/>
            <a:ext cx="1818022" cy="369332"/>
            <a:chOff x="7863122" y="5632673"/>
            <a:chExt cx="1818022" cy="369332"/>
          </a:xfrm>
        </p:grpSpPr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FD92661A-D54F-D249-95ED-0FF27E685E68}"/>
                </a:ext>
              </a:extLst>
            </p:cNvPr>
            <p:cNvGrpSpPr/>
            <p:nvPr/>
          </p:nvGrpSpPr>
          <p:grpSpPr>
            <a:xfrm>
              <a:off x="7863122" y="5638955"/>
              <a:ext cx="1259074" cy="338554"/>
              <a:chOff x="8964789" y="2648929"/>
              <a:chExt cx="1259074" cy="338554"/>
            </a:xfrm>
          </p:grpSpPr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9FB9B2F8-7A2C-4D4A-9815-0AC06BE1D516}"/>
                  </a:ext>
                </a:extLst>
              </p:cNvPr>
              <p:cNvSpPr/>
              <p:nvPr/>
            </p:nvSpPr>
            <p:spPr>
              <a:xfrm>
                <a:off x="9032744" y="2707400"/>
                <a:ext cx="543189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1C19CB13-59AD-3E40-AC4C-CF25CFC27E46}"/>
                  </a:ext>
                </a:extLst>
              </p:cNvPr>
              <p:cNvSpPr txBox="1"/>
              <p:nvPr/>
            </p:nvSpPr>
            <p:spPr>
              <a:xfrm>
                <a:off x="8964789" y="2648929"/>
                <a:ext cx="12590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T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</a:t>
                </a:r>
              </a:p>
            </p:txBody>
          </p: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69964EF5-DAF4-5A49-B8EB-E8A5D01CEAE7}"/>
                </a:ext>
              </a:extLst>
            </p:cNvPr>
            <p:cNvGrpSpPr/>
            <p:nvPr/>
          </p:nvGrpSpPr>
          <p:grpSpPr>
            <a:xfrm>
              <a:off x="8422070" y="5632673"/>
              <a:ext cx="1259074" cy="369332"/>
              <a:chOff x="8934916" y="2778923"/>
              <a:chExt cx="1259074" cy="369332"/>
            </a:xfrm>
          </p:grpSpPr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1663F7BA-0DF3-D94B-9C74-3E86A6732DD0}"/>
                  </a:ext>
                </a:extLst>
              </p:cNvPr>
              <p:cNvSpPr/>
              <p:nvPr/>
            </p:nvSpPr>
            <p:spPr>
              <a:xfrm>
                <a:off x="8964931" y="2842303"/>
                <a:ext cx="1140727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9FB939F0-C8E1-9645-8997-AFBC0BF0005F}"/>
                  </a:ext>
                </a:extLst>
              </p:cNvPr>
              <p:cNvSpPr txBox="1"/>
              <p:nvPr/>
            </p:nvSpPr>
            <p:spPr>
              <a:xfrm>
                <a:off x="8934916" y="2778923"/>
                <a:ext cx="1259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app. msg</a:t>
                </a:r>
              </a:p>
            </p:txBody>
          </p:sp>
        </p:grpSp>
      </p:grpSp>
      <p:sp>
        <p:nvSpPr>
          <p:cNvPr id="203" name="TextBox 202">
            <a:extLst>
              <a:ext uri="{FF2B5EF4-FFF2-40B4-BE49-F238E27FC236}">
                <a16:creationId xmlns:a16="http://schemas.microsoft.com/office/drawing/2014/main" id="{192B5ECF-BCF6-FB4F-96CB-B48F1BD83E0B}"/>
              </a:ext>
            </a:extLst>
          </p:cNvPr>
          <p:cNvSpPr txBox="1"/>
          <p:nvPr/>
        </p:nvSpPr>
        <p:spPr>
          <a:xfrm>
            <a:off x="4395862" y="3809729"/>
            <a:ext cx="3825456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demultiplexes message up to application via socket</a:t>
            </a: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6282913C-E44E-4C40-ADB1-A9BB2BFBFFD7}"/>
              </a:ext>
            </a:extLst>
          </p:cNvPr>
          <p:cNvSpPr/>
          <p:nvPr/>
        </p:nvSpPr>
        <p:spPr>
          <a:xfrm>
            <a:off x="1741367" y="2989161"/>
            <a:ext cx="763166" cy="541031"/>
          </a:xfrm>
          <a:prstGeom prst="ellipse">
            <a:avLst/>
          </a:prstGeom>
          <a:noFill/>
          <a:ln w="2540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5" name="Slide Number Placeholder 2">
            <a:extLst>
              <a:ext uri="{FF2B5EF4-FFF2-40B4-BE49-F238E27FC236}">
                <a16:creationId xmlns:a16="http://schemas.microsoft.com/office/drawing/2014/main" id="{00325223-4816-0640-A30C-AB4803E0C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50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96296E-6 L 0.00039 -0.249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3" y="-128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81481E-6 L 0.00013 -0.1076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94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/>
      <p:bldP spid="194" grpId="0"/>
      <p:bldP spid="195" grpId="0"/>
      <p:bldP spid="203" grpId="0"/>
      <p:bldP spid="204" grpId="0" animBg="1"/>
      <p:bldP spid="20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How demultiplexing </a:t>
            </a:r>
            <a:r>
              <a:rPr lang="en-US" dirty="0"/>
              <a:t>w</a:t>
            </a:r>
            <a:r>
              <a:rPr lang="en-US" sz="4400" dirty="0"/>
              <a:t>orks</a:t>
            </a:r>
          </a:p>
        </p:txBody>
      </p:sp>
      <p:sp>
        <p:nvSpPr>
          <p:cNvPr id="277" name="Rectangle 23">
            <a:extLst>
              <a:ext uri="{FF2B5EF4-FFF2-40B4-BE49-F238E27FC236}">
                <a16:creationId xmlns:a16="http://schemas.microsoft.com/office/drawing/2014/main" id="{0F916DA5-15D2-0A42-8C9B-01DCE4B19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799" y="1565761"/>
            <a:ext cx="5703304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7388" indent="-230188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84163" marR="0" lvl="0" indent="-284163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host receives IP datagrams</a:t>
            </a:r>
          </a:p>
          <a:p>
            <a:pPr marL="687388" marR="0" lvl="1" indent="-23018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each datagram has source IP address, destination IP address</a:t>
            </a:r>
          </a:p>
          <a:p>
            <a:pPr marL="687388" marR="0" lvl="1" indent="-23018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each datagram carries one transport-layer segment</a:t>
            </a:r>
          </a:p>
          <a:p>
            <a:pPr marL="687388" marR="0" lvl="1" indent="-23018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each segment has source, destination port number </a:t>
            </a:r>
          </a:p>
          <a:p>
            <a:pPr marL="284163" marR="0" lvl="0" indent="-284163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host uses 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IP addresses &amp; port numbers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to direct segment to appropriate socket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543216" y="1704452"/>
            <a:ext cx="3414712" cy="4121150"/>
            <a:chOff x="7543216" y="1704452"/>
            <a:chExt cx="3414712" cy="4121150"/>
          </a:xfrm>
        </p:grpSpPr>
        <p:sp>
          <p:nvSpPr>
            <p:cNvPr id="275" name="Rectangle 75">
              <a:extLst>
                <a:ext uri="{FF2B5EF4-FFF2-40B4-BE49-F238E27FC236}">
                  <a16:creationId xmlns:a16="http://schemas.microsoft.com/office/drawing/2014/main" id="{FCCA66F1-5923-DC45-83A7-1942BA80E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3703" y="2048939"/>
              <a:ext cx="3324225" cy="32004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6" name="Rectangle 65">
              <a:extLst>
                <a:ext uri="{FF2B5EF4-FFF2-40B4-BE49-F238E27FC236}">
                  <a16:creationId xmlns:a16="http://schemas.microsoft.com/office/drawing/2014/main" id="{325B2818-1D14-0544-87D5-B34939698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7503" y="2144189"/>
              <a:ext cx="3324225" cy="32004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8" name="Text Box 63">
              <a:extLst>
                <a:ext uri="{FF2B5EF4-FFF2-40B4-BE49-F238E27FC236}">
                  <a16:creationId xmlns:a16="http://schemas.microsoft.com/office/drawing/2014/main" id="{0308811F-F83C-684C-9A70-7056E70301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7191" y="2156889"/>
              <a:ext cx="1563687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source port #</a:t>
              </a: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9" name="Text Box 64">
              <a:extLst>
                <a:ext uri="{FF2B5EF4-FFF2-40B4-BE49-F238E27FC236}">
                  <a16:creationId xmlns:a16="http://schemas.microsoft.com/office/drawing/2014/main" id="{DFDB1254-258A-D74F-9312-2F08048EE0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83128" y="2156889"/>
              <a:ext cx="132873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dest port #</a:t>
              </a: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0" name="Line 66">
              <a:extLst>
                <a:ext uri="{FF2B5EF4-FFF2-40B4-BE49-F238E27FC236}">
                  <a16:creationId xmlns:a16="http://schemas.microsoft.com/office/drawing/2014/main" id="{7758F487-6FB2-F34B-84F0-9768338274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47978" y="2544239"/>
              <a:ext cx="33289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1" name="Line 68">
              <a:extLst>
                <a:ext uri="{FF2B5EF4-FFF2-40B4-BE49-F238E27FC236}">
                  <a16:creationId xmlns:a16="http://schemas.microsoft.com/office/drawing/2014/main" id="{A9895192-7D02-2F4C-B006-EAE3FEF5F7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57503" y="3534839"/>
              <a:ext cx="332422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2" name="Line 69">
              <a:extLst>
                <a:ext uri="{FF2B5EF4-FFF2-40B4-BE49-F238E27FC236}">
                  <a16:creationId xmlns:a16="http://schemas.microsoft.com/office/drawing/2014/main" id="{7ABA37B1-9C1B-8F43-9F10-44126FAB2D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95803" y="2144189"/>
              <a:ext cx="0" cy="3952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3" name="Text Box 70">
              <a:extLst>
                <a:ext uri="{FF2B5EF4-FFF2-40B4-BE49-F238E27FC236}">
                  <a16:creationId xmlns:a16="http://schemas.microsoft.com/office/drawing/2014/main" id="{B3C9350B-DCA6-5E4A-91AA-5C2AD14EC2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40191" y="1704452"/>
              <a:ext cx="8636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32 bits</a:t>
              </a: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4" name="Line 71">
              <a:extLst>
                <a:ext uri="{FF2B5EF4-FFF2-40B4-BE49-F238E27FC236}">
                  <a16:creationId xmlns:a16="http://schemas.microsoft.com/office/drawing/2014/main" id="{D16D54C4-5717-9E46-AA93-1E6BB34304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53003" y="1910827"/>
              <a:ext cx="1200150" cy="47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5" name="Line 72">
              <a:extLst>
                <a:ext uri="{FF2B5EF4-FFF2-40B4-BE49-F238E27FC236}">
                  <a16:creationId xmlns:a16="http://schemas.microsoft.com/office/drawing/2014/main" id="{332269D9-54A4-6446-BBAD-BD3F06A73E9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7543216" y="1920352"/>
              <a:ext cx="112871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6" name="Text Box 73">
              <a:extLst>
                <a:ext uri="{FF2B5EF4-FFF2-40B4-BE49-F238E27FC236}">
                  <a16:creationId xmlns:a16="http://schemas.microsoft.com/office/drawing/2014/main" id="{8F7D97AE-E89E-684A-9571-5959DA8E33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51266" y="3865039"/>
              <a:ext cx="1389062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application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data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(payload)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7" name="Text Box 74">
              <a:extLst>
                <a:ext uri="{FF2B5EF4-FFF2-40B4-BE49-F238E27FC236}">
                  <a16:creationId xmlns:a16="http://schemas.microsoft.com/office/drawing/2014/main" id="{A5362E3E-8643-6A43-A4FE-BD56FF4F0B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7091" y="2898252"/>
              <a:ext cx="229076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other header fields</a:t>
              </a: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8" name="Text Box 76">
              <a:extLst>
                <a:ext uri="{FF2B5EF4-FFF2-40B4-BE49-F238E27FC236}">
                  <a16:creationId xmlns:a16="http://schemas.microsoft.com/office/drawing/2014/main" id="{2FE71CF3-191A-C44F-839C-1CF4D7DFF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0228" y="5428727"/>
              <a:ext cx="30607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TCP/UDP segment format</a:t>
              </a: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4" name="Oval 3"/>
          <p:cNvSpPr/>
          <p:nvPr/>
        </p:nvSpPr>
        <p:spPr>
          <a:xfrm>
            <a:off x="7299923" y="1976355"/>
            <a:ext cx="2083205" cy="689091"/>
          </a:xfrm>
          <a:prstGeom prst="ellipse">
            <a:avLst/>
          </a:prstGeom>
          <a:noFill/>
          <a:ln w="38100">
            <a:solidFill>
              <a:srgbClr val="CD000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9014727" y="1985006"/>
            <a:ext cx="2083205" cy="689091"/>
          </a:xfrm>
          <a:prstGeom prst="ellipse">
            <a:avLst/>
          </a:prstGeom>
          <a:noFill/>
          <a:ln w="38100">
            <a:solidFill>
              <a:srgbClr val="CD000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CB301DF9-007E-7F42-9982-6FB05291D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54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Connectionless demultiplexing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5E258CE6-39AA-994E-A005-93DEFB62A33E}"/>
              </a:ext>
            </a:extLst>
          </p:cNvPr>
          <p:cNvSpPr txBox="1">
            <a:spLocks noChangeArrowheads="1"/>
          </p:cNvSpPr>
          <p:nvPr/>
        </p:nvSpPr>
        <p:spPr>
          <a:xfrm>
            <a:off x="798689" y="1523600"/>
            <a:ext cx="5254159" cy="21137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5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Recall: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347663" marR="0" lvl="0" indent="-2905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creating socket, must specify </a:t>
            </a:r>
            <a:r>
              <a:rPr kumimoji="0" lang="en-US" sz="3500" b="0" i="1" u="none" strike="noStrike" kern="1200" cap="none" spc="0" normalizeH="0" baseline="0" noProof="0" dirty="0">
                <a:ln>
                  <a:noFill/>
                </a:ln>
                <a:solidFill>
                  <a:srgbClr val="CD000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host-local 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 #:</a:t>
            </a:r>
          </a:p>
          <a:p>
            <a:pPr marL="347663" marR="0" lvl="0" indent="-2905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DatagramSocket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 mySocket1        = new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DatagramSocket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12534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);</a:t>
            </a:r>
          </a:p>
          <a:p>
            <a:pPr marL="347663" marR="0" lvl="0" indent="-2905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05">
            <a:extLst>
              <a:ext uri="{FF2B5EF4-FFF2-40B4-BE49-F238E27FC236}">
                <a16:creationId xmlns:a16="http://schemas.microsoft.com/office/drawing/2014/main" id="{86EE0BD4-F2E4-AA4C-ABE7-69DA3D493545}"/>
              </a:ext>
            </a:extLst>
          </p:cNvPr>
          <p:cNvSpPr txBox="1">
            <a:spLocks noChangeArrowheads="1"/>
          </p:cNvSpPr>
          <p:nvPr/>
        </p:nvSpPr>
        <p:spPr>
          <a:xfrm>
            <a:off x="6774662" y="1514612"/>
            <a:ext cx="4894407" cy="236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receiving host receives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UDP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segment: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checks destination port # in segment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directs UDP segment to socket with that port #</a:t>
            </a:r>
          </a:p>
        </p:txBody>
      </p:sp>
      <p:sp>
        <p:nvSpPr>
          <p:cNvPr id="20" name="Rectangle 108">
            <a:extLst>
              <a:ext uri="{FF2B5EF4-FFF2-40B4-BE49-F238E27FC236}">
                <a16:creationId xmlns:a16="http://schemas.microsoft.com/office/drawing/2014/main" id="{D64D1D76-B139-F94A-A00F-C768B6656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807" y="3328506"/>
            <a:ext cx="5227637" cy="2751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7663" marR="0" lvl="0" indent="-290513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Char char="v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when creating datagram to send into UDP socket, must specify</a:t>
            </a:r>
          </a:p>
          <a:p>
            <a:pPr marL="858838" marR="0" lvl="1" indent="-239713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destination IP address</a:t>
            </a:r>
          </a:p>
          <a:p>
            <a:pPr marL="858838" marR="0" lvl="1" indent="-239713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destination port #</a:t>
            </a:r>
          </a:p>
        </p:txBody>
      </p:sp>
      <p:sp>
        <p:nvSpPr>
          <p:cNvPr id="21" name="Rectangle 111">
            <a:extLst>
              <a:ext uri="{FF2B5EF4-FFF2-40B4-BE49-F238E27FC236}">
                <a16:creationId xmlns:a16="http://schemas.microsoft.com/office/drawing/2014/main" id="{1D23ED05-24C1-E24F-9A5D-E84D26B52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9002" y="4420787"/>
            <a:ext cx="5188153" cy="2336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IP/UDP datagrams with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same 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dest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. port #,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but different source IP addresses and/or source port numbers will be directed to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same socket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at receiving host</a:t>
            </a:r>
          </a:p>
        </p:txBody>
      </p:sp>
      <p:sp>
        <p:nvSpPr>
          <p:cNvPr id="23" name="AutoShape 113">
            <a:extLst>
              <a:ext uri="{FF2B5EF4-FFF2-40B4-BE49-F238E27FC236}">
                <a16:creationId xmlns:a16="http://schemas.microsoft.com/office/drawing/2014/main" id="{AE0FE900-8538-8F4F-BD27-2C9A09F232E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662884" y="3896801"/>
            <a:ext cx="560388" cy="311150"/>
          </a:xfrm>
          <a:prstGeom prst="rightArrow">
            <a:avLst>
              <a:gd name="adj1" fmla="val 50000"/>
              <a:gd name="adj2" fmla="val 45026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E32E731-A5B9-B44F-853B-A87FFA65AAE0}"/>
              </a:ext>
            </a:extLst>
          </p:cNvPr>
          <p:cNvSpPr/>
          <p:nvPr/>
        </p:nvSpPr>
        <p:spPr>
          <a:xfrm>
            <a:off x="4202130" y="2887038"/>
            <a:ext cx="1909314" cy="99612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86F80CC4-FDCF-FF42-8BB3-8A9B1A2B5D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93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3" grpId="0" animBg="1"/>
      <p:bldP spid="4" grpId="0" animBg="1"/>
      <p:bldP spid="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Connectionless demultiplexing: an example</a:t>
            </a:r>
          </a:p>
        </p:txBody>
      </p:sp>
      <p:sp>
        <p:nvSpPr>
          <p:cNvPr id="138" name="Rectangle 44">
            <a:extLst>
              <a:ext uri="{FF2B5EF4-FFF2-40B4-BE49-F238E27FC236}">
                <a16:creationId xmlns:a16="http://schemas.microsoft.com/office/drawing/2014/main" id="{E4FB09F6-4D90-9944-956D-25B59CB77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8987" y="1387147"/>
            <a:ext cx="4217987" cy="72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7388" indent="-230188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173038" marR="0" lvl="0" indent="-17303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DatagramSocket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serverSocket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 = new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DatagramSocket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ＭＳ Ｐゴシック" charset="0"/>
              <a:cs typeface="+mn-cs"/>
            </a:endParaRPr>
          </a:p>
          <a:p>
            <a:pPr marL="173038" marR="0" lvl="0" indent="-17303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 (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6428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);</a:t>
            </a:r>
          </a:p>
          <a:p>
            <a:pPr marL="173038" marR="0" lvl="0" indent="-17303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  <p:sp>
        <p:nvSpPr>
          <p:cNvPr id="139" name="Freeform 89">
            <a:extLst>
              <a:ext uri="{FF2B5EF4-FFF2-40B4-BE49-F238E27FC236}">
                <a16:creationId xmlns:a16="http://schemas.microsoft.com/office/drawing/2014/main" id="{28FDDD2F-FD14-B643-A369-43EE4030BEDB}"/>
              </a:ext>
            </a:extLst>
          </p:cNvPr>
          <p:cNvSpPr>
            <a:spLocks/>
          </p:cNvSpPr>
          <p:nvPr/>
        </p:nvSpPr>
        <p:spPr bwMode="auto">
          <a:xfrm>
            <a:off x="4799806" y="2502914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0" name="Freeform 97">
            <a:extLst>
              <a:ext uri="{FF2B5EF4-FFF2-40B4-BE49-F238E27FC236}">
                <a16:creationId xmlns:a16="http://schemas.microsoft.com/office/drawing/2014/main" id="{64DF8D3E-75B9-8F40-BCD6-78530C047B4F}"/>
              </a:ext>
            </a:extLst>
          </p:cNvPr>
          <p:cNvSpPr>
            <a:spLocks/>
          </p:cNvSpPr>
          <p:nvPr/>
        </p:nvSpPr>
        <p:spPr bwMode="auto">
          <a:xfrm>
            <a:off x="2015331" y="2807714"/>
            <a:ext cx="460375" cy="2193925"/>
          </a:xfrm>
          <a:custGeom>
            <a:avLst/>
            <a:gdLst>
              <a:gd name="T0" fmla="*/ 2147483647 w 290"/>
              <a:gd name="T1" fmla="*/ 2147483647 h 1382"/>
              <a:gd name="T2" fmla="*/ 0 w 290"/>
              <a:gd name="T3" fmla="*/ 2147483647 h 1382"/>
              <a:gd name="T4" fmla="*/ 2147483647 w 290"/>
              <a:gd name="T5" fmla="*/ 0 h 1382"/>
              <a:gd name="T6" fmla="*/ 2147483647 w 290"/>
              <a:gd name="T7" fmla="*/ 2147483647 h 1382"/>
              <a:gd name="T8" fmla="*/ 2147483647 w 290"/>
              <a:gd name="T9" fmla="*/ 2147483647 h 1382"/>
              <a:gd name="T10" fmla="*/ 2147483647 w 290"/>
              <a:gd name="T11" fmla="*/ 2147483647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1" name="Rectangle 23">
            <a:extLst>
              <a:ext uri="{FF2B5EF4-FFF2-40B4-BE49-F238E27FC236}">
                <a16:creationId xmlns:a16="http://schemas.microsoft.com/office/drawing/2014/main" id="{17E6F561-D2E2-784F-818C-D83319DE8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156" y="2774376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2" name="Rectangle 24">
            <a:extLst>
              <a:ext uri="{FF2B5EF4-FFF2-40B4-BE49-F238E27FC236}">
                <a16:creationId xmlns:a16="http://schemas.microsoft.com/office/drawing/2014/main" id="{F331F96E-BFA3-B949-B96F-DCA5E9AF3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2056" y="2828351"/>
            <a:ext cx="1273175" cy="1979613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3" name="Line 25">
            <a:extLst>
              <a:ext uri="{FF2B5EF4-FFF2-40B4-BE49-F238E27FC236}">
                <a16:creationId xmlns:a16="http://schemas.microsoft.com/office/drawing/2014/main" id="{2EFF90D8-8133-E042-BB15-B540A8DAEE3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1581" y="3588764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4" name="Text Box 26">
            <a:extLst>
              <a:ext uri="{FF2B5EF4-FFF2-40B4-BE49-F238E27FC236}">
                <a16:creationId xmlns:a16="http://schemas.microsoft.com/office/drawing/2014/main" id="{53A1C5C8-02A4-B440-B555-BBEB69595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8718" y="3571301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145" name="Line 27">
            <a:extLst>
              <a:ext uri="{FF2B5EF4-FFF2-40B4-BE49-F238E27FC236}">
                <a16:creationId xmlns:a16="http://schemas.microsoft.com/office/drawing/2014/main" id="{E1E8AAE6-A7CD-924F-8779-9257D875BE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9518" y="3909439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6" name="Line 28">
            <a:extLst>
              <a:ext uri="{FF2B5EF4-FFF2-40B4-BE49-F238E27FC236}">
                <a16:creationId xmlns:a16="http://schemas.microsoft.com/office/drawing/2014/main" id="{CA7EEA54-B56E-2B48-9F82-BCDEC7D39BF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5231" y="4219001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7" name="Line 29">
            <a:extLst>
              <a:ext uri="{FF2B5EF4-FFF2-40B4-BE49-F238E27FC236}">
                <a16:creationId xmlns:a16="http://schemas.microsoft.com/office/drawing/2014/main" id="{73328B79-CBD4-B041-B159-E3286EADB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5231" y="4504751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8" name="Text Box 26">
            <a:extLst>
              <a:ext uri="{FF2B5EF4-FFF2-40B4-BE49-F238E27FC236}">
                <a16:creationId xmlns:a16="http://schemas.microsoft.com/office/drawing/2014/main" id="{3062900D-4135-244C-9B1F-EE7CC03B0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3643" y="2818826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49" name="Text Box 26">
            <a:extLst>
              <a:ext uri="{FF2B5EF4-FFF2-40B4-BE49-F238E27FC236}">
                <a16:creationId xmlns:a16="http://schemas.microsoft.com/office/drawing/2014/main" id="{F09CC3DB-2FE1-524D-8CDC-16023843D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9193" y="4476176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150" name="Text Box 26">
            <a:extLst>
              <a:ext uri="{FF2B5EF4-FFF2-40B4-BE49-F238E27FC236}">
                <a16:creationId xmlns:a16="http://schemas.microsoft.com/office/drawing/2014/main" id="{11BEC4C2-90AF-3642-B6AA-A63B2A81D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8243" y="4190426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51" name="Text Box 26">
            <a:extLst>
              <a:ext uri="{FF2B5EF4-FFF2-40B4-BE49-F238E27FC236}">
                <a16:creationId xmlns:a16="http://schemas.microsoft.com/office/drawing/2014/main" id="{0727B177-EE8F-9E43-B808-DF3EFBDC0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8718" y="3895151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52" name="Oval 110">
            <a:extLst>
              <a:ext uri="{FF2B5EF4-FFF2-40B4-BE49-F238E27FC236}">
                <a16:creationId xmlns:a16="http://schemas.microsoft.com/office/drawing/2014/main" id="{4FA9CEB5-639E-E640-8612-6A0B009F2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8606" y="3104576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P3</a:t>
            </a:r>
          </a:p>
        </p:txBody>
      </p:sp>
      <p:grpSp>
        <p:nvGrpSpPr>
          <p:cNvPr id="153" name="Group 111">
            <a:extLst>
              <a:ext uri="{FF2B5EF4-FFF2-40B4-BE49-F238E27FC236}">
                <a16:creationId xmlns:a16="http://schemas.microsoft.com/office/drawing/2014/main" id="{2D14C00E-16C9-D747-9CCE-229E757B8227}"/>
              </a:ext>
            </a:extLst>
          </p:cNvPr>
          <p:cNvGrpSpPr>
            <a:grpSpLocks/>
          </p:cNvGrpSpPr>
          <p:nvPr/>
        </p:nvGrpSpPr>
        <p:grpSpPr bwMode="auto">
          <a:xfrm>
            <a:off x="2786856" y="3428426"/>
            <a:ext cx="620712" cy="228600"/>
            <a:chOff x="1287" y="2524"/>
            <a:chExt cx="260" cy="100"/>
          </a:xfrm>
        </p:grpSpPr>
        <p:sp>
          <p:nvSpPr>
            <p:cNvPr id="154" name="Rectangle 112">
              <a:extLst>
                <a:ext uri="{FF2B5EF4-FFF2-40B4-BE49-F238E27FC236}">
                  <a16:creationId xmlns:a16="http://schemas.microsoft.com/office/drawing/2014/main" id="{3540F8E1-1FDC-E24A-98FB-7869060F6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5" name="Rectangle 113">
              <a:extLst>
                <a:ext uri="{FF2B5EF4-FFF2-40B4-BE49-F238E27FC236}">
                  <a16:creationId xmlns:a16="http://schemas.microsoft.com/office/drawing/2014/main" id="{054ED091-B9B7-3540-A7FD-87F3C3C14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6" name="Rectangle 114">
              <a:extLst>
                <a:ext uri="{FF2B5EF4-FFF2-40B4-BE49-F238E27FC236}">
                  <a16:creationId xmlns:a16="http://schemas.microsoft.com/office/drawing/2014/main" id="{380957E5-07F4-134E-B56E-1EC9D1C84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7" name="Rectangle 115">
              <a:extLst>
                <a:ext uri="{FF2B5EF4-FFF2-40B4-BE49-F238E27FC236}">
                  <a16:creationId xmlns:a16="http://schemas.microsoft.com/office/drawing/2014/main" id="{35B79E71-94E3-544D-ADB2-B31B6EA8E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58" name="Rectangle 23">
            <a:extLst>
              <a:ext uri="{FF2B5EF4-FFF2-40B4-BE49-F238E27FC236}">
                <a16:creationId xmlns:a16="http://schemas.microsoft.com/office/drawing/2014/main" id="{4CF23822-9D9B-0E42-93CC-6BA8EA893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7493" y="2541014"/>
            <a:ext cx="1497013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9" name="Rectangle 24">
            <a:extLst>
              <a:ext uri="{FF2B5EF4-FFF2-40B4-BE49-F238E27FC236}">
                <a16:creationId xmlns:a16="http://schemas.microsoft.com/office/drawing/2014/main" id="{043A00F1-55AA-3943-A4DB-B6F911EC9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2568" y="2594989"/>
            <a:ext cx="1473200" cy="1979612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0" name="Line 25">
            <a:extLst>
              <a:ext uri="{FF2B5EF4-FFF2-40B4-BE49-F238E27FC236}">
                <a16:creationId xmlns:a16="http://schemas.microsoft.com/office/drawing/2014/main" id="{97882FBC-8DAC-564D-B4C8-8B618C94ED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8918" y="3364926"/>
            <a:ext cx="146050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1" name="Text Box 26">
            <a:extLst>
              <a:ext uri="{FF2B5EF4-FFF2-40B4-BE49-F238E27FC236}">
                <a16:creationId xmlns:a16="http://schemas.microsoft.com/office/drawing/2014/main" id="{6533FADA-08A6-274F-99DA-B76CD1318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0356" y="3347464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162" name="Line 27">
            <a:extLst>
              <a:ext uri="{FF2B5EF4-FFF2-40B4-BE49-F238E27FC236}">
                <a16:creationId xmlns:a16="http://schemas.microsoft.com/office/drawing/2014/main" id="{59739078-AC3B-BB43-A01C-5156C6AC106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0506" y="3682426"/>
            <a:ext cx="14573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3" name="Text Box 26">
            <a:extLst>
              <a:ext uri="{FF2B5EF4-FFF2-40B4-BE49-F238E27FC236}">
                <a16:creationId xmlns:a16="http://schemas.microsoft.com/office/drawing/2014/main" id="{78720604-E3E1-AA4C-8564-8B884DC18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7181" y="2561651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64" name="Text Box 26">
            <a:extLst>
              <a:ext uri="{FF2B5EF4-FFF2-40B4-BE49-F238E27FC236}">
                <a16:creationId xmlns:a16="http://schemas.microsoft.com/office/drawing/2014/main" id="{0FE55F8B-E56B-8B4C-8A35-D5894CB5A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006" y="4252339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165" name="Text Box 26">
            <a:extLst>
              <a:ext uri="{FF2B5EF4-FFF2-40B4-BE49-F238E27FC236}">
                <a16:creationId xmlns:a16="http://schemas.microsoft.com/office/drawing/2014/main" id="{3CBEC5FD-FC48-0B44-A978-2775A463A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006" y="3966589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66" name="Text Box 26">
            <a:extLst>
              <a:ext uri="{FF2B5EF4-FFF2-40B4-BE49-F238E27FC236}">
                <a16:creationId xmlns:a16="http://schemas.microsoft.com/office/drawing/2014/main" id="{36939330-E1D8-DD43-8326-8E30CD151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006" y="3668139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67" name="Line 27">
            <a:extLst>
              <a:ext uri="{FF2B5EF4-FFF2-40B4-BE49-F238E27FC236}">
                <a16:creationId xmlns:a16="http://schemas.microsoft.com/office/drawing/2014/main" id="{8F676BB3-CB93-FC44-95E3-71A593E1139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7331" y="3993576"/>
            <a:ext cx="14573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8" name="Line 27">
            <a:extLst>
              <a:ext uri="{FF2B5EF4-FFF2-40B4-BE49-F238E27FC236}">
                <a16:creationId xmlns:a16="http://schemas.microsoft.com/office/drawing/2014/main" id="{3257C166-E64A-3645-B552-FD16B4D71AE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4156" y="4292026"/>
            <a:ext cx="14573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9" name="Oval 128">
            <a:extLst>
              <a:ext uri="{FF2B5EF4-FFF2-40B4-BE49-F238E27FC236}">
                <a16:creationId xmlns:a16="http://schemas.microsoft.com/office/drawing/2014/main" id="{65AB5E7C-E09E-3141-92D4-FB563873B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1668" y="2901376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P1</a:t>
            </a:r>
          </a:p>
        </p:txBody>
      </p:sp>
      <p:grpSp>
        <p:nvGrpSpPr>
          <p:cNvPr id="170" name="Group 134">
            <a:extLst>
              <a:ext uri="{FF2B5EF4-FFF2-40B4-BE49-F238E27FC236}">
                <a16:creationId xmlns:a16="http://schemas.microsoft.com/office/drawing/2014/main" id="{00BF5763-3E40-E147-ACE8-5ED526226DDB}"/>
              </a:ext>
            </a:extLst>
          </p:cNvPr>
          <p:cNvGrpSpPr>
            <a:grpSpLocks/>
          </p:cNvGrpSpPr>
          <p:nvPr/>
        </p:nvGrpSpPr>
        <p:grpSpPr bwMode="auto">
          <a:xfrm>
            <a:off x="5603081" y="3217289"/>
            <a:ext cx="887412" cy="228600"/>
            <a:chOff x="1383" y="2620"/>
            <a:chExt cx="260" cy="100"/>
          </a:xfrm>
        </p:grpSpPr>
        <p:sp>
          <p:nvSpPr>
            <p:cNvPr id="171" name="Rectangle 135">
              <a:extLst>
                <a:ext uri="{FF2B5EF4-FFF2-40B4-BE49-F238E27FC236}">
                  <a16:creationId xmlns:a16="http://schemas.microsoft.com/office/drawing/2014/main" id="{CDC340F8-E46E-7E41-8E35-64383D0A1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72" name="Rectangle 136">
              <a:extLst>
                <a:ext uri="{FF2B5EF4-FFF2-40B4-BE49-F238E27FC236}">
                  <a16:creationId xmlns:a16="http://schemas.microsoft.com/office/drawing/2014/main" id="{CEB2486C-9B9D-0C40-80F1-0DB2CBB3D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73" name="Rectangle 137">
              <a:extLst>
                <a:ext uri="{FF2B5EF4-FFF2-40B4-BE49-F238E27FC236}">
                  <a16:creationId xmlns:a16="http://schemas.microsoft.com/office/drawing/2014/main" id="{1376AAC2-B46A-1E4A-9BBE-A4B572F45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" y="2678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74" name="Rectangle 138">
              <a:extLst>
                <a:ext uri="{FF2B5EF4-FFF2-40B4-BE49-F238E27FC236}">
                  <a16:creationId xmlns:a16="http://schemas.microsoft.com/office/drawing/2014/main" id="{D0F29441-9D82-0744-927B-FB9235C64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75" name="Rectangle 23">
            <a:extLst>
              <a:ext uri="{FF2B5EF4-FFF2-40B4-BE49-F238E27FC236}">
                <a16:creationId xmlns:a16="http://schemas.microsoft.com/office/drawing/2014/main" id="{5DBC5F7E-FBFE-9545-9C61-2B1EE876B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4218" y="2766439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6" name="Rectangle 24">
            <a:extLst>
              <a:ext uri="{FF2B5EF4-FFF2-40B4-BE49-F238E27FC236}">
                <a16:creationId xmlns:a16="http://schemas.microsoft.com/office/drawing/2014/main" id="{7B52E473-BC4F-2546-8F23-4292A3FB8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118" y="2820414"/>
            <a:ext cx="1273175" cy="1979612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7" name="Line 25">
            <a:extLst>
              <a:ext uri="{FF2B5EF4-FFF2-40B4-BE49-F238E27FC236}">
                <a16:creationId xmlns:a16="http://schemas.microsoft.com/office/drawing/2014/main" id="{803956DE-2FA5-4140-9507-22E45566003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5643" y="3580826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8" name="Text Box 26">
            <a:extLst>
              <a:ext uri="{FF2B5EF4-FFF2-40B4-BE49-F238E27FC236}">
                <a16:creationId xmlns:a16="http://schemas.microsoft.com/office/drawing/2014/main" id="{47E3A0E5-1B3A-834F-8B2A-507EC67A3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2781" y="3563364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179" name="Line 27">
            <a:extLst>
              <a:ext uri="{FF2B5EF4-FFF2-40B4-BE49-F238E27FC236}">
                <a16:creationId xmlns:a16="http://schemas.microsoft.com/office/drawing/2014/main" id="{24C8311A-F267-2B40-8506-DF30931D127F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3581" y="3901501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0" name="Line 28">
            <a:extLst>
              <a:ext uri="{FF2B5EF4-FFF2-40B4-BE49-F238E27FC236}">
                <a16:creationId xmlns:a16="http://schemas.microsoft.com/office/drawing/2014/main" id="{90B576E6-B5C3-E047-92FE-7535DC86865B}"/>
              </a:ext>
            </a:extLst>
          </p:cNvPr>
          <p:cNvSpPr>
            <a:spLocks noChangeShapeType="1"/>
          </p:cNvSpPr>
          <p:nvPr/>
        </p:nvSpPr>
        <p:spPr bwMode="auto">
          <a:xfrm>
            <a:off x="8319293" y="4211064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1" name="Line 29">
            <a:extLst>
              <a:ext uri="{FF2B5EF4-FFF2-40B4-BE49-F238E27FC236}">
                <a16:creationId xmlns:a16="http://schemas.microsoft.com/office/drawing/2014/main" id="{DE510BC2-1C0A-3D45-B7F0-09B9A2AFDE5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19293" y="4496814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2" name="Text Box 26">
            <a:extLst>
              <a:ext uri="{FF2B5EF4-FFF2-40B4-BE49-F238E27FC236}">
                <a16:creationId xmlns:a16="http://schemas.microsoft.com/office/drawing/2014/main" id="{DDAE1A42-ED4F-654B-87D0-169CF6BB1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7706" y="2810889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83" name="Text Box 26">
            <a:extLst>
              <a:ext uri="{FF2B5EF4-FFF2-40B4-BE49-F238E27FC236}">
                <a16:creationId xmlns:a16="http://schemas.microsoft.com/office/drawing/2014/main" id="{7A014FEE-D35D-4D4E-A6F2-B759C9BE8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3256" y="4468239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184" name="Text Box 26">
            <a:extLst>
              <a:ext uri="{FF2B5EF4-FFF2-40B4-BE49-F238E27FC236}">
                <a16:creationId xmlns:a16="http://schemas.microsoft.com/office/drawing/2014/main" id="{7B48DF71-7962-E445-ACB0-EE3318149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2306" y="4182489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85" name="Text Box 26">
            <a:extLst>
              <a:ext uri="{FF2B5EF4-FFF2-40B4-BE49-F238E27FC236}">
                <a16:creationId xmlns:a16="http://schemas.microsoft.com/office/drawing/2014/main" id="{35F89933-4707-5D4A-921A-EC7B51E40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2781" y="3887214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86" name="Oval 153">
            <a:extLst>
              <a:ext uri="{FF2B5EF4-FFF2-40B4-BE49-F238E27FC236}">
                <a16:creationId xmlns:a16="http://schemas.microsoft.com/office/drawing/2014/main" id="{215E7B91-C0B7-B74C-B6E7-B5818A255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2668" y="3118864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P4</a:t>
            </a:r>
          </a:p>
        </p:txBody>
      </p:sp>
      <p:sp>
        <p:nvSpPr>
          <p:cNvPr id="187" name="Freeform 154">
            <a:extLst>
              <a:ext uri="{FF2B5EF4-FFF2-40B4-BE49-F238E27FC236}">
                <a16:creationId xmlns:a16="http://schemas.microsoft.com/office/drawing/2014/main" id="{3380745A-BF26-D24C-8ACE-76BF4A51F666}"/>
              </a:ext>
            </a:extLst>
          </p:cNvPr>
          <p:cNvSpPr>
            <a:spLocks/>
          </p:cNvSpPr>
          <p:nvPr/>
        </p:nvSpPr>
        <p:spPr bwMode="auto">
          <a:xfrm>
            <a:off x="9613106" y="2787076"/>
            <a:ext cx="504825" cy="2133600"/>
          </a:xfrm>
          <a:custGeom>
            <a:avLst/>
            <a:gdLst>
              <a:gd name="T0" fmla="*/ 2147483647 w 318"/>
              <a:gd name="T1" fmla="*/ 2147483647 h 1344"/>
              <a:gd name="T2" fmla="*/ 2147483647 w 318"/>
              <a:gd name="T3" fmla="*/ 0 h 1344"/>
              <a:gd name="T4" fmla="*/ 0 w 318"/>
              <a:gd name="T5" fmla="*/ 2147483647 h 1344"/>
              <a:gd name="T6" fmla="*/ 2147483647 w 318"/>
              <a:gd name="T7" fmla="*/ 2147483647 h 1344"/>
              <a:gd name="T8" fmla="*/ 2147483647 w 318"/>
              <a:gd name="T9" fmla="*/ 2147483647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88" name="Group 156">
            <a:extLst>
              <a:ext uri="{FF2B5EF4-FFF2-40B4-BE49-F238E27FC236}">
                <a16:creationId xmlns:a16="http://schemas.microsoft.com/office/drawing/2014/main" id="{4260C82D-FA4B-EA40-B99D-03E56D50D1BA}"/>
              </a:ext>
            </a:extLst>
          </p:cNvPr>
          <p:cNvGrpSpPr>
            <a:grpSpLocks/>
          </p:cNvGrpSpPr>
          <p:nvPr/>
        </p:nvGrpSpPr>
        <p:grpSpPr bwMode="auto">
          <a:xfrm>
            <a:off x="8646318" y="3450651"/>
            <a:ext cx="620713" cy="204788"/>
            <a:chOff x="1287" y="2524"/>
            <a:chExt cx="260" cy="100"/>
          </a:xfrm>
        </p:grpSpPr>
        <p:sp>
          <p:nvSpPr>
            <p:cNvPr id="189" name="Rectangle 157">
              <a:extLst>
                <a:ext uri="{FF2B5EF4-FFF2-40B4-BE49-F238E27FC236}">
                  <a16:creationId xmlns:a16="http://schemas.microsoft.com/office/drawing/2014/main" id="{3C55969E-575D-4843-85A0-C9288C89A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0" name="Rectangle 158">
              <a:extLst>
                <a:ext uri="{FF2B5EF4-FFF2-40B4-BE49-F238E27FC236}">
                  <a16:creationId xmlns:a16="http://schemas.microsoft.com/office/drawing/2014/main" id="{1D81D694-BFCE-CD4C-8B46-411E3E05E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1" name="Rectangle 159">
              <a:extLst>
                <a:ext uri="{FF2B5EF4-FFF2-40B4-BE49-F238E27FC236}">
                  <a16:creationId xmlns:a16="http://schemas.microsoft.com/office/drawing/2014/main" id="{1E24AC3B-00C1-CD43-B2CA-0A3FFEF53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2" name="Rectangle 160">
              <a:extLst>
                <a:ext uri="{FF2B5EF4-FFF2-40B4-BE49-F238E27FC236}">
                  <a16:creationId xmlns:a16="http://schemas.microsoft.com/office/drawing/2014/main" id="{9B3524D6-8B31-5B45-AE62-56D9DEC06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93" name="Rectangle 173">
            <a:extLst>
              <a:ext uri="{FF2B5EF4-FFF2-40B4-BE49-F238E27FC236}">
                <a16:creationId xmlns:a16="http://schemas.microsoft.com/office/drawing/2014/main" id="{ACF402A0-C6AF-8D4B-9459-C028398F8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8800" y="2094763"/>
            <a:ext cx="4189623" cy="65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115888" marR="0" lvl="0" indent="-11588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DatagramSocket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 mySocket1 = new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DatagramSocket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 (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5775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);</a:t>
            </a:r>
          </a:p>
          <a:p>
            <a:pPr marL="115888" marR="0" lvl="0" indent="-11588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ＭＳ Ｐゴシック" charset="0"/>
              <a:cs typeface="+mn-cs"/>
            </a:endParaRPr>
          </a:p>
        </p:txBody>
      </p:sp>
      <p:sp>
        <p:nvSpPr>
          <p:cNvPr id="194" name="Rectangle 174">
            <a:extLst>
              <a:ext uri="{FF2B5EF4-FFF2-40B4-BE49-F238E27FC236}">
                <a16:creationId xmlns:a16="http://schemas.microsoft.com/office/drawing/2014/main" id="{4C60141B-5E00-944A-9D60-A427659E8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329" y="2088579"/>
            <a:ext cx="3755375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115888" marR="0" lvl="0" indent="-11588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DatagramSocket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 mySocket2 = new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DatagramSocket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ＭＳ Ｐゴシック" charset="0"/>
              <a:cs typeface="+mn-cs"/>
            </a:endParaRPr>
          </a:p>
          <a:p>
            <a:pPr marL="115888" marR="0" lvl="0" indent="-11588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 (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9157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);</a:t>
            </a:r>
          </a:p>
          <a:p>
            <a:pPr marL="115888" marR="0" lvl="0" indent="-11588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ＭＳ Ｐゴシック" charset="0"/>
              <a:cs typeface="+mn-cs"/>
            </a:endParaRPr>
          </a:p>
        </p:txBody>
      </p:sp>
      <p:sp>
        <p:nvSpPr>
          <p:cNvPr id="195" name="Line 177">
            <a:extLst>
              <a:ext uri="{FF2B5EF4-FFF2-40B4-BE49-F238E27FC236}">
                <a16:creationId xmlns:a16="http://schemas.microsoft.com/office/drawing/2014/main" id="{3415A4E4-A8D6-0A45-87D5-0E83D0C0F9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3393" y="3531614"/>
            <a:ext cx="0" cy="217646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96" name="Line 178">
            <a:extLst>
              <a:ext uri="{FF2B5EF4-FFF2-40B4-BE49-F238E27FC236}">
                <a16:creationId xmlns:a16="http://schemas.microsoft.com/office/drawing/2014/main" id="{A9D1D210-F533-114F-8A39-1FAA948B33D4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3918" y="3290314"/>
            <a:ext cx="12700" cy="240823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97" name="Line 180">
            <a:extLst>
              <a:ext uri="{FF2B5EF4-FFF2-40B4-BE49-F238E27FC236}">
                <a16:creationId xmlns:a16="http://schemas.microsoft.com/office/drawing/2014/main" id="{6B5344BE-1CCC-B340-996D-3B09BDFBBE3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3393" y="5690614"/>
            <a:ext cx="29368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98" name="Line 181">
            <a:extLst>
              <a:ext uri="{FF2B5EF4-FFF2-40B4-BE49-F238E27FC236}">
                <a16:creationId xmlns:a16="http://schemas.microsoft.com/office/drawing/2014/main" id="{75872309-2BFC-8644-8732-E37B001E22A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0093" y="3303014"/>
            <a:ext cx="0" cy="22463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99" name="Line 182">
            <a:extLst>
              <a:ext uri="{FF2B5EF4-FFF2-40B4-BE49-F238E27FC236}">
                <a16:creationId xmlns:a16="http://schemas.microsoft.com/office/drawing/2014/main" id="{ED8FED43-69D8-CD40-86EB-26FB24C6EA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1343" y="5531864"/>
            <a:ext cx="27400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00" name="Line 183">
            <a:extLst>
              <a:ext uri="{FF2B5EF4-FFF2-40B4-BE49-F238E27FC236}">
                <a16:creationId xmlns:a16="http://schemas.microsoft.com/office/drawing/2014/main" id="{4E77B951-325F-9646-965F-1E941552795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993" y="3518914"/>
            <a:ext cx="12700" cy="20177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01" name="Line 184">
            <a:extLst>
              <a:ext uri="{FF2B5EF4-FFF2-40B4-BE49-F238E27FC236}">
                <a16:creationId xmlns:a16="http://schemas.microsoft.com/office/drawing/2014/main" id="{DE96BAA3-92F8-8647-B475-DC04328C350D}"/>
              </a:ext>
            </a:extLst>
          </p:cNvPr>
          <p:cNvSpPr>
            <a:spLocks noChangeShapeType="1"/>
          </p:cNvSpPr>
          <p:nvPr/>
        </p:nvSpPr>
        <p:spPr bwMode="auto">
          <a:xfrm>
            <a:off x="9033668" y="3569714"/>
            <a:ext cx="0" cy="217646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02" name="Line 185">
            <a:extLst>
              <a:ext uri="{FF2B5EF4-FFF2-40B4-BE49-F238E27FC236}">
                <a16:creationId xmlns:a16="http://schemas.microsoft.com/office/drawing/2014/main" id="{98C53D0E-36E0-9746-B2E0-7A179BBFF854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6193" y="3537964"/>
            <a:ext cx="12700" cy="20177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03" name="Line 186">
            <a:extLst>
              <a:ext uri="{FF2B5EF4-FFF2-40B4-BE49-F238E27FC236}">
                <a16:creationId xmlns:a16="http://schemas.microsoft.com/office/drawing/2014/main" id="{5CF7BEF4-FCF9-5245-97E3-9295F72ABE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793" y="3309364"/>
            <a:ext cx="12700" cy="240823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04" name="Line 187">
            <a:extLst>
              <a:ext uri="{FF2B5EF4-FFF2-40B4-BE49-F238E27FC236}">
                <a16:creationId xmlns:a16="http://schemas.microsoft.com/office/drawing/2014/main" id="{2FEDDAA8-4D5A-F644-8D9D-D75448B5AB9C}"/>
              </a:ext>
            </a:extLst>
          </p:cNvPr>
          <p:cNvSpPr>
            <a:spLocks noChangeShapeType="1"/>
          </p:cNvSpPr>
          <p:nvPr/>
        </p:nvSpPr>
        <p:spPr bwMode="auto">
          <a:xfrm>
            <a:off x="6230143" y="3322064"/>
            <a:ext cx="0" cy="22463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05" name="Line 188">
            <a:extLst>
              <a:ext uri="{FF2B5EF4-FFF2-40B4-BE49-F238E27FC236}">
                <a16:creationId xmlns:a16="http://schemas.microsoft.com/office/drawing/2014/main" id="{785832B0-11E2-7D42-892F-39130A9455C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9018" y="5709664"/>
            <a:ext cx="29368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06" name="Line 189">
            <a:extLst>
              <a:ext uri="{FF2B5EF4-FFF2-40B4-BE49-F238E27FC236}">
                <a16:creationId xmlns:a16="http://schemas.microsoft.com/office/drawing/2014/main" id="{CB7F98CB-6143-EE46-9171-A611901AA52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4743" y="5541389"/>
            <a:ext cx="27400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207" name="Group 196">
            <a:extLst>
              <a:ext uri="{FF2B5EF4-FFF2-40B4-BE49-F238E27FC236}">
                <a16:creationId xmlns:a16="http://schemas.microsoft.com/office/drawing/2014/main" id="{3B303B9E-D7B6-B44F-B2C6-EAF4FBBE0075}"/>
              </a:ext>
            </a:extLst>
          </p:cNvPr>
          <p:cNvGrpSpPr>
            <a:grpSpLocks/>
          </p:cNvGrpSpPr>
          <p:nvPr/>
        </p:nvGrpSpPr>
        <p:grpSpPr bwMode="auto">
          <a:xfrm>
            <a:off x="2740818" y="5790626"/>
            <a:ext cx="1644650" cy="652463"/>
            <a:chOff x="1318" y="3697"/>
            <a:chExt cx="1036" cy="411"/>
          </a:xfrm>
        </p:grpSpPr>
        <p:sp>
          <p:nvSpPr>
            <p:cNvPr id="208" name="Rectangle 193">
              <a:extLst>
                <a:ext uri="{FF2B5EF4-FFF2-40B4-BE49-F238E27FC236}">
                  <a16:creationId xmlns:a16="http://schemas.microsoft.com/office/drawing/2014/main" id="{5E867730-FF86-E94C-84E9-3C3B7F865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rgbClr val="3C6CD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9" name="Line 194">
              <a:extLst>
                <a:ext uri="{FF2B5EF4-FFF2-40B4-BE49-F238E27FC236}">
                  <a16:creationId xmlns:a16="http://schemas.microsoft.com/office/drawing/2014/main" id="{DCB14944-9918-094E-A124-FFAF2CCC01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0" name="Text Box 195">
              <a:extLst>
                <a:ext uri="{FF2B5EF4-FFF2-40B4-BE49-F238E27FC236}">
                  <a16:creationId xmlns:a16="http://schemas.microsoft.com/office/drawing/2014/main" id="{7F105679-9AE1-A34E-A646-23B52D1B84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8" y="3822"/>
              <a:ext cx="99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source port: 9157</a:t>
              </a:r>
            </a:p>
            <a:p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dest port: 6428</a:t>
              </a:r>
            </a:p>
          </p:txBody>
        </p:sp>
      </p:grpSp>
      <p:grpSp>
        <p:nvGrpSpPr>
          <p:cNvPr id="211" name="Group 201">
            <a:extLst>
              <a:ext uri="{FF2B5EF4-FFF2-40B4-BE49-F238E27FC236}">
                <a16:creationId xmlns:a16="http://schemas.microsoft.com/office/drawing/2014/main" id="{C26B3BDC-40D0-554B-BF75-79BA0C664254}"/>
              </a:ext>
            </a:extLst>
          </p:cNvPr>
          <p:cNvGrpSpPr>
            <a:grpSpLocks/>
          </p:cNvGrpSpPr>
          <p:nvPr/>
        </p:nvGrpSpPr>
        <p:grpSpPr bwMode="auto">
          <a:xfrm>
            <a:off x="4039393" y="4914326"/>
            <a:ext cx="1692275" cy="652463"/>
            <a:chOff x="2741" y="3750"/>
            <a:chExt cx="1066" cy="411"/>
          </a:xfrm>
        </p:grpSpPr>
        <p:sp>
          <p:nvSpPr>
            <p:cNvPr id="212" name="Rectangle 198">
              <a:extLst>
                <a:ext uri="{FF2B5EF4-FFF2-40B4-BE49-F238E27FC236}">
                  <a16:creationId xmlns:a16="http://schemas.microsoft.com/office/drawing/2014/main" id="{2AEC7827-74B2-8F4D-A5B2-46F174C8B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rgbClr val="3C6CD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3" name="Line 199">
              <a:extLst>
                <a:ext uri="{FF2B5EF4-FFF2-40B4-BE49-F238E27FC236}">
                  <a16:creationId xmlns:a16="http://schemas.microsoft.com/office/drawing/2014/main" id="{51BE463B-088F-174F-AFA2-906D7DEE34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4" name="Text Box 200">
              <a:extLst>
                <a:ext uri="{FF2B5EF4-FFF2-40B4-BE49-F238E27FC236}">
                  <a16:creationId xmlns:a16="http://schemas.microsoft.com/office/drawing/2014/main" id="{0F6793CB-ABA9-534D-B627-3241E60849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3" y="3875"/>
              <a:ext cx="99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source port: 6428</a:t>
              </a:r>
            </a:p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dest port: 9157</a:t>
              </a:r>
            </a:p>
          </p:txBody>
        </p:sp>
      </p:grpSp>
      <p:grpSp>
        <p:nvGrpSpPr>
          <p:cNvPr id="215" name="Group 202">
            <a:extLst>
              <a:ext uri="{FF2B5EF4-FFF2-40B4-BE49-F238E27FC236}">
                <a16:creationId xmlns:a16="http://schemas.microsoft.com/office/drawing/2014/main" id="{2BA0D7D3-1E9F-874D-9578-106CF426BDAB}"/>
              </a:ext>
            </a:extLst>
          </p:cNvPr>
          <p:cNvGrpSpPr>
            <a:grpSpLocks/>
          </p:cNvGrpSpPr>
          <p:nvPr/>
        </p:nvGrpSpPr>
        <p:grpSpPr bwMode="auto">
          <a:xfrm>
            <a:off x="7063581" y="4914326"/>
            <a:ext cx="1341437" cy="652463"/>
            <a:chOff x="1509" y="3697"/>
            <a:chExt cx="845" cy="411"/>
          </a:xfrm>
        </p:grpSpPr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B2A9891A-642F-6D49-A890-0C106C26F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rgbClr val="3C6CD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7" name="Line 204">
              <a:extLst>
                <a:ext uri="{FF2B5EF4-FFF2-40B4-BE49-F238E27FC236}">
                  <a16:creationId xmlns:a16="http://schemas.microsoft.com/office/drawing/2014/main" id="{521F25C6-A7B0-BD43-AB39-10E85195A0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8" name="Text Box 205">
              <a:extLst>
                <a:ext uri="{FF2B5EF4-FFF2-40B4-BE49-F238E27FC236}">
                  <a16:creationId xmlns:a16="http://schemas.microsoft.com/office/drawing/2014/main" id="{A375B067-6627-F24A-ADAA-564841EB89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9" y="3822"/>
              <a:ext cx="80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source port: ?</a:t>
              </a:r>
            </a:p>
            <a:p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dest port: ?</a:t>
              </a:r>
            </a:p>
          </p:txBody>
        </p:sp>
      </p:grpSp>
      <p:grpSp>
        <p:nvGrpSpPr>
          <p:cNvPr id="219" name="Group 206">
            <a:extLst>
              <a:ext uri="{FF2B5EF4-FFF2-40B4-BE49-F238E27FC236}">
                <a16:creationId xmlns:a16="http://schemas.microsoft.com/office/drawing/2014/main" id="{B5181A21-D7E7-3E42-9344-472D54222757}"/>
              </a:ext>
            </a:extLst>
          </p:cNvPr>
          <p:cNvGrpSpPr>
            <a:grpSpLocks/>
          </p:cNvGrpSpPr>
          <p:nvPr/>
        </p:nvGrpSpPr>
        <p:grpSpPr bwMode="auto">
          <a:xfrm>
            <a:off x="6304756" y="5768401"/>
            <a:ext cx="1389062" cy="652463"/>
            <a:chOff x="2741" y="3750"/>
            <a:chExt cx="875" cy="411"/>
          </a:xfrm>
        </p:grpSpPr>
        <p:sp>
          <p:nvSpPr>
            <p:cNvPr id="220" name="Rectangle 207">
              <a:extLst>
                <a:ext uri="{FF2B5EF4-FFF2-40B4-BE49-F238E27FC236}">
                  <a16:creationId xmlns:a16="http://schemas.microsoft.com/office/drawing/2014/main" id="{92ECB27B-35D3-E94B-A9F9-6AB2E4D0E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rgbClr val="3C6CD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1" name="Line 208">
              <a:extLst>
                <a:ext uri="{FF2B5EF4-FFF2-40B4-BE49-F238E27FC236}">
                  <a16:creationId xmlns:a16="http://schemas.microsoft.com/office/drawing/2014/main" id="{7683B80C-70E1-9C44-94AD-C7C88A9E0C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2" name="Text Box 209">
              <a:extLst>
                <a:ext uri="{FF2B5EF4-FFF2-40B4-BE49-F238E27FC236}">
                  <a16:creationId xmlns:a16="http://schemas.microsoft.com/office/drawing/2014/main" id="{A346B1BA-6406-6F45-9B45-BAB032C59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3" y="3875"/>
              <a:ext cx="80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source port: ?</a:t>
              </a:r>
            </a:p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dest port: ?</a:t>
              </a:r>
            </a:p>
          </p:txBody>
        </p:sp>
      </p:grpSp>
      <p:grpSp>
        <p:nvGrpSpPr>
          <p:cNvPr id="223" name="Group 214">
            <a:extLst>
              <a:ext uri="{FF2B5EF4-FFF2-40B4-BE49-F238E27FC236}">
                <a16:creationId xmlns:a16="http://schemas.microsoft.com/office/drawing/2014/main" id="{E39C7ED5-8B2C-DE4F-80CB-990D1AA7B49F}"/>
              </a:ext>
            </a:extLst>
          </p:cNvPr>
          <p:cNvGrpSpPr>
            <a:grpSpLocks/>
          </p:cNvGrpSpPr>
          <p:nvPr/>
        </p:nvGrpSpPr>
        <p:grpSpPr bwMode="auto">
          <a:xfrm>
            <a:off x="1610518" y="4406326"/>
            <a:ext cx="711200" cy="669925"/>
            <a:chOff x="-44" y="1473"/>
            <a:chExt cx="981" cy="1105"/>
          </a:xfrm>
        </p:grpSpPr>
        <p:pic>
          <p:nvPicPr>
            <p:cNvPr id="224" name="Picture 215" descr="desktop_computer_stylized_medium">
              <a:extLst>
                <a:ext uri="{FF2B5EF4-FFF2-40B4-BE49-F238E27FC236}">
                  <a16:creationId xmlns:a16="http://schemas.microsoft.com/office/drawing/2014/main" id="{E6F7AF8C-6139-A44A-B799-9DB1A49382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" name="Freeform 216">
              <a:extLst>
                <a:ext uri="{FF2B5EF4-FFF2-40B4-BE49-F238E27FC236}">
                  <a16:creationId xmlns:a16="http://schemas.microsoft.com/office/drawing/2014/main" id="{E7BE33D7-3BA9-1847-9AD9-95F7E1DEA0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26" name="Group 217">
            <a:extLst>
              <a:ext uri="{FF2B5EF4-FFF2-40B4-BE49-F238E27FC236}">
                <a16:creationId xmlns:a16="http://schemas.microsoft.com/office/drawing/2014/main" id="{ECE9DF28-DF72-7544-9229-870F2565D5F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879806" y="4530151"/>
            <a:ext cx="711200" cy="669925"/>
            <a:chOff x="-44" y="1473"/>
            <a:chExt cx="981" cy="1105"/>
          </a:xfrm>
        </p:grpSpPr>
        <p:pic>
          <p:nvPicPr>
            <p:cNvPr id="227" name="Picture 218" descr="desktop_computer_stylized_medium">
              <a:extLst>
                <a:ext uri="{FF2B5EF4-FFF2-40B4-BE49-F238E27FC236}">
                  <a16:creationId xmlns:a16="http://schemas.microsoft.com/office/drawing/2014/main" id="{AAE1CD7B-71E4-DA44-B3BA-A6BCDDB83A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8" name="Freeform 219">
              <a:extLst>
                <a:ext uri="{FF2B5EF4-FFF2-40B4-BE49-F238E27FC236}">
                  <a16:creationId xmlns:a16="http://schemas.microsoft.com/office/drawing/2014/main" id="{E273E05C-F934-1B44-AA55-C146C99BC6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29" name="Group 220">
            <a:extLst>
              <a:ext uri="{FF2B5EF4-FFF2-40B4-BE49-F238E27FC236}">
                <a16:creationId xmlns:a16="http://schemas.microsoft.com/office/drawing/2014/main" id="{4338C4B1-DA10-CF42-9E12-96B6998CDA7B}"/>
              </a:ext>
            </a:extLst>
          </p:cNvPr>
          <p:cNvGrpSpPr>
            <a:grpSpLocks/>
          </p:cNvGrpSpPr>
          <p:nvPr/>
        </p:nvGrpSpPr>
        <p:grpSpPr bwMode="auto">
          <a:xfrm>
            <a:off x="4702968" y="3928489"/>
            <a:ext cx="358775" cy="704850"/>
            <a:chOff x="4140" y="429"/>
            <a:chExt cx="1425" cy="2396"/>
          </a:xfrm>
        </p:grpSpPr>
        <p:sp>
          <p:nvSpPr>
            <p:cNvPr id="230" name="Freeform 221">
              <a:extLst>
                <a:ext uri="{FF2B5EF4-FFF2-40B4-BE49-F238E27FC236}">
                  <a16:creationId xmlns:a16="http://schemas.microsoft.com/office/drawing/2014/main" id="{72E2375B-D2CD-524D-99CC-9AA1332B0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1" name="Rectangle 222">
              <a:extLst>
                <a:ext uri="{FF2B5EF4-FFF2-40B4-BE49-F238E27FC236}">
                  <a16:creationId xmlns:a16="http://schemas.microsoft.com/office/drawing/2014/main" id="{9A46A85F-576F-5549-8CE1-4D6375E6E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Freeform 223">
              <a:extLst>
                <a:ext uri="{FF2B5EF4-FFF2-40B4-BE49-F238E27FC236}">
                  <a16:creationId xmlns:a16="http://schemas.microsoft.com/office/drawing/2014/main" id="{2AC2D8E6-5479-B547-832A-A4D633663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3" name="Freeform 224">
              <a:extLst>
                <a:ext uri="{FF2B5EF4-FFF2-40B4-BE49-F238E27FC236}">
                  <a16:creationId xmlns:a16="http://schemas.microsoft.com/office/drawing/2014/main" id="{F5154C64-E9B4-9B4B-ADCB-BF7CEFAA6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4" name="Rectangle 225">
              <a:extLst>
                <a:ext uri="{FF2B5EF4-FFF2-40B4-BE49-F238E27FC236}">
                  <a16:creationId xmlns:a16="http://schemas.microsoft.com/office/drawing/2014/main" id="{20BD3C08-A36B-8C47-A9E1-98E61BCD2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5" name="Group 226">
              <a:extLst>
                <a:ext uri="{FF2B5EF4-FFF2-40B4-BE49-F238E27FC236}">
                  <a16:creationId xmlns:a16="http://schemas.microsoft.com/office/drawing/2014/main" id="{BA9CB11E-6522-2A4E-B926-6BB8F2D61B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60" name="AutoShape 227">
                <a:extLst>
                  <a:ext uri="{FF2B5EF4-FFF2-40B4-BE49-F238E27FC236}">
                    <a16:creationId xmlns:a16="http://schemas.microsoft.com/office/drawing/2014/main" id="{A66F61C7-D146-2444-9233-EEEFDA6DB5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61" name="AutoShape 228">
                <a:extLst>
                  <a:ext uri="{FF2B5EF4-FFF2-40B4-BE49-F238E27FC236}">
                    <a16:creationId xmlns:a16="http://schemas.microsoft.com/office/drawing/2014/main" id="{C237943C-1D9E-C340-92B4-E279FE5EB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229">
              <a:extLst>
                <a:ext uri="{FF2B5EF4-FFF2-40B4-BE49-F238E27FC236}">
                  <a16:creationId xmlns:a16="http://schemas.microsoft.com/office/drawing/2014/main" id="{C81D6CA2-B425-4946-AE7A-8E40C0836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7" name="Group 230">
              <a:extLst>
                <a:ext uri="{FF2B5EF4-FFF2-40B4-BE49-F238E27FC236}">
                  <a16:creationId xmlns:a16="http://schemas.microsoft.com/office/drawing/2014/main" id="{E1CF8BC0-EDFE-2A4B-A9FD-D7352BEF92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8" name="AutoShape 231">
                <a:extLst>
                  <a:ext uri="{FF2B5EF4-FFF2-40B4-BE49-F238E27FC236}">
                    <a16:creationId xmlns:a16="http://schemas.microsoft.com/office/drawing/2014/main" id="{0A9026E3-01D2-A044-85D9-3C22E36B94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9" name="AutoShape 232">
                <a:extLst>
                  <a:ext uri="{FF2B5EF4-FFF2-40B4-BE49-F238E27FC236}">
                    <a16:creationId xmlns:a16="http://schemas.microsoft.com/office/drawing/2014/main" id="{89380DF0-55D0-544B-ABE2-D6ADD8851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8" name="Rectangle 233">
              <a:extLst>
                <a:ext uri="{FF2B5EF4-FFF2-40B4-BE49-F238E27FC236}">
                  <a16:creationId xmlns:a16="http://schemas.microsoft.com/office/drawing/2014/main" id="{DF34371F-6EF2-844A-9475-6B8ECC1E2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9" name="Rectangle 234">
              <a:extLst>
                <a:ext uri="{FF2B5EF4-FFF2-40B4-BE49-F238E27FC236}">
                  <a16:creationId xmlns:a16="http://schemas.microsoft.com/office/drawing/2014/main" id="{7BF59601-B231-7F4D-B6B7-74CA58AE9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40" name="Group 235">
              <a:extLst>
                <a:ext uri="{FF2B5EF4-FFF2-40B4-BE49-F238E27FC236}">
                  <a16:creationId xmlns:a16="http://schemas.microsoft.com/office/drawing/2014/main" id="{653CAD17-3E1A-0A44-BF50-DB027FAD87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56" name="AutoShape 236">
                <a:extLst>
                  <a:ext uri="{FF2B5EF4-FFF2-40B4-BE49-F238E27FC236}">
                    <a16:creationId xmlns:a16="http://schemas.microsoft.com/office/drawing/2014/main" id="{2AB347AE-B389-704D-8A3A-F1B0478B7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7" name="AutoShape 237">
                <a:extLst>
                  <a:ext uri="{FF2B5EF4-FFF2-40B4-BE49-F238E27FC236}">
                    <a16:creationId xmlns:a16="http://schemas.microsoft.com/office/drawing/2014/main" id="{F96FEA1E-5620-D24E-93C8-5E69D78BD0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41" name="Freeform 238">
              <a:extLst>
                <a:ext uri="{FF2B5EF4-FFF2-40B4-BE49-F238E27FC236}">
                  <a16:creationId xmlns:a16="http://schemas.microsoft.com/office/drawing/2014/main" id="{84910C8E-8844-DE49-A1A3-762F8BB12A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2" name="Group 239">
              <a:extLst>
                <a:ext uri="{FF2B5EF4-FFF2-40B4-BE49-F238E27FC236}">
                  <a16:creationId xmlns:a16="http://schemas.microsoft.com/office/drawing/2014/main" id="{BBBD2321-95AE-9C40-B018-8ECE1F278C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4" name="AutoShape 240">
                <a:extLst>
                  <a:ext uri="{FF2B5EF4-FFF2-40B4-BE49-F238E27FC236}">
                    <a16:creationId xmlns:a16="http://schemas.microsoft.com/office/drawing/2014/main" id="{5F0A8B0F-BFF3-D645-8BC2-E03084A73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5" name="AutoShape 241">
                <a:extLst>
                  <a:ext uri="{FF2B5EF4-FFF2-40B4-BE49-F238E27FC236}">
                    <a16:creationId xmlns:a16="http://schemas.microsoft.com/office/drawing/2014/main" id="{F04409C4-53CF-1E47-924D-AAE899D78D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B79FB686-7827-8648-B573-39D9BD56A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FDD2EBD5-F1D6-1A40-89DB-A8C30D9318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CE0C4D67-AE5D-BA4D-8695-DB491DDD2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F37BD5E1-82F5-4442-A0E8-832E39193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7" name="Freeform 246">
              <a:extLst>
                <a:ext uri="{FF2B5EF4-FFF2-40B4-BE49-F238E27FC236}">
                  <a16:creationId xmlns:a16="http://schemas.microsoft.com/office/drawing/2014/main" id="{65CB1E0E-0881-3D44-874F-DFDC02FDD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8" name="AutoShape 247">
              <a:extLst>
                <a:ext uri="{FF2B5EF4-FFF2-40B4-BE49-F238E27FC236}">
                  <a16:creationId xmlns:a16="http://schemas.microsoft.com/office/drawing/2014/main" id="{6DADA001-6CFD-B446-972E-A78724803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9" name="AutoShape 248">
              <a:extLst>
                <a:ext uri="{FF2B5EF4-FFF2-40B4-BE49-F238E27FC236}">
                  <a16:creationId xmlns:a16="http://schemas.microsoft.com/office/drawing/2014/main" id="{3A9F1280-193F-A148-B533-A4E2BCD4E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64151D18-1A99-BB43-8662-5409F09FC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86E3B505-373D-FA41-AC57-224E553E6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3E492A9C-D2EF-444F-9F40-D87F1FF8E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B30ABD37-057E-DC41-B1A5-29A2C4236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27" name="Slide Number Placeholder 2">
            <a:extLst>
              <a:ext uri="{FF2B5EF4-FFF2-40B4-BE49-F238E27FC236}">
                <a16:creationId xmlns:a16="http://schemas.microsoft.com/office/drawing/2014/main" id="{7A20C98F-8CB3-904A-A136-78573229D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10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0"/>
                            </p:stCondLst>
                            <p:childTnLst>
                              <p:par>
                                <p:cTn id="8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build="p"/>
      <p:bldP spid="19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2511</Words>
  <Application>Microsoft Office PowerPoint</Application>
  <PresentationFormat>Widescreen</PresentationFormat>
  <Paragraphs>729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1" baseType="lpstr">
      <vt:lpstr>MS PGothic</vt:lpstr>
      <vt:lpstr>MS PGothic</vt:lpstr>
      <vt:lpstr>Arial</vt:lpstr>
      <vt:lpstr>Arial Narrow</vt:lpstr>
      <vt:lpstr>Calibri</vt:lpstr>
      <vt:lpstr>Calibri Light</vt:lpstr>
      <vt:lpstr>Courier</vt:lpstr>
      <vt:lpstr>Courier New</vt:lpstr>
      <vt:lpstr>Courier Std</vt:lpstr>
      <vt:lpstr>Gill Sans MT</vt:lpstr>
      <vt:lpstr>Tahoma</vt:lpstr>
      <vt:lpstr>Times New Roman</vt:lpstr>
      <vt:lpstr>Wingdings</vt:lpstr>
      <vt:lpstr>Office Theme</vt:lpstr>
      <vt:lpstr>Week 3-Lec 2</vt:lpstr>
      <vt:lpstr>Transport layer: roadmap</vt:lpstr>
      <vt:lpstr>Transport services and protocols</vt:lpstr>
      <vt:lpstr>Transport Layer Actions</vt:lpstr>
      <vt:lpstr>Two principal Internet transport protocols</vt:lpstr>
      <vt:lpstr>Transport Layer Actions</vt:lpstr>
      <vt:lpstr>How demultiplexing works</vt:lpstr>
      <vt:lpstr>Connectionless demultiplexing</vt:lpstr>
      <vt:lpstr>Connectionless demultiplexing: an example</vt:lpstr>
      <vt:lpstr>Connection-oriented demultiplexing</vt:lpstr>
      <vt:lpstr>TCP: overview  RFCs: 793,1122, 2018, 5681, 7323</vt:lpstr>
      <vt:lpstr>TCP segment structure</vt:lpstr>
      <vt:lpstr>TCP sequence numbers, ACKs</vt:lpstr>
      <vt:lpstr>TCP sequence numbers, ACKs</vt:lpstr>
      <vt:lpstr>TCP connection management</vt:lpstr>
      <vt:lpstr>TCP 3-way handshake</vt:lpstr>
      <vt:lpstr>Closing a TCP connection</vt:lpstr>
      <vt:lpstr>Principles of reliable data transfer </vt:lpstr>
      <vt:lpstr>Principles of reliable data transfer </vt:lpstr>
      <vt:lpstr>Principles of reliable data transfer </vt:lpstr>
      <vt:lpstr>Reliable data transfer protocol (rdt): interfaces</vt:lpstr>
      <vt:lpstr>Reliable data transfer in action</vt:lpstr>
      <vt:lpstr>Reliable data transfer in action</vt:lpstr>
      <vt:lpstr> channels with errors and loss</vt:lpstr>
      <vt:lpstr> channels with errors and loss</vt:lpstr>
      <vt:lpstr> stop-and-wait operation</vt:lpstr>
      <vt:lpstr>stop-and-wait operation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3-Lec 2</dc:title>
  <dc:creator>D T</dc:creator>
  <cp:lastModifiedBy>admin</cp:lastModifiedBy>
  <cp:revision>2</cp:revision>
  <dcterms:created xsi:type="dcterms:W3CDTF">2023-08-09T03:59:04Z</dcterms:created>
  <dcterms:modified xsi:type="dcterms:W3CDTF">2023-08-11T04:24:23Z</dcterms:modified>
</cp:coreProperties>
</file>