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1081" r:id="rId3"/>
    <p:sldId id="280" r:id="rId4"/>
    <p:sldId id="264" r:id="rId5"/>
    <p:sldId id="282" r:id="rId6"/>
    <p:sldId id="281" r:id="rId7"/>
    <p:sldId id="279" r:id="rId8"/>
    <p:sldId id="1083" r:id="rId9"/>
    <p:sldId id="1084" r:id="rId10"/>
    <p:sldId id="1085" r:id="rId11"/>
    <p:sldId id="1078" r:id="rId12"/>
    <p:sldId id="643" r:id="rId13"/>
    <p:sldId id="816" r:id="rId14"/>
    <p:sldId id="64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AE818-0392-2641-A8BB-4C038FF76EC4}" type="datetimeFigureOut">
              <a:rPr lang="en-US" smtClean="0"/>
              <a:t>9/15/23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7AC36-08F7-074E-B8B8-175F8ACE0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47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57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947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5492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377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85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88AE-DFBC-DB40-9487-AA2611063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2C475-74AC-5E4A-B8BE-5CADAF0AD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22759-7278-3F49-95FB-437B8DCD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1F0C-A0D9-084D-A4D4-2A747144308F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3B44C-DAAD-3F43-A26A-27772CC2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32A1E-C066-1749-A6DE-49C553A1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A930-D35C-294F-AF6F-E49A78559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2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F70C-DDCA-6C46-9BF2-C9D1F765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83554-785A-684D-A409-2720F5DB2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FB878-B9D9-CC4C-BFD7-6FB40B43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1F0C-A0D9-084D-A4D4-2A747144308F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9357C-647F-AB4E-9080-272483026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B6C05-6308-4A48-9D02-A0D38AED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A930-D35C-294F-AF6F-E49A78559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7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8F0466-B540-DC4C-AACA-F6FDC5D19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2457E-BB2C-1744-95A8-A7C28D0F8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01C5D-57DC-4545-865A-0877DB46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1F0C-A0D9-084D-A4D4-2A747144308F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96B84-F179-864B-A970-AE9E615AE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7AA6B-FBF5-C449-99B6-73596F40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A930-D35C-294F-AF6F-E49A78559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9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9B43-4D25-4A47-84AC-C86B8D5A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21208-B97D-034B-AEDA-CA6BE8550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284A7-0D5A-E846-AD73-F0A8AEEC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1F0C-A0D9-084D-A4D4-2A747144308F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49D35-E5A3-2241-B98D-5C8D2234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0E70-38AA-094D-BE17-2F550E52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A930-D35C-294F-AF6F-E49A78559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3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736E-A7B1-6D4E-870B-20B8A0CC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96F1B-2B9C-8447-87DD-6F7A840B1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48032-0BEC-9149-8179-7FD9F767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1F0C-A0D9-084D-A4D4-2A747144308F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1C1A5-FD44-8D4D-B230-CF83E601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3E15C-331F-8E4F-9F46-69636450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A930-D35C-294F-AF6F-E49A78559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7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3DD6-E76F-E44C-8589-3B77E601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1E252-D2F4-BB4A-8E4A-FBBE561EC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44FD0-2CAF-7148-B8C7-4D6112518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2D100-237B-F142-B089-6D7737A5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1F0C-A0D9-084D-A4D4-2A747144308F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6FCDE-43E1-2448-B2AA-590335B0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8FE5B-4149-584A-8DF0-D7977FA5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A930-D35C-294F-AF6F-E49A78559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F660-1805-884B-9060-AB762ED6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E1B6C-7B9E-C44A-9913-290E268AD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11A86-E1D9-BE47-88E3-6CDB103C9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1F606-CEE3-B344-9056-1785BFD71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E2F80-85FD-1E4B-A3DD-38809942E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8B5E5-FB1D-D549-81C5-B6144E2E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1F0C-A0D9-084D-A4D4-2A747144308F}" type="datetimeFigureOut">
              <a:rPr lang="en-US" smtClean="0"/>
              <a:t>9/15/23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430A3-DFB9-8B45-9162-0954CB00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7F8BC0-6764-DE4A-A7F6-7CB165B8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A930-D35C-294F-AF6F-E49A78559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6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DC44-E620-9741-B0F5-30FBFE40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B6CE32-F9E0-DF42-9663-FE1F6142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1F0C-A0D9-084D-A4D4-2A747144308F}" type="datetimeFigureOut">
              <a:rPr lang="en-US" smtClean="0"/>
              <a:t>9/15/23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21CFB-B314-6847-9C8C-8CB2C8D4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1D4B2-082C-7C4B-9EEF-DFB1770B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A930-D35C-294F-AF6F-E49A78559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1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3CB1DD-F68C-8740-95C7-8E1EC24B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1F0C-A0D9-084D-A4D4-2A747144308F}" type="datetimeFigureOut">
              <a:rPr lang="en-US" smtClean="0"/>
              <a:t>9/15/23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F381A1-E09F-4245-8966-76E3CE9F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874F3-0263-A94F-AF1C-441C7C39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A930-D35C-294F-AF6F-E49A78559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0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5536-90D0-204D-B702-D87F0902F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1C65E-FB13-9640-8F35-C2F3E7F0E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21E98-4D86-1049-A17D-73E80D51E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14026-EA6D-9349-9C14-7CB3157F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1F0C-A0D9-084D-A4D4-2A747144308F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46B47-A575-D848-831E-CA983129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E4E3B-FC5D-0C46-BEB6-E82A3372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A930-D35C-294F-AF6F-E49A78559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1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9D39-A0FC-D64F-ACE4-BC975AF3A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7982E-DD4E-744E-B2F1-4AE4B2992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AF58B-4938-DB49-9D4B-06D1B9BDC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5F83D-36F1-B34B-83B6-D0279C86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1F0C-A0D9-084D-A4D4-2A747144308F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4A2E5-F3E5-8347-B8BA-1DF5DF6A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C24AA-D77D-224F-8224-BECAD111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A930-D35C-294F-AF6F-E49A78559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9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876F5C-2101-2643-9713-6E733E1E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3B373-46DA-8444-8642-A48B77D5C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DF838-9CB2-C846-9022-DCD353B30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81F0C-A0D9-084D-A4D4-2A747144308F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4DCDE-34D3-AB47-BD0C-51D6C9CE7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25795-5A9A-154A-A8FC-27C4D7C21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3A930-D35C-294F-AF6F-E49A78559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5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09EA-BAB8-7644-911F-5CCB644CA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7-Lec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80C96-0656-1648-944A-241AC979B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IP protocol and IP addressing</a:t>
            </a:r>
          </a:p>
        </p:txBody>
      </p:sp>
    </p:spTree>
    <p:extLst>
      <p:ext uri="{BB962C8B-B14F-4D97-AF65-F5344CB8AC3E}">
        <p14:creationId xmlns:p14="http://schemas.microsoft.com/office/powerpoint/2010/main" val="126858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3643859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Subnets</a:t>
            </a:r>
            <a:endParaRPr lang="en-US" dirty="0"/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1015714" y="1485533"/>
            <a:ext cx="2992759" cy="2827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3075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are the subnets?</a:t>
            </a:r>
          </a:p>
          <a:p>
            <a:pPr marL="473075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are the /24 subnet addresses?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Freeform 2">
            <a:extLst>
              <a:ext uri="{FF2B5EF4-FFF2-40B4-BE49-F238E27FC236}">
                <a16:creationId xmlns:a16="http://schemas.microsoft.com/office/drawing/2014/main" id="{AAAD98F7-32F1-BF4B-98CB-45DEB61CE5A7}"/>
              </a:ext>
            </a:extLst>
          </p:cNvPr>
          <p:cNvSpPr>
            <a:spLocks/>
          </p:cNvSpPr>
          <p:nvPr/>
        </p:nvSpPr>
        <p:spPr bwMode="auto">
          <a:xfrm>
            <a:off x="7898119" y="2985309"/>
            <a:ext cx="1268413" cy="1463675"/>
          </a:xfrm>
          <a:custGeom>
            <a:avLst/>
            <a:gdLst>
              <a:gd name="T0" fmla="*/ 2147483647 w 799"/>
              <a:gd name="T1" fmla="*/ 2147483647 h 922"/>
              <a:gd name="T2" fmla="*/ 2147483647 w 799"/>
              <a:gd name="T3" fmla="*/ 2147483647 h 922"/>
              <a:gd name="T4" fmla="*/ 2147483647 w 799"/>
              <a:gd name="T5" fmla="*/ 2147483647 h 922"/>
              <a:gd name="T6" fmla="*/ 2147483647 w 799"/>
              <a:gd name="T7" fmla="*/ 2147483647 h 922"/>
              <a:gd name="T8" fmla="*/ 2147483647 w 799"/>
              <a:gd name="T9" fmla="*/ 2147483647 h 922"/>
              <a:gd name="T10" fmla="*/ 2147483647 w 799"/>
              <a:gd name="T11" fmla="*/ 0 h 922"/>
              <a:gd name="T12" fmla="*/ 2147483647 w 799"/>
              <a:gd name="T13" fmla="*/ 2147483647 h 9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9"/>
              <a:gd name="T22" fmla="*/ 0 h 922"/>
              <a:gd name="T23" fmla="*/ 799 w 799"/>
              <a:gd name="T24" fmla="*/ 922 h 9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9" h="922">
                <a:moveTo>
                  <a:pt x="6" y="66"/>
                </a:moveTo>
                <a:cubicBezTo>
                  <a:pt x="13" y="117"/>
                  <a:pt x="234" y="314"/>
                  <a:pt x="341" y="446"/>
                </a:cubicBezTo>
                <a:cubicBezTo>
                  <a:pt x="448" y="578"/>
                  <a:pt x="577" y="794"/>
                  <a:pt x="648" y="858"/>
                </a:cubicBezTo>
                <a:cubicBezTo>
                  <a:pt x="719" y="922"/>
                  <a:pt x="799" y="912"/>
                  <a:pt x="768" y="828"/>
                </a:cubicBezTo>
                <a:cubicBezTo>
                  <a:pt x="737" y="744"/>
                  <a:pt x="581" y="492"/>
                  <a:pt x="463" y="354"/>
                </a:cubicBezTo>
                <a:cubicBezTo>
                  <a:pt x="345" y="216"/>
                  <a:pt x="136" y="48"/>
                  <a:pt x="60" y="0"/>
                </a:cubicBezTo>
                <a:cubicBezTo>
                  <a:pt x="25" y="47"/>
                  <a:pt x="0" y="15"/>
                  <a:pt x="6" y="6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Freeform 3">
            <a:extLst>
              <a:ext uri="{FF2B5EF4-FFF2-40B4-BE49-F238E27FC236}">
                <a16:creationId xmlns:a16="http://schemas.microsoft.com/office/drawing/2014/main" id="{6488F527-6BB3-D24E-8C51-EEDC124AD307}"/>
              </a:ext>
            </a:extLst>
          </p:cNvPr>
          <p:cNvSpPr>
            <a:spLocks/>
          </p:cNvSpPr>
          <p:nvPr/>
        </p:nvSpPr>
        <p:spPr bwMode="auto">
          <a:xfrm>
            <a:off x="6699842" y="4496609"/>
            <a:ext cx="2098623" cy="361221"/>
          </a:xfrm>
          <a:custGeom>
            <a:avLst/>
            <a:gdLst>
              <a:gd name="T0" fmla="*/ 2147483647 w 1422"/>
              <a:gd name="T1" fmla="*/ 2147483647 h 206"/>
              <a:gd name="T2" fmla="*/ 2147483647 w 1422"/>
              <a:gd name="T3" fmla="*/ 2147483647 h 206"/>
              <a:gd name="T4" fmla="*/ 2147483647 w 1422"/>
              <a:gd name="T5" fmla="*/ 2147483647 h 206"/>
              <a:gd name="T6" fmla="*/ 2147483647 w 1422"/>
              <a:gd name="T7" fmla="*/ 2147483647 h 206"/>
              <a:gd name="T8" fmla="*/ 2147483647 w 1422"/>
              <a:gd name="T9" fmla="*/ 2147483647 h 206"/>
              <a:gd name="T10" fmla="*/ 2147483647 w 1422"/>
              <a:gd name="T11" fmla="*/ 2147483647 h 206"/>
              <a:gd name="T12" fmla="*/ 2147483647 w 1422"/>
              <a:gd name="T13" fmla="*/ 2147483647 h 2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2"/>
              <a:gd name="T22" fmla="*/ 0 h 206"/>
              <a:gd name="T23" fmla="*/ 1422 w 1422"/>
              <a:gd name="T24" fmla="*/ 206 h 2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2" h="206">
                <a:moveTo>
                  <a:pt x="42" y="176"/>
                </a:moveTo>
                <a:cubicBezTo>
                  <a:pt x="84" y="206"/>
                  <a:pt x="437" y="167"/>
                  <a:pt x="641" y="166"/>
                </a:cubicBezTo>
                <a:cubicBezTo>
                  <a:pt x="845" y="165"/>
                  <a:pt x="1153" y="192"/>
                  <a:pt x="1266" y="170"/>
                </a:cubicBezTo>
                <a:cubicBezTo>
                  <a:pt x="1379" y="148"/>
                  <a:pt x="1422" y="58"/>
                  <a:pt x="1320" y="32"/>
                </a:cubicBezTo>
                <a:cubicBezTo>
                  <a:pt x="1218" y="6"/>
                  <a:pt x="869" y="15"/>
                  <a:pt x="657" y="14"/>
                </a:cubicBezTo>
                <a:cubicBezTo>
                  <a:pt x="445" y="13"/>
                  <a:pt x="147" y="0"/>
                  <a:pt x="45" y="27"/>
                </a:cubicBezTo>
                <a:cubicBezTo>
                  <a:pt x="56" y="84"/>
                  <a:pt x="0" y="146"/>
                  <a:pt x="42" y="17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Freeform 4">
            <a:extLst>
              <a:ext uri="{FF2B5EF4-FFF2-40B4-BE49-F238E27FC236}">
                <a16:creationId xmlns:a16="http://schemas.microsoft.com/office/drawing/2014/main" id="{BB5B858F-E6BD-CD40-8B14-32C4CBF3D8BB}"/>
              </a:ext>
            </a:extLst>
          </p:cNvPr>
          <p:cNvSpPr>
            <a:spLocks/>
          </p:cNvSpPr>
          <p:nvPr/>
        </p:nvSpPr>
        <p:spPr bwMode="auto">
          <a:xfrm>
            <a:off x="6345544" y="2909109"/>
            <a:ext cx="1158875" cy="1547813"/>
          </a:xfrm>
          <a:custGeom>
            <a:avLst/>
            <a:gdLst>
              <a:gd name="T0" fmla="*/ 2147483647 w 730"/>
              <a:gd name="T1" fmla="*/ 2147483647 h 975"/>
              <a:gd name="T2" fmla="*/ 2147483647 w 730"/>
              <a:gd name="T3" fmla="*/ 2147483647 h 975"/>
              <a:gd name="T4" fmla="*/ 2147483647 w 730"/>
              <a:gd name="T5" fmla="*/ 2147483647 h 975"/>
              <a:gd name="T6" fmla="*/ 2147483647 w 730"/>
              <a:gd name="T7" fmla="*/ 2147483647 h 975"/>
              <a:gd name="T8" fmla="*/ 2147483647 w 730"/>
              <a:gd name="T9" fmla="*/ 2147483647 h 975"/>
              <a:gd name="T10" fmla="*/ 0 w 730"/>
              <a:gd name="T11" fmla="*/ 2147483647 h 975"/>
              <a:gd name="T12" fmla="*/ 2147483647 w 730"/>
              <a:gd name="T13" fmla="*/ 2147483647 h 9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0"/>
              <a:gd name="T22" fmla="*/ 0 h 975"/>
              <a:gd name="T23" fmla="*/ 730 w 730"/>
              <a:gd name="T24" fmla="*/ 975 h 9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0" h="975">
                <a:moveTo>
                  <a:pt x="157" y="952"/>
                </a:moveTo>
                <a:cubicBezTo>
                  <a:pt x="272" y="930"/>
                  <a:pt x="357" y="644"/>
                  <a:pt x="462" y="498"/>
                </a:cubicBezTo>
                <a:cubicBezTo>
                  <a:pt x="554" y="363"/>
                  <a:pt x="686" y="220"/>
                  <a:pt x="708" y="144"/>
                </a:cubicBezTo>
                <a:cubicBezTo>
                  <a:pt x="730" y="68"/>
                  <a:pt x="654" y="0"/>
                  <a:pt x="594" y="42"/>
                </a:cubicBezTo>
                <a:cubicBezTo>
                  <a:pt x="534" y="84"/>
                  <a:pt x="447" y="253"/>
                  <a:pt x="348" y="396"/>
                </a:cubicBezTo>
                <a:cubicBezTo>
                  <a:pt x="249" y="539"/>
                  <a:pt x="32" y="807"/>
                  <a:pt x="0" y="900"/>
                </a:cubicBezTo>
                <a:cubicBezTo>
                  <a:pt x="53" y="924"/>
                  <a:pt x="43" y="975"/>
                  <a:pt x="157" y="952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Freeform 5">
            <a:extLst>
              <a:ext uri="{FF2B5EF4-FFF2-40B4-BE49-F238E27FC236}">
                <a16:creationId xmlns:a16="http://schemas.microsoft.com/office/drawing/2014/main" id="{75589C7B-69B2-8940-9517-2C5A1E5A6E79}"/>
              </a:ext>
            </a:extLst>
          </p:cNvPr>
          <p:cNvSpPr>
            <a:spLocks/>
          </p:cNvSpPr>
          <p:nvPr/>
        </p:nvSpPr>
        <p:spPr bwMode="auto">
          <a:xfrm rot="5265760">
            <a:off x="7334817" y="866004"/>
            <a:ext cx="1078238" cy="216217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Line 14">
            <a:extLst>
              <a:ext uri="{FF2B5EF4-FFF2-40B4-BE49-F238E27FC236}">
                <a16:creationId xmlns:a16="http://schemas.microsoft.com/office/drawing/2014/main" id="{A27AACF9-29AB-1F42-A979-89DBCB8DCB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39357" y="1956609"/>
            <a:ext cx="3175" cy="592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 Box 15">
            <a:extLst>
              <a:ext uri="{FF2B5EF4-FFF2-40B4-BE49-F238E27FC236}">
                <a16:creationId xmlns:a16="http://schemas.microsoft.com/office/drawing/2014/main" id="{86ABE5DC-F743-3B4F-90D0-2B2BE524A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456" y="1403897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id="{8DA80CA3-4BFA-544E-B250-26C540FFA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4572" y="2218547"/>
            <a:ext cx="309562" cy="180975"/>
          </a:xfrm>
          <a:prstGeom prst="rect">
            <a:avLst/>
          </a:prstGeom>
          <a:solidFill>
            <a:srgbClr val="9CE0FA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0" name="Text Box 17">
            <a:extLst>
              <a:ext uri="{FF2B5EF4-FFF2-40B4-BE49-F238E27FC236}">
                <a16:creationId xmlns:a16="http://schemas.microsoft.com/office/drawing/2014/main" id="{BE68A712-57FB-6F4C-A3FB-152525A06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846" y="2127679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1" name="Text Box 18">
            <a:extLst>
              <a:ext uri="{FF2B5EF4-FFF2-40B4-BE49-F238E27FC236}">
                <a16:creationId xmlns:a16="http://schemas.microsoft.com/office/drawing/2014/main" id="{9676552A-43A0-714A-AEA1-0C4E2D4CA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6925" y="1514459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2" name="Freeform 19">
            <a:extLst>
              <a:ext uri="{FF2B5EF4-FFF2-40B4-BE49-F238E27FC236}">
                <a16:creationId xmlns:a16="http://schemas.microsoft.com/office/drawing/2014/main" id="{CCFF2B55-E38D-3247-9770-7C4658805194}"/>
              </a:ext>
            </a:extLst>
          </p:cNvPr>
          <p:cNvSpPr>
            <a:spLocks/>
          </p:cNvSpPr>
          <p:nvPr/>
        </p:nvSpPr>
        <p:spPr bwMode="auto">
          <a:xfrm>
            <a:off x="5405744" y="4847609"/>
            <a:ext cx="1539875" cy="1070265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Line 34">
            <a:extLst>
              <a:ext uri="{FF2B5EF4-FFF2-40B4-BE49-F238E27FC236}">
                <a16:creationId xmlns:a16="http://schemas.microsoft.com/office/drawing/2014/main" id="{5BEBE0C0-602D-CA47-91CB-81EACE749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1394" y="4833159"/>
            <a:ext cx="7938" cy="561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Text Box 40">
            <a:extLst>
              <a:ext uri="{FF2B5EF4-FFF2-40B4-BE49-F238E27FC236}">
                <a16:creationId xmlns:a16="http://schemas.microsoft.com/office/drawing/2014/main" id="{EFBEBACC-6C23-394B-9616-85081FAC0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633" y="5561966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8" name="Rectangle 42">
            <a:extLst>
              <a:ext uri="{FF2B5EF4-FFF2-40B4-BE49-F238E27FC236}">
                <a16:creationId xmlns:a16="http://schemas.microsoft.com/office/drawing/2014/main" id="{4463C3B6-3442-A848-96F8-45BDEAD65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9914" y="4958572"/>
            <a:ext cx="128587" cy="180975"/>
          </a:xfrm>
          <a:prstGeom prst="rect">
            <a:avLst/>
          </a:prstGeom>
          <a:solidFill>
            <a:srgbClr val="9CE0FA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9" name="Text Box 43">
            <a:extLst>
              <a:ext uri="{FF2B5EF4-FFF2-40B4-BE49-F238E27FC236}">
                <a16:creationId xmlns:a16="http://schemas.microsoft.com/office/drawing/2014/main" id="{0DD50976-05F4-7849-BC93-4C4F6CC58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7277" y="4875981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223.1.2.6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0" name="Freeform 45">
            <a:extLst>
              <a:ext uri="{FF2B5EF4-FFF2-40B4-BE49-F238E27FC236}">
                <a16:creationId xmlns:a16="http://schemas.microsoft.com/office/drawing/2014/main" id="{2242FC36-42F5-C242-B9D7-9C37B5FAD3AB}"/>
              </a:ext>
            </a:extLst>
          </p:cNvPr>
          <p:cNvSpPr>
            <a:spLocks/>
          </p:cNvSpPr>
          <p:nvPr/>
        </p:nvSpPr>
        <p:spPr bwMode="auto">
          <a:xfrm>
            <a:off x="8423582" y="4858944"/>
            <a:ext cx="1539875" cy="1129777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6B24106E-72F9-F24A-B2D8-8555ACB90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90344" y="4852209"/>
            <a:ext cx="1588" cy="520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Text Box 66">
            <a:extLst>
              <a:ext uri="{FF2B5EF4-FFF2-40B4-BE49-F238E27FC236}">
                <a16:creationId xmlns:a16="http://schemas.microsoft.com/office/drawing/2014/main" id="{23AF778F-58D8-8A4E-9DBF-1A23C3456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8446" y="5757661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5" name="Text Box 67">
            <a:extLst>
              <a:ext uri="{FF2B5EF4-FFF2-40B4-BE49-F238E27FC236}">
                <a16:creationId xmlns:a16="http://schemas.microsoft.com/office/drawing/2014/main" id="{C3593735-4F8F-8145-8D53-54EE001CC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662" y="5659381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6" name="Rectangle 68">
            <a:extLst>
              <a:ext uri="{FF2B5EF4-FFF2-40B4-BE49-F238E27FC236}">
                <a16:creationId xmlns:a16="http://schemas.microsoft.com/office/drawing/2014/main" id="{307F4518-61FD-6F49-B353-C72065084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1607" y="4952222"/>
            <a:ext cx="128587" cy="180975"/>
          </a:xfrm>
          <a:prstGeom prst="rect">
            <a:avLst/>
          </a:prstGeom>
          <a:solidFill>
            <a:srgbClr val="9CE0FA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7" name="Text Box 69">
            <a:extLst>
              <a:ext uri="{FF2B5EF4-FFF2-40B4-BE49-F238E27FC236}">
                <a16:creationId xmlns:a16="http://schemas.microsoft.com/office/drawing/2014/main" id="{886AD721-E620-3744-9A4F-14D911065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1888" y="4864398"/>
            <a:ext cx="10679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223.1.3.27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2" name="Text Box 86">
            <a:extLst>
              <a:ext uri="{FF2B5EF4-FFF2-40B4-BE49-F238E27FC236}">
                <a16:creationId xmlns:a16="http://schemas.microsoft.com/office/drawing/2014/main" id="{3F0DAD26-C5A6-A649-906B-10FDCAFAA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1232" y="558232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223.1.1.2</a:t>
            </a:r>
          </a:p>
        </p:txBody>
      </p:sp>
      <p:sp>
        <p:nvSpPr>
          <p:cNvPr id="143" name="Line 87">
            <a:extLst>
              <a:ext uri="{FF2B5EF4-FFF2-40B4-BE49-F238E27FC236}">
                <a16:creationId xmlns:a16="http://schemas.microsoft.com/office/drawing/2014/main" id="{F47550F3-7907-044F-86DE-F56147AC60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74119" y="2928159"/>
            <a:ext cx="1114425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Line 88">
            <a:extLst>
              <a:ext uri="{FF2B5EF4-FFF2-40B4-BE49-F238E27FC236}">
                <a16:creationId xmlns:a16="http://schemas.microsoft.com/office/drawing/2014/main" id="{EE6A5D44-6552-2043-ACBE-3134891144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88594" y="2909109"/>
            <a:ext cx="1276350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Line 89">
            <a:extLst>
              <a:ext uri="{FF2B5EF4-FFF2-40B4-BE49-F238E27FC236}">
                <a16:creationId xmlns:a16="http://schemas.microsoft.com/office/drawing/2014/main" id="{CBC592C5-3F61-4843-8C7F-5AE59C48081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64619" y="4671234"/>
            <a:ext cx="230505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Text Box 90">
            <a:extLst>
              <a:ext uri="{FF2B5EF4-FFF2-40B4-BE49-F238E27FC236}">
                <a16:creationId xmlns:a16="http://schemas.microsoft.com/office/drawing/2014/main" id="{CFD1C51D-A458-6443-B0F5-946E54EC1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969" y="2821797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223.1.7.0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9" name="Text Box 91">
            <a:extLst>
              <a:ext uri="{FF2B5EF4-FFF2-40B4-BE49-F238E27FC236}">
                <a16:creationId xmlns:a16="http://schemas.microsoft.com/office/drawing/2014/main" id="{F8EF7741-B8E7-0B4C-A5A4-FDEF5DDBC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4294" y="4107672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223.1.7.1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0" name="Text Box 92">
            <a:extLst>
              <a:ext uri="{FF2B5EF4-FFF2-40B4-BE49-F238E27FC236}">
                <a16:creationId xmlns:a16="http://schemas.microsoft.com/office/drawing/2014/main" id="{F359ED7A-71A8-044C-9CEA-745EBF3D2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044" y="4364847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223.1.8.0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1" name="Text Box 93">
            <a:extLst>
              <a:ext uri="{FF2B5EF4-FFF2-40B4-BE49-F238E27FC236}">
                <a16:creationId xmlns:a16="http://schemas.microsoft.com/office/drawing/2014/main" id="{DF8BBCE7-EB2F-F445-91D0-25BC1FEF2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8269" y="4364847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223.1.8.1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2" name="Text Box 94">
            <a:extLst>
              <a:ext uri="{FF2B5EF4-FFF2-40B4-BE49-F238E27FC236}">
                <a16:creationId xmlns:a16="http://schemas.microsoft.com/office/drawing/2014/main" id="{BB95AD39-A2CC-3846-8811-C2F30E962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1944" y="4069572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223.1.9.1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3" name="Text Box 95">
            <a:extLst>
              <a:ext uri="{FF2B5EF4-FFF2-40B4-BE49-F238E27FC236}">
                <a16:creationId xmlns:a16="http://schemas.microsoft.com/office/drawing/2014/main" id="{B3DB2C6D-56D0-A34E-9FEE-77AC692B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719" y="2831322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223.1.9.2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2A0FD3-CBB5-2343-99A4-E0BB72F75639}"/>
              </a:ext>
            </a:extLst>
          </p:cNvPr>
          <p:cNvCxnSpPr>
            <a:cxnSpLocks/>
          </p:cNvCxnSpPr>
          <p:nvPr/>
        </p:nvCxnSpPr>
        <p:spPr>
          <a:xfrm>
            <a:off x="7907727" y="1333593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3DAEE092-30DA-494C-AE90-7728B58690D0}"/>
              </a:ext>
            </a:extLst>
          </p:cNvPr>
          <p:cNvCxnSpPr>
            <a:cxnSpLocks/>
          </p:cNvCxnSpPr>
          <p:nvPr/>
        </p:nvCxnSpPr>
        <p:spPr>
          <a:xfrm>
            <a:off x="7077714" y="1391530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D086C16F-8606-3B4A-BB18-E0F253FB3149}"/>
              </a:ext>
            </a:extLst>
          </p:cNvPr>
          <p:cNvCxnSpPr>
            <a:cxnSpLocks/>
          </p:cNvCxnSpPr>
          <p:nvPr/>
        </p:nvCxnSpPr>
        <p:spPr>
          <a:xfrm>
            <a:off x="8747817" y="1349966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60106E0D-D297-8345-A153-BA8DF38B54B6}"/>
              </a:ext>
            </a:extLst>
          </p:cNvPr>
          <p:cNvCxnSpPr>
            <a:cxnSpLocks/>
          </p:cNvCxnSpPr>
          <p:nvPr/>
        </p:nvCxnSpPr>
        <p:spPr>
          <a:xfrm>
            <a:off x="9721099" y="5845766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DBA2B390-640A-BF4F-B0C4-F7EEFDFF4607}"/>
              </a:ext>
            </a:extLst>
          </p:cNvPr>
          <p:cNvCxnSpPr>
            <a:cxnSpLocks/>
          </p:cNvCxnSpPr>
          <p:nvPr/>
        </p:nvCxnSpPr>
        <p:spPr>
          <a:xfrm>
            <a:off x="8855191" y="5831911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52E8D2E3-F3B0-7C43-AED8-9F54D363C86C}"/>
              </a:ext>
            </a:extLst>
          </p:cNvPr>
          <p:cNvCxnSpPr>
            <a:cxnSpLocks/>
          </p:cNvCxnSpPr>
          <p:nvPr/>
        </p:nvCxnSpPr>
        <p:spPr>
          <a:xfrm>
            <a:off x="6527626" y="5717611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291D6F8F-07FB-A848-ACDB-E5F5A82CB4D5}"/>
              </a:ext>
            </a:extLst>
          </p:cNvPr>
          <p:cNvCxnSpPr>
            <a:cxnSpLocks/>
          </p:cNvCxnSpPr>
          <p:nvPr/>
        </p:nvCxnSpPr>
        <p:spPr>
          <a:xfrm>
            <a:off x="5734453" y="5755711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64022FF-D8F0-934B-89EC-002E67A42DFB}"/>
              </a:ext>
            </a:extLst>
          </p:cNvPr>
          <p:cNvGrpSpPr/>
          <p:nvPr/>
        </p:nvGrpSpPr>
        <p:grpSpPr>
          <a:xfrm>
            <a:off x="5269942" y="831439"/>
            <a:ext cx="4571749" cy="5747039"/>
            <a:chOff x="3921589" y="800442"/>
            <a:chExt cx="4571749" cy="5747039"/>
          </a:xfrm>
        </p:grpSpPr>
        <p:grpSp>
          <p:nvGrpSpPr>
            <p:cNvPr id="193" name="Group 127">
              <a:extLst>
                <a:ext uri="{FF2B5EF4-FFF2-40B4-BE49-F238E27FC236}">
                  <a16:creationId xmlns:a16="http://schemas.microsoft.com/office/drawing/2014/main" id="{3F21DB98-90D0-2949-9B59-D897E6BF53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2267" y="813299"/>
              <a:ext cx="641350" cy="558800"/>
              <a:chOff x="-44" y="1473"/>
              <a:chExt cx="981" cy="1105"/>
            </a:xfrm>
          </p:grpSpPr>
          <p:pic>
            <p:nvPicPr>
              <p:cNvPr id="194" name="Picture 128" descr="desktop_computer_stylized_medium">
                <a:extLst>
                  <a:ext uri="{FF2B5EF4-FFF2-40B4-BE49-F238E27FC236}">
                    <a16:creationId xmlns:a16="http://schemas.microsoft.com/office/drawing/2014/main" id="{5FC686D7-8C0E-E148-B8A9-29C753654C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" name="Freeform 129">
                <a:extLst>
                  <a:ext uri="{FF2B5EF4-FFF2-40B4-BE49-F238E27FC236}">
                    <a16:creationId xmlns:a16="http://schemas.microsoft.com/office/drawing/2014/main" id="{8C375592-43C5-A94A-A657-F109708E2BB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6" name="Group 130">
              <a:extLst>
                <a:ext uri="{FF2B5EF4-FFF2-40B4-BE49-F238E27FC236}">
                  <a16:creationId xmlns:a16="http://schemas.microsoft.com/office/drawing/2014/main" id="{8531BDB7-6357-AB47-9D9A-95D2848E84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3214" y="845876"/>
              <a:ext cx="641350" cy="558800"/>
              <a:chOff x="-44" y="1473"/>
              <a:chExt cx="981" cy="1105"/>
            </a:xfrm>
          </p:grpSpPr>
          <p:pic>
            <p:nvPicPr>
              <p:cNvPr id="197" name="Picture 131" descr="desktop_computer_stylized_medium">
                <a:extLst>
                  <a:ext uri="{FF2B5EF4-FFF2-40B4-BE49-F238E27FC236}">
                    <a16:creationId xmlns:a16="http://schemas.microsoft.com/office/drawing/2014/main" id="{9B95FBC6-FBA8-4B49-811F-87393B875A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8" name="Freeform 132">
                <a:extLst>
                  <a:ext uri="{FF2B5EF4-FFF2-40B4-BE49-F238E27FC236}">
                    <a16:creationId xmlns:a16="http://schemas.microsoft.com/office/drawing/2014/main" id="{76B731D4-AA0B-D349-9CC0-BDB7D625F4C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9" name="Group 133">
              <a:extLst>
                <a:ext uri="{FF2B5EF4-FFF2-40B4-BE49-F238E27FC236}">
                  <a16:creationId xmlns:a16="http://schemas.microsoft.com/office/drawing/2014/main" id="{F1B2FB1F-1C2C-044F-AA04-C080F7D6B0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75064" y="800442"/>
              <a:ext cx="641350" cy="558800"/>
              <a:chOff x="-44" y="1473"/>
              <a:chExt cx="981" cy="1105"/>
            </a:xfrm>
          </p:grpSpPr>
          <p:pic>
            <p:nvPicPr>
              <p:cNvPr id="200" name="Picture 134" descr="desktop_computer_stylized_medium">
                <a:extLst>
                  <a:ext uri="{FF2B5EF4-FFF2-40B4-BE49-F238E27FC236}">
                    <a16:creationId xmlns:a16="http://schemas.microsoft.com/office/drawing/2014/main" id="{02F3D829-91D0-0E4F-B7E3-C0BC51D9C0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1" name="Freeform 135">
                <a:extLst>
                  <a:ext uri="{FF2B5EF4-FFF2-40B4-BE49-F238E27FC236}">
                    <a16:creationId xmlns:a16="http://schemas.microsoft.com/office/drawing/2014/main" id="{6B0B3BAE-D159-F84A-8165-7BFC85DC5F7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86EF1E37-3B49-0D40-87DC-F9FA89AFA2EF}"/>
                </a:ext>
              </a:extLst>
            </p:cNvPr>
            <p:cNvGrpSpPr/>
            <p:nvPr/>
          </p:nvGrpSpPr>
          <p:grpSpPr>
            <a:xfrm>
              <a:off x="5951096" y="2488367"/>
              <a:ext cx="764498" cy="449705"/>
              <a:chOff x="7493876" y="2774731"/>
              <a:chExt cx="1481958" cy="894622"/>
            </a:xfrm>
          </p:grpSpPr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40376F28-4749-CC48-A0CB-8B2AD0349251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256D0A85-CDF4-AC42-AF4B-37B50E409C6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683CD1C1-F412-7448-A299-0E99E8221D1A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18" name="Freeform 217">
                  <a:extLst>
                    <a:ext uri="{FF2B5EF4-FFF2-40B4-BE49-F238E27FC236}">
                      <a16:creationId xmlns:a16="http://schemas.microsoft.com/office/drawing/2014/main" id="{80DC24D7-3D47-1D41-B777-C81C9EB9FCE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Freeform 218">
                  <a:extLst>
                    <a:ext uri="{FF2B5EF4-FFF2-40B4-BE49-F238E27FC236}">
                      <a16:creationId xmlns:a16="http://schemas.microsoft.com/office/drawing/2014/main" id="{B43B84E6-BB86-984B-B3B6-D9EB953A85B3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Freeform 219">
                  <a:extLst>
                    <a:ext uri="{FF2B5EF4-FFF2-40B4-BE49-F238E27FC236}">
                      <a16:creationId xmlns:a16="http://schemas.microsoft.com/office/drawing/2014/main" id="{9C11C97D-F662-DC4F-BD97-5429CFC9C89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Freeform 220">
                  <a:extLst>
                    <a:ext uri="{FF2B5EF4-FFF2-40B4-BE49-F238E27FC236}">
                      <a16:creationId xmlns:a16="http://schemas.microsoft.com/office/drawing/2014/main" id="{0311A4A8-E188-654A-8B89-EAB3405BA60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81584F37-BE6C-EA4B-971E-1912AA12BB25}"/>
                </a:ext>
              </a:extLst>
            </p:cNvPr>
            <p:cNvGrpSpPr/>
            <p:nvPr/>
          </p:nvGrpSpPr>
          <p:grpSpPr>
            <a:xfrm>
              <a:off x="7452610" y="4364636"/>
              <a:ext cx="764498" cy="449705"/>
              <a:chOff x="7493876" y="2774731"/>
              <a:chExt cx="1481958" cy="894622"/>
            </a:xfrm>
          </p:grpSpPr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31012971-DEA3-6845-AC13-A255CEA02407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32543A2D-22B6-0649-AEEC-F06F4021DD31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7BEFF53D-0E6A-8646-ACAC-71283F133B8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26" name="Freeform 225">
                  <a:extLst>
                    <a:ext uri="{FF2B5EF4-FFF2-40B4-BE49-F238E27FC236}">
                      <a16:creationId xmlns:a16="http://schemas.microsoft.com/office/drawing/2014/main" id="{04DABA4E-DEC2-D946-A0D0-F5C45FA6DC9D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" name="Freeform 226">
                  <a:extLst>
                    <a:ext uri="{FF2B5EF4-FFF2-40B4-BE49-F238E27FC236}">
                      <a16:creationId xmlns:a16="http://schemas.microsoft.com/office/drawing/2014/main" id="{47344229-14F7-4C43-8414-5F5AF377468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" name="Freeform 227">
                  <a:extLst>
                    <a:ext uri="{FF2B5EF4-FFF2-40B4-BE49-F238E27FC236}">
                      <a16:creationId xmlns:a16="http://schemas.microsoft.com/office/drawing/2014/main" id="{87FA5A08-7A6B-CF46-930C-602D8BDBC5C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" name="Freeform 228">
                  <a:extLst>
                    <a:ext uri="{FF2B5EF4-FFF2-40B4-BE49-F238E27FC236}">
                      <a16:creationId xmlns:a16="http://schemas.microsoft.com/office/drawing/2014/main" id="{E499445B-0DB0-3142-B183-CA66C970877D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F91C53FA-ABA6-6D43-BB65-60DBBCFEC5C7}"/>
                </a:ext>
              </a:extLst>
            </p:cNvPr>
            <p:cNvGrpSpPr/>
            <p:nvPr/>
          </p:nvGrpSpPr>
          <p:grpSpPr>
            <a:xfrm>
              <a:off x="4517036" y="4382125"/>
              <a:ext cx="764498" cy="449705"/>
              <a:chOff x="7493876" y="2774731"/>
              <a:chExt cx="1481958" cy="894622"/>
            </a:xfrm>
          </p:grpSpPr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3294910F-4CB9-CF45-8646-26DE97A22EDC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1316DC44-6A92-9B4B-9028-475050085E4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E4E7CEA9-1D4F-E545-90CA-F59A8B96693D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34" name="Freeform 233">
                  <a:extLst>
                    <a:ext uri="{FF2B5EF4-FFF2-40B4-BE49-F238E27FC236}">
                      <a16:creationId xmlns:a16="http://schemas.microsoft.com/office/drawing/2014/main" id="{2B22DAA2-94E0-8D40-9ACC-D24ABE49BB2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34">
                  <a:extLst>
                    <a:ext uri="{FF2B5EF4-FFF2-40B4-BE49-F238E27FC236}">
                      <a16:creationId xmlns:a16="http://schemas.microsoft.com/office/drawing/2014/main" id="{5BC674BD-4F28-8848-B1EE-7DEA5110F994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Freeform 235">
                  <a:extLst>
                    <a:ext uri="{FF2B5EF4-FFF2-40B4-BE49-F238E27FC236}">
                      <a16:creationId xmlns:a16="http://schemas.microsoft.com/office/drawing/2014/main" id="{D4EE57CB-32BD-2B45-8492-05F066B59A9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Freeform 236">
                  <a:extLst>
                    <a:ext uri="{FF2B5EF4-FFF2-40B4-BE49-F238E27FC236}">
                      <a16:creationId xmlns:a16="http://schemas.microsoft.com/office/drawing/2014/main" id="{A0F9C46B-BB97-4648-AFE1-934417BB3F9C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2" name="Group 136">
              <a:extLst>
                <a:ext uri="{FF2B5EF4-FFF2-40B4-BE49-F238E27FC236}">
                  <a16:creationId xmlns:a16="http://schemas.microsoft.com/office/drawing/2014/main" id="{A46FE443-1481-3F46-AEC2-DE1A894018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51988" y="5988681"/>
              <a:ext cx="641350" cy="558800"/>
              <a:chOff x="-44" y="1473"/>
              <a:chExt cx="981" cy="1105"/>
            </a:xfrm>
          </p:grpSpPr>
          <p:pic>
            <p:nvPicPr>
              <p:cNvPr id="203" name="Picture 137" descr="desktop_computer_stylized_medium">
                <a:extLst>
                  <a:ext uri="{FF2B5EF4-FFF2-40B4-BE49-F238E27FC236}">
                    <a16:creationId xmlns:a16="http://schemas.microsoft.com/office/drawing/2014/main" id="{552CE2C0-13B7-9545-9F73-E88A13A25D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4" name="Freeform 138">
                <a:extLst>
                  <a:ext uri="{FF2B5EF4-FFF2-40B4-BE49-F238E27FC236}">
                    <a16:creationId xmlns:a16="http://schemas.microsoft.com/office/drawing/2014/main" id="{EBDCE7D2-BE4A-B14C-92D1-68B5D3FE397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5" name="Group 139">
              <a:extLst>
                <a:ext uri="{FF2B5EF4-FFF2-40B4-BE49-F238E27FC236}">
                  <a16:creationId xmlns:a16="http://schemas.microsoft.com/office/drawing/2014/main" id="{AAAA10F5-D477-E34B-B7B6-A84654286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6190" y="5955947"/>
              <a:ext cx="641350" cy="558800"/>
              <a:chOff x="-44" y="1473"/>
              <a:chExt cx="981" cy="1105"/>
            </a:xfrm>
          </p:grpSpPr>
          <p:pic>
            <p:nvPicPr>
              <p:cNvPr id="206" name="Picture 140" descr="desktop_computer_stylized_medium">
                <a:extLst>
                  <a:ext uri="{FF2B5EF4-FFF2-40B4-BE49-F238E27FC236}">
                    <a16:creationId xmlns:a16="http://schemas.microsoft.com/office/drawing/2014/main" id="{ADD02C07-8622-9147-8C7E-716D0CC059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" name="Freeform 141">
                <a:extLst>
                  <a:ext uri="{FF2B5EF4-FFF2-40B4-BE49-F238E27FC236}">
                    <a16:creationId xmlns:a16="http://schemas.microsoft.com/office/drawing/2014/main" id="{0A2F9078-621E-234E-A8BD-CBD1C8FFD9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8" name="Group 142">
              <a:extLst>
                <a:ext uri="{FF2B5EF4-FFF2-40B4-BE49-F238E27FC236}">
                  <a16:creationId xmlns:a16="http://schemas.microsoft.com/office/drawing/2014/main" id="{0790C796-AECD-6C43-9AC1-A6A3207752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1589" y="5865644"/>
              <a:ext cx="641350" cy="558800"/>
              <a:chOff x="-44" y="1473"/>
              <a:chExt cx="981" cy="1105"/>
            </a:xfrm>
          </p:grpSpPr>
          <p:pic>
            <p:nvPicPr>
              <p:cNvPr id="209" name="Picture 143" descr="desktop_computer_stylized_medium">
                <a:extLst>
                  <a:ext uri="{FF2B5EF4-FFF2-40B4-BE49-F238E27FC236}">
                    <a16:creationId xmlns:a16="http://schemas.microsoft.com/office/drawing/2014/main" id="{EC7F2E78-D630-0742-B3E6-A2B2A451C7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0" name="Freeform 144">
                <a:extLst>
                  <a:ext uri="{FF2B5EF4-FFF2-40B4-BE49-F238E27FC236}">
                    <a16:creationId xmlns:a16="http://schemas.microsoft.com/office/drawing/2014/main" id="{137BFC0D-B6D7-614D-8B13-BEC91ACB8C4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1" name="Group 145">
              <a:extLst>
                <a:ext uri="{FF2B5EF4-FFF2-40B4-BE49-F238E27FC236}">
                  <a16:creationId xmlns:a16="http://schemas.microsoft.com/office/drawing/2014/main" id="{B7E1F2F7-7CD4-4E49-A5F4-F3F7ABB05B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3534" y="5813400"/>
              <a:ext cx="641350" cy="558800"/>
              <a:chOff x="-44" y="1473"/>
              <a:chExt cx="981" cy="1105"/>
            </a:xfrm>
          </p:grpSpPr>
          <p:pic>
            <p:nvPicPr>
              <p:cNvPr id="212" name="Picture 146" descr="desktop_computer_stylized_medium">
                <a:extLst>
                  <a:ext uri="{FF2B5EF4-FFF2-40B4-BE49-F238E27FC236}">
                    <a16:creationId xmlns:a16="http://schemas.microsoft.com/office/drawing/2014/main" id="{33328068-9D28-A94E-854E-AA55BDA92A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3" name="Freeform 147">
                <a:extLst>
                  <a:ext uri="{FF2B5EF4-FFF2-40B4-BE49-F238E27FC236}">
                    <a16:creationId xmlns:a16="http://schemas.microsoft.com/office/drawing/2014/main" id="{E60C7BD3-8A82-504B-B81D-2FDDD4220B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44" name="Text Box 41">
            <a:extLst>
              <a:ext uri="{FF2B5EF4-FFF2-40B4-BE49-F238E27FC236}">
                <a16:creationId xmlns:a16="http://schemas.microsoft.com/office/drawing/2014/main" id="{5DBB1AC4-8014-5E49-A935-8490AAA2E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0324" y="5542214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8D420B-2797-1F49-A046-DBAA7356C19E}"/>
              </a:ext>
            </a:extLst>
          </p:cNvPr>
          <p:cNvGrpSpPr/>
          <p:nvPr/>
        </p:nvGrpSpPr>
        <p:grpSpPr>
          <a:xfrm>
            <a:off x="2970204" y="933306"/>
            <a:ext cx="9056493" cy="4702911"/>
            <a:chOff x="2970204" y="933306"/>
            <a:chExt cx="9056493" cy="4702911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80E4E41-341B-D44C-A65D-69A7E0B7DF8F}"/>
                </a:ext>
              </a:extLst>
            </p:cNvPr>
            <p:cNvGrpSpPr/>
            <p:nvPr/>
          </p:nvGrpSpPr>
          <p:grpSpPr>
            <a:xfrm>
              <a:off x="8152109" y="933306"/>
              <a:ext cx="3244327" cy="864497"/>
              <a:chOff x="6090834" y="607842"/>
              <a:chExt cx="3244327" cy="864497"/>
            </a:xfrm>
          </p:grpSpPr>
          <p:sp>
            <p:nvSpPr>
              <p:cNvPr id="91" name="Text Box 191">
                <a:extLst>
                  <a:ext uri="{FF2B5EF4-FFF2-40B4-BE49-F238E27FC236}">
                    <a16:creationId xmlns:a16="http://schemas.microsoft.com/office/drawing/2014/main" id="{D376C8BF-4E91-414E-99B4-9EDBBFFB07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55489" y="607842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223.1.1/24</a:t>
                </a: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7F1EA1B-3CBF-2647-8FEC-4A2697C6D1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0834" y="866887"/>
                <a:ext cx="1222333" cy="60545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318547F-F742-104D-9A1E-83C75E127CFF}"/>
                </a:ext>
              </a:extLst>
            </p:cNvPr>
            <p:cNvGrpSpPr/>
            <p:nvPr/>
          </p:nvGrpSpPr>
          <p:grpSpPr>
            <a:xfrm>
              <a:off x="8567981" y="2945502"/>
              <a:ext cx="2717381" cy="632023"/>
              <a:chOff x="6090835" y="840316"/>
              <a:chExt cx="2717381" cy="632023"/>
            </a:xfrm>
          </p:grpSpPr>
          <p:sp>
            <p:nvSpPr>
              <p:cNvPr id="96" name="Text Box 191">
                <a:extLst>
                  <a:ext uri="{FF2B5EF4-FFF2-40B4-BE49-F238E27FC236}">
                    <a16:creationId xmlns:a16="http://schemas.microsoft.com/office/drawing/2014/main" id="{BE0B33C0-E823-DF4A-9CD8-63EAD005BC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544" y="840316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223.1.7/24</a:t>
                </a: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2A0B626-F390-4D4A-AF51-431DE14568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0835" y="1102963"/>
                <a:ext cx="700005" cy="36937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18F4AFDD-E3C5-ED41-B6AB-FAA4C0538DA6}"/>
                </a:ext>
              </a:extLst>
            </p:cNvPr>
            <p:cNvGrpSpPr/>
            <p:nvPr/>
          </p:nvGrpSpPr>
          <p:grpSpPr>
            <a:xfrm>
              <a:off x="9262822" y="5019691"/>
              <a:ext cx="2763875" cy="616526"/>
              <a:chOff x="6090835" y="855813"/>
              <a:chExt cx="2763875" cy="616526"/>
            </a:xfrm>
          </p:grpSpPr>
          <p:sp>
            <p:nvSpPr>
              <p:cNvPr id="106" name="Text Box 191">
                <a:extLst>
                  <a:ext uri="{FF2B5EF4-FFF2-40B4-BE49-F238E27FC236}">
                    <a16:creationId xmlns:a16="http://schemas.microsoft.com/office/drawing/2014/main" id="{01FD5240-2EA2-0547-9E5A-DDECB3B6EB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75038" y="855813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223.1.3/24</a:t>
                </a:r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21AC0BF-50DA-6045-8CEE-DC950BF4C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0835" y="1102963"/>
                <a:ext cx="700005" cy="36937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C88727E-DE4C-2149-A9CB-D0081F154D0D}"/>
                </a:ext>
              </a:extLst>
            </p:cNvPr>
            <p:cNvGrpSpPr/>
            <p:nvPr/>
          </p:nvGrpSpPr>
          <p:grpSpPr>
            <a:xfrm>
              <a:off x="2970204" y="4924121"/>
              <a:ext cx="2681511" cy="616523"/>
              <a:chOff x="2350272" y="4955118"/>
              <a:chExt cx="2681511" cy="616523"/>
            </a:xfrm>
          </p:grpSpPr>
          <p:sp>
            <p:nvSpPr>
              <p:cNvPr id="109" name="Text Box 191">
                <a:extLst>
                  <a:ext uri="{FF2B5EF4-FFF2-40B4-BE49-F238E27FC236}">
                    <a16:creationId xmlns:a16="http://schemas.microsoft.com/office/drawing/2014/main" id="{A4D454C9-2377-2144-9568-DFFF47AB5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0272" y="4955118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223.1.2/24</a:t>
                </a: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F83AE024-1D73-064A-BCF8-30317353E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1778" y="5202265"/>
                <a:ext cx="700005" cy="36937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8E4C11D-BAC1-9542-9E0F-838420ECC0F9}"/>
                </a:ext>
              </a:extLst>
            </p:cNvPr>
            <p:cNvGrpSpPr/>
            <p:nvPr/>
          </p:nvGrpSpPr>
          <p:grpSpPr>
            <a:xfrm>
              <a:off x="4362467" y="3185728"/>
              <a:ext cx="2495532" cy="492537"/>
              <a:chOff x="2536251" y="5079104"/>
              <a:chExt cx="2495532" cy="492537"/>
            </a:xfrm>
          </p:grpSpPr>
          <p:sp>
            <p:nvSpPr>
              <p:cNvPr id="112" name="Text Box 191">
                <a:extLst>
                  <a:ext uri="{FF2B5EF4-FFF2-40B4-BE49-F238E27FC236}">
                    <a16:creationId xmlns:a16="http://schemas.microsoft.com/office/drawing/2014/main" id="{C1545E2A-91DA-6941-824C-18B5505C17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6251" y="5079104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223.1.9/24</a:t>
                </a:r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DF0C53D-5034-4441-862A-8627EC886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9085" y="5349499"/>
                <a:ext cx="472698" cy="22214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CB2CAF3-1397-8349-831B-5AFEFB9A7D54}"/>
                </a:ext>
              </a:extLst>
            </p:cNvPr>
            <p:cNvGrpSpPr/>
            <p:nvPr/>
          </p:nvGrpSpPr>
          <p:grpSpPr>
            <a:xfrm>
              <a:off x="6605504" y="4602997"/>
              <a:ext cx="2079672" cy="648084"/>
              <a:chOff x="1320582" y="5594888"/>
              <a:chExt cx="2079672" cy="648084"/>
            </a:xfrm>
          </p:grpSpPr>
          <p:sp>
            <p:nvSpPr>
              <p:cNvPr id="115" name="Text Box 191">
                <a:extLst>
                  <a:ext uri="{FF2B5EF4-FFF2-40B4-BE49-F238E27FC236}">
                    <a16:creationId xmlns:a16="http://schemas.microsoft.com/office/drawing/2014/main" id="{2DC2D22A-1CD2-634F-8976-C28F4B96CD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0582" y="5842862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223.1.8/24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3911C1C-F5CA-8741-A35F-BE8EE6DB2AE9}"/>
                  </a:ext>
                </a:extLst>
              </p:cNvPr>
              <p:cNvCxnSpPr/>
              <p:nvPr/>
            </p:nvCxnSpPr>
            <p:spPr>
              <a:xfrm flipV="1">
                <a:off x="2355742" y="5594888"/>
                <a:ext cx="0" cy="340963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8" name="Slide Number Placeholder 3">
            <a:extLst>
              <a:ext uri="{FF2B5EF4-FFF2-40B4-BE49-F238E27FC236}">
                <a16:creationId xmlns:a16="http://schemas.microsoft.com/office/drawing/2014/main" id="{4B49317B-9855-3844-A22F-AD77FDB60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7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IP Datagram format</a:t>
            </a:r>
            <a:endParaRPr lang="en-US" dirty="0"/>
          </a:p>
        </p:txBody>
      </p:sp>
      <p:grpSp>
        <p:nvGrpSpPr>
          <p:cNvPr id="120" name="Group 55">
            <a:extLst>
              <a:ext uri="{FF2B5EF4-FFF2-40B4-BE49-F238E27FC236}">
                <a16:creationId xmlns:a16="http://schemas.microsoft.com/office/drawing/2014/main" id="{096C3C5A-67A4-3541-9E14-6812D63272DC}"/>
              </a:ext>
            </a:extLst>
          </p:cNvPr>
          <p:cNvGrpSpPr>
            <a:grpSpLocks/>
          </p:cNvGrpSpPr>
          <p:nvPr/>
        </p:nvGrpSpPr>
        <p:grpSpPr bwMode="auto">
          <a:xfrm>
            <a:off x="4441383" y="1263416"/>
            <a:ext cx="4040188" cy="5326062"/>
            <a:chOff x="1929" y="607"/>
            <a:chExt cx="2545" cy="3355"/>
          </a:xfrm>
        </p:grpSpPr>
        <p:sp>
          <p:nvSpPr>
            <p:cNvPr id="122" name="Rectangle 5">
              <a:extLst>
                <a:ext uri="{FF2B5EF4-FFF2-40B4-BE49-F238E27FC236}">
                  <a16:creationId xmlns:a16="http://schemas.microsoft.com/office/drawing/2014/main" id="{7B516688-96C2-8349-A69E-D6A9EC6BB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935"/>
              <a:ext cx="2489" cy="302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blurRad="139700" dist="38100" dir="18900000" algn="bl" rotWithShape="0">
                <a:srgbClr val="0000A3">
                  <a:alpha val="40000"/>
                </a:srgb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3" name="Text Box 6">
              <a:extLst>
                <a:ext uri="{FF2B5EF4-FFF2-40B4-BE49-F238E27FC236}">
                  <a16:creationId xmlns:a16="http://schemas.microsoft.com/office/drawing/2014/main" id="{DF4EC220-193E-8947-9E07-CECD76B72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" y="973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ver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" name="Text Box 7">
              <a:extLst>
                <a:ext uri="{FF2B5EF4-FFF2-40B4-BE49-F238E27FC236}">
                  <a16:creationId xmlns:a16="http://schemas.microsoft.com/office/drawing/2014/main" id="{3EE9E625-9218-0244-9694-F71E2BAA46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9" y="1012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length</a:t>
              </a:r>
            </a:p>
          </p:txBody>
        </p:sp>
        <p:sp>
          <p:nvSpPr>
            <p:cNvPr id="125" name="Line 8">
              <a:extLst>
                <a:ext uri="{FF2B5EF4-FFF2-40B4-BE49-F238E27FC236}">
                  <a16:creationId xmlns:a16="http://schemas.microsoft.com/office/drawing/2014/main" id="{F817320A-8485-D045-8632-7F84A094C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8" y="1261"/>
              <a:ext cx="2486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6" name="Line 9">
              <a:extLst>
                <a:ext uri="{FF2B5EF4-FFF2-40B4-BE49-F238E27FC236}">
                  <a16:creationId xmlns:a16="http://schemas.microsoft.com/office/drawing/2014/main" id="{4A7FCA27-B9B4-7C40-B61E-66830D6E54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0" y="941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7" name="Text Box 10">
              <a:extLst>
                <a:ext uri="{FF2B5EF4-FFF2-40B4-BE49-F238E27FC236}">
                  <a16:creationId xmlns:a16="http://schemas.microsoft.com/office/drawing/2014/main" id="{4C789F02-EAB2-A242-BBE2-FBDC34528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2" y="607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32 bits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8" name="Line 11">
              <a:extLst>
                <a:ext uri="{FF2B5EF4-FFF2-40B4-BE49-F238E27FC236}">
                  <a16:creationId xmlns:a16="http://schemas.microsoft.com/office/drawing/2014/main" id="{95360C57-2C57-0544-9320-4650E66A9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762"/>
              <a:ext cx="899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9" name="Line 12">
              <a:extLst>
                <a:ext uri="{FF2B5EF4-FFF2-40B4-BE49-F238E27FC236}">
                  <a16:creationId xmlns:a16="http://schemas.microsoft.com/office/drawing/2014/main" id="{5C078034-561A-DD4E-8E06-3CE9768E71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972" y="769"/>
              <a:ext cx="8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0" name="Text Box 13">
              <a:extLst>
                <a:ext uri="{FF2B5EF4-FFF2-40B4-BE49-F238E27FC236}">
                  <a16:creationId xmlns:a16="http://schemas.microsoft.com/office/drawing/2014/main" id="{EAAA5B1E-960B-444D-BC67-196606CFF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8" y="2943"/>
              <a:ext cx="1351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payload data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(variable length,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typically a TCP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 UDP segment)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1" name="Text Box 14">
              <a:extLst>
                <a:ext uri="{FF2B5EF4-FFF2-40B4-BE49-F238E27FC236}">
                  <a16:creationId xmlns:a16="http://schemas.microsoft.com/office/drawing/2014/main" id="{B7C5120C-457F-DD46-9E43-405DD41CB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9" y="1320"/>
              <a:ext cx="1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16-bit identifier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2" name="Line 15">
              <a:extLst>
                <a:ext uri="{FF2B5EF4-FFF2-40B4-BE49-F238E27FC236}">
                  <a16:creationId xmlns:a16="http://schemas.microsoft.com/office/drawing/2014/main" id="{6E8EDA64-4D72-E644-A7A2-C624035759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4" y="2205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" name="Line 16">
              <a:extLst>
                <a:ext uri="{FF2B5EF4-FFF2-40B4-BE49-F238E27FC236}">
                  <a16:creationId xmlns:a16="http://schemas.microsoft.com/office/drawing/2014/main" id="{27C58B80-F7F3-2B47-A794-308A73EF26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4" y="2505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4" name="Text Box 17">
              <a:extLst>
                <a:ext uri="{FF2B5EF4-FFF2-40B4-BE49-F238E27FC236}">
                  <a16:creationId xmlns:a16="http://schemas.microsoft.com/office/drawing/2014/main" id="{C16AB973-194F-5A45-BFDC-8BC3E836A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4" y="1549"/>
              <a:ext cx="8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header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checksum</a:t>
              </a:r>
            </a:p>
          </p:txBody>
        </p:sp>
        <p:sp>
          <p:nvSpPr>
            <p:cNvPr id="135" name="Text Box 18">
              <a:extLst>
                <a:ext uri="{FF2B5EF4-FFF2-40B4-BE49-F238E27FC236}">
                  <a16:creationId xmlns:a16="http://schemas.microsoft.com/office/drawing/2014/main" id="{73F144F0-D722-DD4E-913A-9D1C13A3A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8" y="1531"/>
              <a:ext cx="5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time to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live</a:t>
              </a:r>
            </a:p>
          </p:txBody>
        </p:sp>
        <p:sp>
          <p:nvSpPr>
            <p:cNvPr id="136" name="Text Box 19">
              <a:extLst>
                <a:ext uri="{FF2B5EF4-FFF2-40B4-BE49-F238E27FC236}">
                  <a16:creationId xmlns:a16="http://schemas.microsoft.com/office/drawing/2014/main" id="{24E2CAED-6A31-D148-BAF3-804A52CDF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9" y="1959"/>
              <a:ext cx="13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source IP address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7" name="Text Box 31">
              <a:extLst>
                <a:ext uri="{FF2B5EF4-FFF2-40B4-BE49-F238E27FC236}">
                  <a16:creationId xmlns:a16="http://schemas.microsoft.com/office/drawing/2014/main" id="{BEE296DD-3F61-ED40-BC79-F3A9021AB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2" y="907"/>
              <a:ext cx="4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head.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len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8" name="Text Box 32">
              <a:extLst>
                <a:ext uri="{FF2B5EF4-FFF2-40B4-BE49-F238E27FC236}">
                  <a16:creationId xmlns:a16="http://schemas.microsoft.com/office/drawing/2014/main" id="{F97B56F5-767E-B842-B667-C862E3D38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" y="901"/>
              <a:ext cx="5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type of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service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9" name="Line 33">
              <a:extLst>
                <a:ext uri="{FF2B5EF4-FFF2-40B4-BE49-F238E27FC236}">
                  <a16:creationId xmlns:a16="http://schemas.microsoft.com/office/drawing/2014/main" id="{BDD076AF-08C4-4F47-9082-FD95A3AE88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46" y="938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0" name="Line 34">
              <a:extLst>
                <a:ext uri="{FF2B5EF4-FFF2-40B4-BE49-F238E27FC236}">
                  <a16:creationId xmlns:a16="http://schemas.microsoft.com/office/drawing/2014/main" id="{ED69820A-98A8-C448-9306-B016D7131F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59" y="944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1" name="Line 37">
              <a:extLst>
                <a:ext uri="{FF2B5EF4-FFF2-40B4-BE49-F238E27FC236}">
                  <a16:creationId xmlns:a16="http://schemas.microsoft.com/office/drawing/2014/main" id="{4C39789B-1352-C348-9751-652C9E9F84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0" y="1265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2" name="Text Box 38">
              <a:extLst>
                <a:ext uri="{FF2B5EF4-FFF2-40B4-BE49-F238E27FC236}">
                  <a16:creationId xmlns:a16="http://schemas.microsoft.com/office/drawing/2014/main" id="{D17766F8-1604-7844-AF12-5526BB719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7" y="1314"/>
              <a:ext cx="48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flgs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3" name="Line 39">
              <a:extLst>
                <a:ext uri="{FF2B5EF4-FFF2-40B4-BE49-F238E27FC236}">
                  <a16:creationId xmlns:a16="http://schemas.microsoft.com/office/drawing/2014/main" id="{347B244D-DD5B-7D4F-94F4-91C0A285AF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04" y="1259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4" name="Text Box 40">
              <a:extLst>
                <a:ext uri="{FF2B5EF4-FFF2-40B4-BE49-F238E27FC236}">
                  <a16:creationId xmlns:a16="http://schemas.microsoft.com/office/drawing/2014/main" id="{7247D566-AB42-3841-994B-E294C06DA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1" y="1230"/>
              <a:ext cx="9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fragment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offset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5" name="Line 43">
              <a:extLst>
                <a:ext uri="{FF2B5EF4-FFF2-40B4-BE49-F238E27FC236}">
                  <a16:creationId xmlns:a16="http://schemas.microsoft.com/office/drawing/2014/main" id="{3AA0ABEC-0F0D-104F-A9E5-4BBC9A6A4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4" y="1581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Line 44">
              <a:extLst>
                <a:ext uri="{FF2B5EF4-FFF2-40B4-BE49-F238E27FC236}">
                  <a16:creationId xmlns:a16="http://schemas.microsoft.com/office/drawing/2014/main" id="{3BCAABB0-D26C-C443-A64A-9B2F129C9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0" y="1583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45">
              <a:extLst>
                <a:ext uri="{FF2B5EF4-FFF2-40B4-BE49-F238E27FC236}">
                  <a16:creationId xmlns:a16="http://schemas.microsoft.com/office/drawing/2014/main" id="{E866F42A-10BE-C449-97E1-04B252E830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2" y="1905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46">
              <a:extLst>
                <a:ext uri="{FF2B5EF4-FFF2-40B4-BE49-F238E27FC236}">
                  <a16:creationId xmlns:a16="http://schemas.microsoft.com/office/drawing/2014/main" id="{E683D402-CA7F-9F47-849F-2224DC3DE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8" y="1525"/>
              <a:ext cx="4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upper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layer</a:t>
              </a:r>
            </a:p>
          </p:txBody>
        </p:sp>
        <p:sp>
          <p:nvSpPr>
            <p:cNvPr id="149" name="Line 47">
              <a:extLst>
                <a:ext uri="{FF2B5EF4-FFF2-40B4-BE49-F238E27FC236}">
                  <a16:creationId xmlns:a16="http://schemas.microsoft.com/office/drawing/2014/main" id="{0E531E3C-4F5A-D941-83E8-AE1464B5A3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10" y="1589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0" name="Text Box 49">
              <a:extLst>
                <a:ext uri="{FF2B5EF4-FFF2-40B4-BE49-F238E27FC236}">
                  <a16:creationId xmlns:a16="http://schemas.microsoft.com/office/drawing/2014/main" id="{0D207251-C799-F041-9618-AD88DBAA8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0" y="2235"/>
              <a:ext cx="15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destination IP address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Line 50">
              <a:extLst>
                <a:ext uri="{FF2B5EF4-FFF2-40B4-BE49-F238E27FC236}">
                  <a16:creationId xmlns:a16="http://schemas.microsoft.com/office/drawing/2014/main" id="{3D7847B5-06DC-744F-AFA4-710C1C3AA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4" y="2787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2" name="Text Box 51">
              <a:extLst>
                <a:ext uri="{FF2B5EF4-FFF2-40B4-BE49-F238E27FC236}">
                  <a16:creationId xmlns:a16="http://schemas.microsoft.com/office/drawing/2014/main" id="{DDCF4509-5098-514D-8D40-9FA4EA417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3" y="2529"/>
              <a:ext cx="10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options (if any)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3" name="Group 56">
            <a:extLst>
              <a:ext uri="{FF2B5EF4-FFF2-40B4-BE49-F238E27FC236}">
                <a16:creationId xmlns:a16="http://schemas.microsoft.com/office/drawing/2014/main" id="{F46ED7D0-3A4C-C74F-A2AF-2F28546928AE}"/>
              </a:ext>
            </a:extLst>
          </p:cNvPr>
          <p:cNvGrpSpPr>
            <a:grpSpLocks/>
          </p:cNvGrpSpPr>
          <p:nvPr/>
        </p:nvGrpSpPr>
        <p:grpSpPr bwMode="auto">
          <a:xfrm>
            <a:off x="1064770" y="1650761"/>
            <a:ext cx="3598863" cy="369886"/>
            <a:chOff x="-198" y="851"/>
            <a:chExt cx="2267" cy="233"/>
          </a:xfrm>
        </p:grpSpPr>
        <p:sp>
          <p:nvSpPr>
            <p:cNvPr id="154" name="Text Box 20">
              <a:extLst>
                <a:ext uri="{FF2B5EF4-FFF2-40B4-BE49-F238E27FC236}">
                  <a16:creationId xmlns:a16="http://schemas.microsoft.com/office/drawing/2014/main" id="{DD501FF6-E28D-E740-B77A-CD4A3210C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98" y="851"/>
              <a:ext cx="1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 protocol version number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5" name="Line 23">
              <a:extLst>
                <a:ext uri="{FF2B5EF4-FFF2-40B4-BE49-F238E27FC236}">
                  <a16:creationId xmlns:a16="http://schemas.microsoft.com/office/drawing/2014/main" id="{F85B0816-D21B-CB47-8C66-E05D0680E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0" y="996"/>
              <a:ext cx="329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6" name="Group 57">
            <a:extLst>
              <a:ext uri="{FF2B5EF4-FFF2-40B4-BE49-F238E27FC236}">
                <a16:creationId xmlns:a16="http://schemas.microsoft.com/office/drawing/2014/main" id="{09D76537-7447-BC4F-803B-D699F93DFDEB}"/>
              </a:ext>
            </a:extLst>
          </p:cNvPr>
          <p:cNvGrpSpPr>
            <a:grpSpLocks/>
          </p:cNvGrpSpPr>
          <p:nvPr/>
        </p:nvGrpSpPr>
        <p:grpSpPr bwMode="auto">
          <a:xfrm>
            <a:off x="1228282" y="2004782"/>
            <a:ext cx="3817939" cy="369888"/>
            <a:chOff x="-95" y="1074"/>
            <a:chExt cx="2405" cy="233"/>
          </a:xfrm>
        </p:grpSpPr>
        <p:sp>
          <p:nvSpPr>
            <p:cNvPr id="157" name="Text Box 21">
              <a:extLst>
                <a:ext uri="{FF2B5EF4-FFF2-40B4-BE49-F238E27FC236}">
                  <a16:creationId xmlns:a16="http://schemas.microsoft.com/office/drawing/2014/main" id="{6BB3B2E4-B494-8F48-ADC1-00DA5E9C5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95" y="1074"/>
              <a:ext cx="18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header length(bytes)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8" name="Line 24">
              <a:extLst>
                <a:ext uri="{FF2B5EF4-FFF2-40B4-BE49-F238E27FC236}">
                  <a16:creationId xmlns:a16="http://schemas.microsoft.com/office/drawing/2014/main" id="{706E58AF-5939-4644-8ECF-E13603BC22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8" y="1184"/>
              <a:ext cx="562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9" name="Group 60">
            <a:extLst>
              <a:ext uri="{FF2B5EF4-FFF2-40B4-BE49-F238E27FC236}">
                <a16:creationId xmlns:a16="http://schemas.microsoft.com/office/drawing/2014/main" id="{4258D741-EF03-AB43-8674-1FF314406AE4}"/>
              </a:ext>
            </a:extLst>
          </p:cNvPr>
          <p:cNvGrpSpPr>
            <a:grpSpLocks/>
          </p:cNvGrpSpPr>
          <p:nvPr/>
        </p:nvGrpSpPr>
        <p:grpSpPr bwMode="auto">
          <a:xfrm>
            <a:off x="151955" y="3111541"/>
            <a:ext cx="5535615" cy="1247776"/>
            <a:chOff x="-773" y="1434"/>
            <a:chExt cx="3487" cy="786"/>
          </a:xfrm>
        </p:grpSpPr>
        <p:sp>
          <p:nvSpPr>
            <p:cNvPr id="160" name="Text Box 27">
              <a:extLst>
                <a:ext uri="{FF2B5EF4-FFF2-40B4-BE49-F238E27FC236}">
                  <a16:creationId xmlns:a16="http://schemas.microsoft.com/office/drawing/2014/main" id="{2ABE1009-3567-E94C-9ECA-3B9CCF763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73" y="1987"/>
              <a:ext cx="25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upper layer protocol </a:t>
              </a: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(e.g., TCP or UDP)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1" name="Line 28">
              <a:extLst>
                <a:ext uri="{FF2B5EF4-FFF2-40B4-BE49-F238E27FC236}">
                  <a16:creationId xmlns:a16="http://schemas.microsoft.com/office/drawing/2014/main" id="{5458F48E-33B1-F14C-AC20-E862C95269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6" y="1434"/>
              <a:ext cx="948" cy="67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2" name="Group 61">
            <a:extLst>
              <a:ext uri="{FF2B5EF4-FFF2-40B4-BE49-F238E27FC236}">
                <a16:creationId xmlns:a16="http://schemas.microsoft.com/office/drawing/2014/main" id="{CACE9B0D-62D6-B34E-89A0-4E0AFCF2C3B2}"/>
              </a:ext>
            </a:extLst>
          </p:cNvPr>
          <p:cNvGrpSpPr>
            <a:grpSpLocks/>
          </p:cNvGrpSpPr>
          <p:nvPr/>
        </p:nvGrpSpPr>
        <p:grpSpPr bwMode="auto">
          <a:xfrm>
            <a:off x="8102158" y="1652352"/>
            <a:ext cx="2322512" cy="641350"/>
            <a:chOff x="4235" y="852"/>
            <a:chExt cx="1463" cy="404"/>
          </a:xfrm>
        </p:grpSpPr>
        <p:sp>
          <p:nvSpPr>
            <p:cNvPr id="163" name="Text Box 26">
              <a:extLst>
                <a:ext uri="{FF2B5EF4-FFF2-40B4-BE49-F238E27FC236}">
                  <a16:creationId xmlns:a16="http://schemas.microsoft.com/office/drawing/2014/main" id="{30E427B3-A5A5-4D4F-B92F-565A16BD6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2" y="852"/>
              <a:ext cx="103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total datagram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length (bytes)</a:t>
              </a:r>
            </a:p>
          </p:txBody>
        </p:sp>
        <p:sp>
          <p:nvSpPr>
            <p:cNvPr id="164" name="Line 30">
              <a:extLst>
                <a:ext uri="{FF2B5EF4-FFF2-40B4-BE49-F238E27FC236}">
                  <a16:creationId xmlns:a16="http://schemas.microsoft.com/office/drawing/2014/main" id="{3AF47488-1011-A848-99D2-FC6016C55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1149"/>
              <a:ext cx="429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5" name="Group 58">
            <a:extLst>
              <a:ext uri="{FF2B5EF4-FFF2-40B4-BE49-F238E27FC236}">
                <a16:creationId xmlns:a16="http://schemas.microsoft.com/office/drawing/2014/main" id="{48A836F1-05EC-DE4D-B1B8-1C5131E8EA97}"/>
              </a:ext>
            </a:extLst>
          </p:cNvPr>
          <p:cNvGrpSpPr>
            <a:grpSpLocks/>
          </p:cNvGrpSpPr>
          <p:nvPr/>
        </p:nvGrpSpPr>
        <p:grpSpPr bwMode="auto">
          <a:xfrm>
            <a:off x="2323661" y="2060348"/>
            <a:ext cx="3378202" cy="1452568"/>
            <a:chOff x="595" y="1109"/>
            <a:chExt cx="2128" cy="915"/>
          </a:xfrm>
        </p:grpSpPr>
        <p:sp>
          <p:nvSpPr>
            <p:cNvPr id="166" name="Text Box 35">
              <a:extLst>
                <a:ext uri="{FF2B5EF4-FFF2-40B4-BE49-F238E27FC236}">
                  <a16:creationId xmlns:a16="http://schemas.microsoft.com/office/drawing/2014/main" id="{30EE02F6-A328-8D46-8C08-639ED0208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" y="1307"/>
              <a:ext cx="1202" cy="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“type” of service:</a:t>
              </a:r>
            </a:p>
            <a:p>
              <a:pPr marL="285750" marR="0" lvl="0" indent="-1651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diffserv (0:5)</a:t>
              </a:r>
            </a:p>
            <a:p>
              <a:pPr marL="285750" marR="0" lvl="0" indent="-1651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ECN (6:7)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7" name="Line 36">
              <a:extLst>
                <a:ext uri="{FF2B5EF4-FFF2-40B4-BE49-F238E27FC236}">
                  <a16:creationId xmlns:a16="http://schemas.microsoft.com/office/drawing/2014/main" id="{F3ABE1B3-92EF-EE40-8416-0B8D319EE9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6" y="1109"/>
              <a:ext cx="977" cy="32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8" name="Group 62">
            <a:extLst>
              <a:ext uri="{FF2B5EF4-FFF2-40B4-BE49-F238E27FC236}">
                <a16:creationId xmlns:a16="http://schemas.microsoft.com/office/drawing/2014/main" id="{4087126E-9476-2B47-BE4F-7A42B99BC7FE}"/>
              </a:ext>
            </a:extLst>
          </p:cNvPr>
          <p:cNvGrpSpPr>
            <a:grpSpLocks/>
          </p:cNvGrpSpPr>
          <p:nvPr/>
        </p:nvGrpSpPr>
        <p:grpSpPr bwMode="auto">
          <a:xfrm>
            <a:off x="6330509" y="2273066"/>
            <a:ext cx="4110038" cy="646113"/>
            <a:chOff x="3119" y="1243"/>
            <a:chExt cx="2589" cy="407"/>
          </a:xfrm>
        </p:grpSpPr>
        <p:sp>
          <p:nvSpPr>
            <p:cNvPr id="169" name="Text Box 25">
              <a:extLst>
                <a:ext uri="{FF2B5EF4-FFF2-40B4-BE49-F238E27FC236}">
                  <a16:creationId xmlns:a16="http://schemas.microsoft.com/office/drawing/2014/main" id="{512E3B71-E3FC-D34A-9DEC-E65FCBAE3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3" y="1243"/>
              <a:ext cx="104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fragmentation/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reassembly</a:t>
              </a:r>
            </a:p>
          </p:txBody>
        </p:sp>
        <p:sp>
          <p:nvSpPr>
            <p:cNvPr id="170" name="Line 29">
              <a:extLst>
                <a:ext uri="{FF2B5EF4-FFF2-40B4-BE49-F238E27FC236}">
                  <a16:creationId xmlns:a16="http://schemas.microsoft.com/office/drawing/2014/main" id="{82BB5C8E-99D8-AB4F-812C-C8887D1E1E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3" y="1358"/>
              <a:ext cx="1228" cy="17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Line 41">
              <a:extLst>
                <a:ext uri="{FF2B5EF4-FFF2-40B4-BE49-F238E27FC236}">
                  <a16:creationId xmlns:a16="http://schemas.microsoft.com/office/drawing/2014/main" id="{179D4ED7-D84C-2F4C-8903-32B5F0AEE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01" y="1349"/>
              <a:ext cx="381" cy="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2" name="Line 42">
              <a:extLst>
                <a:ext uri="{FF2B5EF4-FFF2-40B4-BE49-F238E27FC236}">
                  <a16:creationId xmlns:a16="http://schemas.microsoft.com/office/drawing/2014/main" id="{E9410A24-EBCE-C541-89FB-7277C9EF1B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19" y="1354"/>
              <a:ext cx="1555" cy="103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73" name="Group 59">
            <a:extLst>
              <a:ext uri="{FF2B5EF4-FFF2-40B4-BE49-F238E27FC236}">
                <a16:creationId xmlns:a16="http://schemas.microsoft.com/office/drawing/2014/main" id="{F3E5E860-E3FA-1043-A7CA-31E59409DB3B}"/>
              </a:ext>
            </a:extLst>
          </p:cNvPr>
          <p:cNvGrpSpPr>
            <a:grpSpLocks/>
          </p:cNvGrpSpPr>
          <p:nvPr/>
        </p:nvGrpSpPr>
        <p:grpSpPr bwMode="auto">
          <a:xfrm>
            <a:off x="786919" y="3200477"/>
            <a:ext cx="3975103" cy="723900"/>
            <a:chOff x="-366" y="1483"/>
            <a:chExt cx="2504" cy="456"/>
          </a:xfrm>
        </p:grpSpPr>
        <p:sp>
          <p:nvSpPr>
            <p:cNvPr id="174" name="Text Box 22">
              <a:extLst>
                <a:ext uri="{FF2B5EF4-FFF2-40B4-BE49-F238E27FC236}">
                  <a16:creationId xmlns:a16="http://schemas.microsoft.com/office/drawing/2014/main" id="{F3BCF68C-C9A4-A848-9F65-D9DA862AA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66" y="1551"/>
              <a:ext cx="2144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TTL: remaining  max hops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(decremented at each router)</a:t>
              </a:r>
            </a:p>
          </p:txBody>
        </p:sp>
        <p:sp>
          <p:nvSpPr>
            <p:cNvPr id="175" name="Line 48">
              <a:extLst>
                <a:ext uri="{FF2B5EF4-FFF2-40B4-BE49-F238E27FC236}">
                  <a16:creationId xmlns:a16="http://schemas.microsoft.com/office/drawing/2014/main" id="{E8C2FC41-FC21-EB4A-81CC-6A4E388FF3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3" y="1483"/>
              <a:ext cx="385" cy="27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0A5FB9C-8877-CF48-9B4B-0001510B0996}"/>
              </a:ext>
            </a:extLst>
          </p:cNvPr>
          <p:cNvGrpSpPr/>
          <p:nvPr/>
        </p:nvGrpSpPr>
        <p:grpSpPr>
          <a:xfrm>
            <a:off x="1134317" y="4446414"/>
            <a:ext cx="2823045" cy="2083632"/>
            <a:chOff x="419725" y="4467070"/>
            <a:chExt cx="2823045" cy="2083632"/>
          </a:xfrm>
        </p:grpSpPr>
        <p:sp>
          <p:nvSpPr>
            <p:cNvPr id="179" name="Rectangle 54">
              <a:extLst>
                <a:ext uri="{FF2B5EF4-FFF2-40B4-BE49-F238E27FC236}">
                  <a16:creationId xmlns:a16="http://schemas.microsoft.com/office/drawing/2014/main" id="{F3422680-BA18-B141-8049-75179551B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93" y="4954788"/>
              <a:ext cx="2805477" cy="1465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223838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A3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 bytes of TCP</a:t>
              </a:r>
            </a:p>
            <a:p>
              <a:pPr marL="342900" marR="0" lvl="0" indent="-223838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A3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 bytes of IP</a:t>
              </a:r>
            </a:p>
            <a:p>
              <a:pPr marL="342900" marR="0" lvl="0" indent="-223838" algn="l" defTabSz="914400" rtl="0" eaLnBrk="0" fontAlgn="base" latin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A3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= 40 bytes + app layer overhead for TCP+IP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5B2B29C-1437-FE43-B7BB-737B9DE7CB08}"/>
                </a:ext>
              </a:extLst>
            </p:cNvPr>
            <p:cNvSpPr/>
            <p:nvPr/>
          </p:nvSpPr>
          <p:spPr>
            <a:xfrm>
              <a:off x="419725" y="4751882"/>
              <a:ext cx="2683239" cy="179882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7067E8-C930-4E4E-82B1-DB76C7299991}"/>
                </a:ext>
              </a:extLst>
            </p:cNvPr>
            <p:cNvSpPr txBox="1"/>
            <p:nvPr/>
          </p:nvSpPr>
          <p:spPr>
            <a:xfrm>
              <a:off x="599607" y="4467070"/>
              <a:ext cx="156132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overhead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25CB83E-CD83-0142-A8BA-DD13CD2B40A6}"/>
              </a:ext>
            </a:extLst>
          </p:cNvPr>
          <p:cNvGrpSpPr/>
          <p:nvPr/>
        </p:nvGrpSpPr>
        <p:grpSpPr>
          <a:xfrm>
            <a:off x="7719934" y="4348085"/>
            <a:ext cx="3971903" cy="646113"/>
            <a:chOff x="7719934" y="4348085"/>
            <a:chExt cx="3971903" cy="646113"/>
          </a:xfrm>
        </p:grpSpPr>
        <p:sp>
          <p:nvSpPr>
            <p:cNvPr id="177" name="Text Box 52">
              <a:extLst>
                <a:ext uri="{FF2B5EF4-FFF2-40B4-BE49-F238E27FC236}">
                  <a16:creationId xmlns:a16="http://schemas.microsoft.com/office/drawing/2014/main" id="{BF8FA8D1-8EB5-EC42-B60C-8F8686E92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8774" y="4348085"/>
              <a:ext cx="2913063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e.g., timestamp, record route taken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7119CE-E347-CD4F-96FC-B870BFBD3116}"/>
                </a:ext>
              </a:extLst>
            </p:cNvPr>
            <p:cNvCxnSpPr/>
            <p:nvPr/>
          </p:nvCxnSpPr>
          <p:spPr>
            <a:xfrm>
              <a:off x="7719934" y="4542020"/>
              <a:ext cx="98935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E02EBEC-D750-1C46-BDD3-4EC55628DEFF}"/>
              </a:ext>
            </a:extLst>
          </p:cNvPr>
          <p:cNvGrpSpPr/>
          <p:nvPr/>
        </p:nvGrpSpPr>
        <p:grpSpPr>
          <a:xfrm>
            <a:off x="7739650" y="3384606"/>
            <a:ext cx="3971903" cy="369332"/>
            <a:chOff x="7719934" y="4348085"/>
            <a:chExt cx="3971903" cy="369332"/>
          </a:xfrm>
        </p:grpSpPr>
        <p:sp>
          <p:nvSpPr>
            <p:cNvPr id="67" name="Text Box 52">
              <a:extLst>
                <a:ext uri="{FF2B5EF4-FFF2-40B4-BE49-F238E27FC236}">
                  <a16:creationId xmlns:a16="http://schemas.microsoft.com/office/drawing/2014/main" id="{3CBC8EE1-4E86-AC49-A4AC-FB712E2BE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8774" y="4348085"/>
              <a:ext cx="29130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32-bit source IP address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DD646F6-F588-FB47-AA50-B7AAB81C8AE9}"/>
                </a:ext>
              </a:extLst>
            </p:cNvPr>
            <p:cNvCxnSpPr/>
            <p:nvPr/>
          </p:nvCxnSpPr>
          <p:spPr>
            <a:xfrm>
              <a:off x="7719934" y="4542020"/>
              <a:ext cx="98935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D96639F-797D-284B-91E2-801FDB799E1D}"/>
              </a:ext>
            </a:extLst>
          </p:cNvPr>
          <p:cNvGrpSpPr/>
          <p:nvPr/>
        </p:nvGrpSpPr>
        <p:grpSpPr>
          <a:xfrm>
            <a:off x="7721569" y="3862471"/>
            <a:ext cx="4181130" cy="369332"/>
            <a:chOff x="7719934" y="4348085"/>
            <a:chExt cx="4181130" cy="369332"/>
          </a:xfrm>
        </p:grpSpPr>
        <p:sp>
          <p:nvSpPr>
            <p:cNvPr id="70" name="Text Box 52">
              <a:extLst>
                <a:ext uri="{FF2B5EF4-FFF2-40B4-BE49-F238E27FC236}">
                  <a16:creationId xmlns:a16="http://schemas.microsoft.com/office/drawing/2014/main" id="{E0B8AC9F-9175-CD46-93B6-7B6E6B487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8774" y="4348085"/>
              <a:ext cx="31222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32-bit destination IP address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120CCDA-7A8F-1344-9A9B-52EEE045034B}"/>
                </a:ext>
              </a:extLst>
            </p:cNvPr>
            <p:cNvCxnSpPr/>
            <p:nvPr/>
          </p:nvCxnSpPr>
          <p:spPr>
            <a:xfrm>
              <a:off x="7719934" y="4542020"/>
              <a:ext cx="98935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E74BE6E-3A51-9848-A524-4B01A8AE7030}"/>
              </a:ext>
            </a:extLst>
          </p:cNvPr>
          <p:cNvGrpSpPr/>
          <p:nvPr/>
        </p:nvGrpSpPr>
        <p:grpSpPr>
          <a:xfrm>
            <a:off x="7737066" y="2920899"/>
            <a:ext cx="3971903" cy="369332"/>
            <a:chOff x="7719934" y="4348085"/>
            <a:chExt cx="3971903" cy="369332"/>
          </a:xfrm>
        </p:grpSpPr>
        <p:sp>
          <p:nvSpPr>
            <p:cNvPr id="73" name="Text Box 52">
              <a:extLst>
                <a:ext uri="{FF2B5EF4-FFF2-40B4-BE49-F238E27FC236}">
                  <a16:creationId xmlns:a16="http://schemas.microsoft.com/office/drawing/2014/main" id="{A7B0ED1A-7B94-1F43-8F94-529E2D993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8774" y="4348085"/>
              <a:ext cx="29130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header checksum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D6BF316-20F5-9D47-88E4-912E1DFB3A16}"/>
                </a:ext>
              </a:extLst>
            </p:cNvPr>
            <p:cNvCxnSpPr/>
            <p:nvPr/>
          </p:nvCxnSpPr>
          <p:spPr>
            <a:xfrm>
              <a:off x="7719934" y="4542020"/>
              <a:ext cx="98935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FEAE828-7047-3147-A47C-B181088247F3}"/>
              </a:ext>
            </a:extLst>
          </p:cNvPr>
          <p:cNvGrpSpPr/>
          <p:nvPr/>
        </p:nvGrpSpPr>
        <p:grpSpPr>
          <a:xfrm>
            <a:off x="8948060" y="1758043"/>
            <a:ext cx="2808718" cy="4833257"/>
            <a:chOff x="9209324" y="1834243"/>
            <a:chExt cx="2808718" cy="4833257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63DAC61-3FDE-8840-9F16-FD8E18BF0966}"/>
                </a:ext>
              </a:extLst>
            </p:cNvPr>
            <p:cNvCxnSpPr/>
            <p:nvPr/>
          </p:nvCxnSpPr>
          <p:spPr>
            <a:xfrm>
              <a:off x="11097988" y="1834243"/>
              <a:ext cx="0" cy="4833257"/>
            </a:xfrm>
            <a:prstGeom prst="straightConnector1">
              <a:avLst/>
            </a:prstGeom>
            <a:ln w="4445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D5FB8E8-CA23-894F-92FD-40ED972CF645}"/>
                </a:ext>
              </a:extLst>
            </p:cNvPr>
            <p:cNvCxnSpPr/>
            <p:nvPr/>
          </p:nvCxnSpPr>
          <p:spPr>
            <a:xfrm>
              <a:off x="10823536" y="1839686"/>
              <a:ext cx="600364" cy="0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B2F5C4B-1186-4346-9A50-C9616F8D8E9F}"/>
                </a:ext>
              </a:extLst>
            </p:cNvPr>
            <p:cNvCxnSpPr/>
            <p:nvPr/>
          </p:nvCxnSpPr>
          <p:spPr>
            <a:xfrm>
              <a:off x="10828978" y="6645729"/>
              <a:ext cx="600364" cy="0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FCABC9A-B0D4-C84D-B341-359EA25A99AD}"/>
                </a:ext>
              </a:extLst>
            </p:cNvPr>
            <p:cNvSpPr txBox="1"/>
            <p:nvPr/>
          </p:nvSpPr>
          <p:spPr>
            <a:xfrm>
              <a:off x="9209324" y="3788229"/>
              <a:ext cx="280871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Maximum length: 64K bytes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Typically: 1500 bytes or less</a:t>
              </a:r>
            </a:p>
          </p:txBody>
        </p:sp>
      </p:grpSp>
      <p:sp>
        <p:nvSpPr>
          <p:cNvPr id="79" name="Slide Number Placeholder 3">
            <a:extLst>
              <a:ext uri="{FF2B5EF4-FFF2-40B4-BE49-F238E27FC236}">
                <a16:creationId xmlns:a16="http://schemas.microsoft.com/office/drawing/2014/main" id="{4475E451-EA6C-E04C-BC05-BA34B2ECE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9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98B1C6F9-D51E-3C4D-A79F-4F7E58E8F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85739"/>
            <a:ext cx="7772400" cy="93027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IP fragmentation, reassembly</a:t>
            </a:r>
            <a:endParaRPr lang="en-US" altLang="en-US" sz="4800">
              <a:ea typeface="ＭＳ Ｐゴシック" panose="020B0600070205080204" pitchFamily="34" charset="-128"/>
            </a:endParaRPr>
          </a:p>
        </p:txBody>
      </p:sp>
      <p:sp>
        <p:nvSpPr>
          <p:cNvPr id="77826" name="Rectangle 3">
            <a:extLst>
              <a:ext uri="{FF2B5EF4-FFF2-40B4-BE49-F238E27FC236}">
                <a16:creationId xmlns:a16="http://schemas.microsoft.com/office/drawing/2014/main" id="{C8FD6773-E12C-4B42-87CF-A0F6606EC2A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35150" y="1439864"/>
            <a:ext cx="3810000" cy="5094287"/>
          </a:xfrm>
        </p:spPr>
        <p:txBody>
          <a:bodyPr/>
          <a:lstStyle/>
          <a:p>
            <a:r>
              <a:rPr lang="en-US" altLang="en-US" sz="240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links have MTU (max.transfer size) - largest possible link-level frame</a:t>
            </a:r>
          </a:p>
          <a:p>
            <a:pPr lvl="1"/>
            <a:r>
              <a:rPr lang="en-US" altLang="en-US">
                <a:latin typeface="Gill Sans MT" panose="020B0502020104020203" pitchFamily="34" charset="77"/>
                <a:ea typeface="ＭＳ Ｐゴシック" panose="020B0600070205080204" pitchFamily="34" charset="-128"/>
              </a:rPr>
              <a:t>different link types, different MTUs </a:t>
            </a:r>
          </a:p>
          <a:p>
            <a:r>
              <a:rPr lang="en-US" altLang="en-US" sz="240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large IP datagram divided (</a:t>
            </a:r>
            <a:r>
              <a:rPr lang="ja-JP" altLang="en-US" sz="240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“</a:t>
            </a:r>
            <a:r>
              <a:rPr lang="en-US" altLang="ja-JP" sz="240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fragmented</a:t>
            </a:r>
            <a:r>
              <a:rPr lang="ja-JP" altLang="en-US" sz="240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”</a:t>
            </a:r>
            <a:r>
              <a:rPr lang="en-US" altLang="ja-JP" sz="240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) within net</a:t>
            </a:r>
          </a:p>
          <a:p>
            <a:pPr lvl="1"/>
            <a:r>
              <a:rPr lang="en-US" altLang="en-US">
                <a:latin typeface="Gill Sans MT" panose="020B0502020104020203" pitchFamily="34" charset="77"/>
                <a:ea typeface="ＭＳ Ｐゴシック" panose="020B0600070205080204" pitchFamily="34" charset="-128"/>
              </a:rPr>
              <a:t>one datagram becomes several datagrams</a:t>
            </a:r>
          </a:p>
          <a:p>
            <a:pPr lvl="1"/>
            <a:r>
              <a:rPr lang="ja-JP" altLang="en-US">
                <a:latin typeface="Gill Sans MT" panose="020B0502020104020203" pitchFamily="34" charset="77"/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latin typeface="Gill Sans MT" panose="020B0502020104020203" pitchFamily="34" charset="77"/>
                <a:ea typeface="ＭＳ Ｐゴシック" panose="020B0600070205080204" pitchFamily="34" charset="-128"/>
              </a:rPr>
              <a:t>reassembled</a:t>
            </a:r>
            <a:r>
              <a:rPr lang="ja-JP" altLang="en-US">
                <a:latin typeface="Gill Sans MT" panose="020B0502020104020203" pitchFamily="34" charset="77"/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latin typeface="Gill Sans MT" panose="020B0502020104020203" pitchFamily="34" charset="77"/>
                <a:ea typeface="ＭＳ Ｐゴシック" panose="020B0600070205080204" pitchFamily="34" charset="-128"/>
              </a:rPr>
              <a:t> only at final destination</a:t>
            </a:r>
          </a:p>
          <a:p>
            <a:pPr lvl="1"/>
            <a:r>
              <a:rPr lang="en-US" altLang="en-US">
                <a:latin typeface="Gill Sans MT" panose="020B0502020104020203" pitchFamily="34" charset="77"/>
                <a:ea typeface="ＭＳ Ｐゴシック" panose="020B0600070205080204" pitchFamily="34" charset="-128"/>
              </a:rPr>
              <a:t>IP header bits used to identify, order related fragments</a:t>
            </a:r>
          </a:p>
        </p:txBody>
      </p:sp>
      <p:sp>
        <p:nvSpPr>
          <p:cNvPr id="77827" name="Freeform 4">
            <a:extLst>
              <a:ext uri="{FF2B5EF4-FFF2-40B4-BE49-F238E27FC236}">
                <a16:creationId xmlns:a16="http://schemas.microsoft.com/office/drawing/2014/main" id="{995D251C-9464-CC46-9739-94A06C4F1227}"/>
              </a:ext>
            </a:extLst>
          </p:cNvPr>
          <p:cNvSpPr>
            <a:spLocks/>
          </p:cNvSpPr>
          <p:nvPr/>
        </p:nvSpPr>
        <p:spPr bwMode="auto">
          <a:xfrm>
            <a:off x="6121401" y="1628775"/>
            <a:ext cx="2436813" cy="2255838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Freeform 5">
            <a:extLst>
              <a:ext uri="{FF2B5EF4-FFF2-40B4-BE49-F238E27FC236}">
                <a16:creationId xmlns:a16="http://schemas.microsoft.com/office/drawing/2014/main" id="{DDE32260-962C-394C-8985-43FE50F3539F}"/>
              </a:ext>
            </a:extLst>
          </p:cNvPr>
          <p:cNvSpPr>
            <a:spLocks/>
          </p:cNvSpPr>
          <p:nvPr/>
        </p:nvSpPr>
        <p:spPr bwMode="auto">
          <a:xfrm>
            <a:off x="6121400" y="4030663"/>
            <a:ext cx="1976438" cy="1987550"/>
          </a:xfrm>
          <a:custGeom>
            <a:avLst/>
            <a:gdLst>
              <a:gd name="T0" fmla="*/ 2147483647 w 873"/>
              <a:gd name="T1" fmla="*/ 2147483647 h 940"/>
              <a:gd name="T2" fmla="*/ 2147483647 w 873"/>
              <a:gd name="T3" fmla="*/ 2147483647 h 940"/>
              <a:gd name="T4" fmla="*/ 2147483647 w 873"/>
              <a:gd name="T5" fmla="*/ 2147483647 h 940"/>
              <a:gd name="T6" fmla="*/ 2147483647 w 873"/>
              <a:gd name="T7" fmla="*/ 2147483647 h 940"/>
              <a:gd name="T8" fmla="*/ 2147483647 w 873"/>
              <a:gd name="T9" fmla="*/ 2147483647 h 940"/>
              <a:gd name="T10" fmla="*/ 2147483647 w 873"/>
              <a:gd name="T11" fmla="*/ 2147483647 h 940"/>
              <a:gd name="T12" fmla="*/ 2147483647 w 873"/>
              <a:gd name="T13" fmla="*/ 2147483647 h 940"/>
              <a:gd name="T14" fmla="*/ 2147483647 w 873"/>
              <a:gd name="T15" fmla="*/ 2147483647 h 940"/>
              <a:gd name="T16" fmla="*/ 2147483647 w 873"/>
              <a:gd name="T17" fmla="*/ 2147483647 h 940"/>
              <a:gd name="T18" fmla="*/ 2147483647 w 873"/>
              <a:gd name="T19" fmla="*/ 2147483647 h 940"/>
              <a:gd name="T20" fmla="*/ 2147483647 w 873"/>
              <a:gd name="T21" fmla="*/ 2147483647 h 9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73"/>
              <a:gd name="T34" fmla="*/ 0 h 940"/>
              <a:gd name="T35" fmla="*/ 873 w 873"/>
              <a:gd name="T36" fmla="*/ 940 h 94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73" h="940">
                <a:moveTo>
                  <a:pt x="2" y="405"/>
                </a:moveTo>
                <a:cubicBezTo>
                  <a:pt x="17" y="290"/>
                  <a:pt x="138" y="129"/>
                  <a:pt x="230" y="65"/>
                </a:cubicBezTo>
                <a:cubicBezTo>
                  <a:pt x="322" y="1"/>
                  <a:pt x="460" y="0"/>
                  <a:pt x="555" y="22"/>
                </a:cubicBezTo>
                <a:cubicBezTo>
                  <a:pt x="650" y="44"/>
                  <a:pt x="748" y="143"/>
                  <a:pt x="800" y="197"/>
                </a:cubicBezTo>
                <a:cubicBezTo>
                  <a:pt x="852" y="251"/>
                  <a:pt x="859" y="292"/>
                  <a:pt x="866" y="347"/>
                </a:cubicBezTo>
                <a:cubicBezTo>
                  <a:pt x="873" y="402"/>
                  <a:pt x="855" y="457"/>
                  <a:pt x="842" y="527"/>
                </a:cubicBezTo>
                <a:cubicBezTo>
                  <a:pt x="829" y="597"/>
                  <a:pt x="827" y="714"/>
                  <a:pt x="788" y="767"/>
                </a:cubicBezTo>
                <a:cubicBezTo>
                  <a:pt x="749" y="820"/>
                  <a:pt x="670" y="819"/>
                  <a:pt x="608" y="845"/>
                </a:cubicBezTo>
                <a:cubicBezTo>
                  <a:pt x="546" y="871"/>
                  <a:pt x="496" y="940"/>
                  <a:pt x="418" y="925"/>
                </a:cubicBezTo>
                <a:cubicBezTo>
                  <a:pt x="340" y="910"/>
                  <a:pt x="208" y="840"/>
                  <a:pt x="139" y="754"/>
                </a:cubicBezTo>
                <a:cubicBezTo>
                  <a:pt x="69" y="667"/>
                  <a:pt x="0" y="546"/>
                  <a:pt x="2" y="405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9" name="Line 16">
            <a:extLst>
              <a:ext uri="{FF2B5EF4-FFF2-40B4-BE49-F238E27FC236}">
                <a16:creationId xmlns:a16="http://schemas.microsoft.com/office/drawing/2014/main" id="{B8775745-E6C6-0D47-9E0B-9A2E8B0E10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94425" y="2584451"/>
            <a:ext cx="1270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Line 17">
            <a:extLst>
              <a:ext uri="{FF2B5EF4-FFF2-40B4-BE49-F238E27FC236}">
                <a16:creationId xmlns:a16="http://schemas.microsoft.com/office/drawing/2014/main" id="{25770001-6182-0345-8B24-6354587DC6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0688" y="1909763"/>
            <a:ext cx="658812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Line 18">
            <a:extLst>
              <a:ext uri="{FF2B5EF4-FFF2-40B4-BE49-F238E27FC236}">
                <a16:creationId xmlns:a16="http://schemas.microsoft.com/office/drawing/2014/main" id="{E10D5DA3-F767-7246-8E32-1B1848996D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6825" y="2246314"/>
            <a:ext cx="196850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Line 19">
            <a:extLst>
              <a:ext uri="{FF2B5EF4-FFF2-40B4-BE49-F238E27FC236}">
                <a16:creationId xmlns:a16="http://schemas.microsoft.com/office/drawing/2014/main" id="{16ABF409-135F-2D44-9008-ED16E7871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9864" y="2022476"/>
            <a:ext cx="1587" cy="58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Line 20">
            <a:extLst>
              <a:ext uri="{FF2B5EF4-FFF2-40B4-BE49-F238E27FC236}">
                <a16:creationId xmlns:a16="http://schemas.microsoft.com/office/drawing/2014/main" id="{1F2FD75A-D87C-4D4F-8847-8124711426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4813" y="2676525"/>
            <a:ext cx="971550" cy="401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Line 21">
            <a:extLst>
              <a:ext uri="{FF2B5EF4-FFF2-40B4-BE49-F238E27FC236}">
                <a16:creationId xmlns:a16="http://schemas.microsoft.com/office/drawing/2014/main" id="{709D7FA5-C93C-284E-BB4E-3060CE7B05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27988" y="3206750"/>
            <a:ext cx="476250" cy="687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5" name="Line 22">
            <a:extLst>
              <a:ext uri="{FF2B5EF4-FFF2-40B4-BE49-F238E27FC236}">
                <a16:creationId xmlns:a16="http://schemas.microsoft.com/office/drawing/2014/main" id="{2A1AA2BD-F762-8041-846C-7D7AEA2DF9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78626" y="2214564"/>
            <a:ext cx="758825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Line 23">
            <a:extLst>
              <a:ext uri="{FF2B5EF4-FFF2-40B4-BE49-F238E27FC236}">
                <a16:creationId xmlns:a16="http://schemas.microsoft.com/office/drawing/2014/main" id="{D71639B8-C757-6943-84ED-695D53D29C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8150" y="1654175"/>
            <a:ext cx="47625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7" name="Line 24">
            <a:extLst>
              <a:ext uri="{FF2B5EF4-FFF2-40B4-BE49-F238E27FC236}">
                <a16:creationId xmlns:a16="http://schemas.microsoft.com/office/drawing/2014/main" id="{63E4FB36-EAA2-7C4E-BC40-AA6A9D51D6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05700" y="1830389"/>
            <a:ext cx="273050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Line 119">
            <a:extLst>
              <a:ext uri="{FF2B5EF4-FFF2-40B4-BE49-F238E27FC236}">
                <a16:creationId xmlns:a16="http://schemas.microsoft.com/office/drawing/2014/main" id="{19F5CD82-42DB-C64D-9884-F7E921CB78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85125" y="4206875"/>
            <a:ext cx="636588" cy="877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99">
            <a:extLst>
              <a:ext uri="{FF2B5EF4-FFF2-40B4-BE49-F238E27FC236}">
                <a16:creationId xmlns:a16="http://schemas.microsoft.com/office/drawing/2014/main" id="{0620FFB6-6A3C-554C-85D0-F19593A85A56}"/>
              </a:ext>
            </a:extLst>
          </p:cNvPr>
          <p:cNvGrpSpPr>
            <a:grpSpLocks/>
          </p:cNvGrpSpPr>
          <p:nvPr/>
        </p:nvGrpSpPr>
        <p:grpSpPr bwMode="auto">
          <a:xfrm>
            <a:off x="6527801" y="2955926"/>
            <a:ext cx="1222375" cy="403225"/>
            <a:chOff x="3152" y="1862"/>
            <a:chExt cx="770" cy="254"/>
          </a:xfrm>
        </p:grpSpPr>
        <p:grpSp>
          <p:nvGrpSpPr>
            <p:cNvPr id="77954" name="Group 120">
              <a:extLst>
                <a:ext uri="{FF2B5EF4-FFF2-40B4-BE49-F238E27FC236}">
                  <a16:creationId xmlns:a16="http://schemas.microsoft.com/office/drawing/2014/main" id="{8F13017E-2685-A543-914A-B8F3424653D3}"/>
                </a:ext>
              </a:extLst>
            </p:cNvPr>
            <p:cNvGrpSpPr>
              <a:grpSpLocks/>
            </p:cNvGrpSpPr>
            <p:nvPr/>
          </p:nvGrpSpPr>
          <p:grpSpPr bwMode="auto">
            <a:xfrm rot="1433392">
              <a:off x="3152" y="1862"/>
              <a:ext cx="648" cy="108"/>
              <a:chOff x="4712" y="1742"/>
              <a:chExt cx="648" cy="108"/>
            </a:xfrm>
          </p:grpSpPr>
          <p:sp>
            <p:nvSpPr>
              <p:cNvPr id="77956" name="Rectangle 121">
                <a:extLst>
                  <a:ext uri="{FF2B5EF4-FFF2-40B4-BE49-F238E27FC236}">
                    <a16:creationId xmlns:a16="http://schemas.microsoft.com/office/drawing/2014/main" id="{B4D5C2F2-A605-7D46-8E2D-079E30545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742"/>
                <a:ext cx="648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77957" name="Rectangle 122">
                <a:extLst>
                  <a:ext uri="{FF2B5EF4-FFF2-40B4-BE49-F238E27FC236}">
                    <a16:creationId xmlns:a16="http://schemas.microsoft.com/office/drawing/2014/main" id="{0FDD1D49-CA1E-3E47-B120-4D6D3C466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0" y="1742"/>
                <a:ext cx="534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77955" name="Line 132">
              <a:extLst>
                <a:ext uri="{FF2B5EF4-FFF2-40B4-BE49-F238E27FC236}">
                  <a16:creationId xmlns:a16="http://schemas.microsoft.com/office/drawing/2014/main" id="{2C4B06D7-2F7A-2E45-BD8E-B8CF63E38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4" y="2060"/>
              <a:ext cx="138" cy="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6648" name="Text Box 136">
            <a:extLst>
              <a:ext uri="{FF2B5EF4-FFF2-40B4-BE49-F238E27FC236}">
                <a16:creationId xmlns:a16="http://schemas.microsoft.com/office/drawing/2014/main" id="{415160C5-1D3F-5F45-80D3-10481C001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9114" y="2241550"/>
            <a:ext cx="24669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i="1">
                <a:solidFill>
                  <a:srgbClr val="CC0000"/>
                </a:solidFill>
              </a:rPr>
              <a:t>fragmentation:</a:t>
            </a:r>
            <a:r>
              <a:rPr lang="en-US" altLang="en-US" sz="1600"/>
              <a:t> </a:t>
            </a:r>
          </a:p>
          <a:p>
            <a:r>
              <a:rPr lang="en-US" altLang="en-US" sz="1600" b="1" i="1">
                <a:solidFill>
                  <a:srgbClr val="000099"/>
                </a:solidFill>
              </a:rPr>
              <a:t>in:</a:t>
            </a:r>
            <a:r>
              <a:rPr lang="en-US" altLang="en-US" sz="1600"/>
              <a:t> one large datagram</a:t>
            </a:r>
          </a:p>
          <a:p>
            <a:r>
              <a:rPr lang="en-US" altLang="en-US" sz="1600" b="1" i="1">
                <a:solidFill>
                  <a:srgbClr val="000099"/>
                </a:solidFill>
              </a:rPr>
              <a:t>out:</a:t>
            </a:r>
            <a:r>
              <a:rPr lang="en-US" altLang="en-US" sz="1600"/>
              <a:t> 3 smaller datagrams</a:t>
            </a:r>
            <a:endParaRPr lang="en-US" altLang="en-US" sz="1800"/>
          </a:p>
        </p:txBody>
      </p:sp>
      <p:sp>
        <p:nvSpPr>
          <p:cNvPr id="77841" name="Line 118">
            <a:extLst>
              <a:ext uri="{FF2B5EF4-FFF2-40B4-BE49-F238E27FC236}">
                <a16:creationId xmlns:a16="http://schemas.microsoft.com/office/drawing/2014/main" id="{9DA44751-D62A-D74A-B901-0ED2AB0B1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8814" y="5178426"/>
            <a:ext cx="287337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20">
            <a:extLst>
              <a:ext uri="{FF2B5EF4-FFF2-40B4-BE49-F238E27FC236}">
                <a16:creationId xmlns:a16="http://schemas.microsoft.com/office/drawing/2014/main" id="{A7BE77DC-0BA0-494D-9BFB-6361C5A4A30F}"/>
              </a:ext>
            </a:extLst>
          </p:cNvPr>
          <p:cNvGrpSpPr>
            <a:grpSpLocks/>
          </p:cNvGrpSpPr>
          <p:nvPr/>
        </p:nvGrpSpPr>
        <p:grpSpPr bwMode="auto">
          <a:xfrm>
            <a:off x="6931026" y="4352925"/>
            <a:ext cx="708025" cy="558800"/>
            <a:chOff x="3406" y="2742"/>
            <a:chExt cx="446" cy="352"/>
          </a:xfrm>
        </p:grpSpPr>
        <p:grpSp>
          <p:nvGrpSpPr>
            <p:cNvPr id="77942" name="Group 137">
              <a:extLst>
                <a:ext uri="{FF2B5EF4-FFF2-40B4-BE49-F238E27FC236}">
                  <a16:creationId xmlns:a16="http://schemas.microsoft.com/office/drawing/2014/main" id="{A13041B7-B63D-A245-8B25-696CDBCBF6ED}"/>
                </a:ext>
              </a:extLst>
            </p:cNvPr>
            <p:cNvGrpSpPr>
              <a:grpSpLocks/>
            </p:cNvGrpSpPr>
            <p:nvPr/>
          </p:nvGrpSpPr>
          <p:grpSpPr bwMode="auto">
            <a:xfrm rot="-10773343">
              <a:off x="3566" y="2742"/>
              <a:ext cx="282" cy="108"/>
              <a:chOff x="5078" y="1860"/>
              <a:chExt cx="282" cy="108"/>
            </a:xfrm>
          </p:grpSpPr>
          <p:sp>
            <p:nvSpPr>
              <p:cNvPr id="77952" name="Rectangle 138">
                <a:extLst>
                  <a:ext uri="{FF2B5EF4-FFF2-40B4-BE49-F238E27FC236}">
                    <a16:creationId xmlns:a16="http://schemas.microsoft.com/office/drawing/2014/main" id="{9EDE713C-796D-D942-B71C-C7D15BA5D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77953" name="Rectangle 139">
                <a:extLst>
                  <a:ext uri="{FF2B5EF4-FFF2-40B4-BE49-F238E27FC236}">
                    <a16:creationId xmlns:a16="http://schemas.microsoft.com/office/drawing/2014/main" id="{75C5B40D-BA92-FB44-A114-3F2B342C6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grpSp>
          <p:nvGrpSpPr>
            <p:cNvPr id="77943" name="Group 140">
              <a:extLst>
                <a:ext uri="{FF2B5EF4-FFF2-40B4-BE49-F238E27FC236}">
                  <a16:creationId xmlns:a16="http://schemas.microsoft.com/office/drawing/2014/main" id="{8E7AF958-BD26-3A48-AA1C-2C0D1FD69F9D}"/>
                </a:ext>
              </a:extLst>
            </p:cNvPr>
            <p:cNvGrpSpPr>
              <a:grpSpLocks/>
            </p:cNvGrpSpPr>
            <p:nvPr/>
          </p:nvGrpSpPr>
          <p:grpSpPr bwMode="auto">
            <a:xfrm rot="-10773343">
              <a:off x="3568" y="2864"/>
              <a:ext cx="282" cy="108"/>
              <a:chOff x="5078" y="1860"/>
              <a:chExt cx="282" cy="108"/>
            </a:xfrm>
          </p:grpSpPr>
          <p:sp>
            <p:nvSpPr>
              <p:cNvPr id="77950" name="Rectangle 141">
                <a:extLst>
                  <a:ext uri="{FF2B5EF4-FFF2-40B4-BE49-F238E27FC236}">
                    <a16:creationId xmlns:a16="http://schemas.microsoft.com/office/drawing/2014/main" id="{DDDC8660-5B71-BC45-820F-BAC19099D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77951" name="Rectangle 142">
                <a:extLst>
                  <a:ext uri="{FF2B5EF4-FFF2-40B4-BE49-F238E27FC236}">
                    <a16:creationId xmlns:a16="http://schemas.microsoft.com/office/drawing/2014/main" id="{75674E5A-3CE2-4C4B-B3AD-177AF1F46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grpSp>
          <p:nvGrpSpPr>
            <p:cNvPr id="77944" name="Group 143">
              <a:extLst>
                <a:ext uri="{FF2B5EF4-FFF2-40B4-BE49-F238E27FC236}">
                  <a16:creationId xmlns:a16="http://schemas.microsoft.com/office/drawing/2014/main" id="{E480DE31-CAC6-8A4D-8972-90CFD40BB3B2}"/>
                </a:ext>
              </a:extLst>
            </p:cNvPr>
            <p:cNvGrpSpPr>
              <a:grpSpLocks/>
            </p:cNvGrpSpPr>
            <p:nvPr/>
          </p:nvGrpSpPr>
          <p:grpSpPr bwMode="auto">
            <a:xfrm rot="-10773343">
              <a:off x="3570" y="2986"/>
              <a:ext cx="282" cy="108"/>
              <a:chOff x="5078" y="1860"/>
              <a:chExt cx="282" cy="108"/>
            </a:xfrm>
          </p:grpSpPr>
          <p:sp>
            <p:nvSpPr>
              <p:cNvPr id="77948" name="Rectangle 144">
                <a:extLst>
                  <a:ext uri="{FF2B5EF4-FFF2-40B4-BE49-F238E27FC236}">
                    <a16:creationId xmlns:a16="http://schemas.microsoft.com/office/drawing/2014/main" id="{B39324B5-9273-CD40-9511-D039D3CC2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77949" name="Rectangle 145">
                <a:extLst>
                  <a:ext uri="{FF2B5EF4-FFF2-40B4-BE49-F238E27FC236}">
                    <a16:creationId xmlns:a16="http://schemas.microsoft.com/office/drawing/2014/main" id="{BA7EBFBF-7130-B543-913F-C71BE91BA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77945" name="Line 146">
              <a:extLst>
                <a:ext uri="{FF2B5EF4-FFF2-40B4-BE49-F238E27FC236}">
                  <a16:creationId xmlns:a16="http://schemas.microsoft.com/office/drawing/2014/main" id="{5660B5FE-3C09-DD45-8280-4DFB37AF689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691848">
              <a:off x="3412" y="2778"/>
              <a:ext cx="138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46" name="Line 147">
              <a:extLst>
                <a:ext uri="{FF2B5EF4-FFF2-40B4-BE49-F238E27FC236}">
                  <a16:creationId xmlns:a16="http://schemas.microsoft.com/office/drawing/2014/main" id="{AEC09D7E-D712-CD41-B0DF-A80990DD829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691848">
              <a:off x="3406" y="2888"/>
              <a:ext cx="138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47" name="Line 148">
              <a:extLst>
                <a:ext uri="{FF2B5EF4-FFF2-40B4-BE49-F238E27FC236}">
                  <a16:creationId xmlns:a16="http://schemas.microsoft.com/office/drawing/2014/main" id="{E3E16220-1C49-1342-80C2-B98FA27C70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691848">
              <a:off x="3408" y="3018"/>
              <a:ext cx="138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233">
            <a:extLst>
              <a:ext uri="{FF2B5EF4-FFF2-40B4-BE49-F238E27FC236}">
                <a16:creationId xmlns:a16="http://schemas.microsoft.com/office/drawing/2014/main" id="{7C505CE3-4592-E849-B7E4-B354DA19E88C}"/>
              </a:ext>
            </a:extLst>
          </p:cNvPr>
          <p:cNvGrpSpPr>
            <a:grpSpLocks/>
          </p:cNvGrpSpPr>
          <p:nvPr/>
        </p:nvGrpSpPr>
        <p:grpSpPr bwMode="auto">
          <a:xfrm>
            <a:off x="5811838" y="3871914"/>
            <a:ext cx="1395412" cy="490537"/>
            <a:chOff x="2701" y="2439"/>
            <a:chExt cx="879" cy="309"/>
          </a:xfrm>
        </p:grpSpPr>
        <p:grpSp>
          <p:nvGrpSpPr>
            <p:cNvPr id="77936" name="Group 232">
              <a:extLst>
                <a:ext uri="{FF2B5EF4-FFF2-40B4-BE49-F238E27FC236}">
                  <a16:creationId xmlns:a16="http://schemas.microsoft.com/office/drawing/2014/main" id="{2DF09162-B301-5845-80A6-58E032BFE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1" y="2639"/>
              <a:ext cx="806" cy="109"/>
              <a:chOff x="2540" y="2639"/>
              <a:chExt cx="806" cy="109"/>
            </a:xfrm>
          </p:grpSpPr>
          <p:grpSp>
            <p:nvGrpSpPr>
              <p:cNvPr id="77938" name="Group 149">
                <a:extLst>
                  <a:ext uri="{FF2B5EF4-FFF2-40B4-BE49-F238E27FC236}">
                    <a16:creationId xmlns:a16="http://schemas.microsoft.com/office/drawing/2014/main" id="{2BDBF64F-629D-844D-A7D6-8523B9AEBB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793026">
                <a:off x="2697" y="2639"/>
                <a:ext cx="649" cy="109"/>
                <a:chOff x="4712" y="1742"/>
                <a:chExt cx="648" cy="108"/>
              </a:xfrm>
            </p:grpSpPr>
            <p:sp>
              <p:nvSpPr>
                <p:cNvPr id="77940" name="Rectangle 150">
                  <a:extLst>
                    <a:ext uri="{FF2B5EF4-FFF2-40B4-BE49-F238E27FC236}">
                      <a16:creationId xmlns:a16="http://schemas.microsoft.com/office/drawing/2014/main" id="{2ECC04E5-F3B4-3644-A7F2-FC3113B989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2" y="1742"/>
                  <a:ext cx="648" cy="10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77941" name="Rectangle 151">
                  <a:extLst>
                    <a:ext uri="{FF2B5EF4-FFF2-40B4-BE49-F238E27FC236}">
                      <a16:creationId xmlns:a16="http://schemas.microsoft.com/office/drawing/2014/main" id="{FD750650-5B8D-C943-BFED-1A25FC2860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4" y="1744"/>
                  <a:ext cx="534" cy="10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sp>
            <p:nvSpPr>
              <p:cNvPr id="77939" name="Line 152">
                <a:extLst>
                  <a:ext uri="{FF2B5EF4-FFF2-40B4-BE49-F238E27FC236}">
                    <a16:creationId xmlns:a16="http://schemas.microsoft.com/office/drawing/2014/main" id="{53E98F03-525C-8B49-9D0D-709ADA72D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9691848">
                <a:off x="2540" y="2666"/>
                <a:ext cx="138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937" name="Text Box 153">
              <a:extLst>
                <a:ext uri="{FF2B5EF4-FFF2-40B4-BE49-F238E27FC236}">
                  <a16:creationId xmlns:a16="http://schemas.microsoft.com/office/drawing/2014/main" id="{E6DF5EE5-241D-624F-8C0F-83371CA94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" y="2439"/>
              <a:ext cx="7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 i="1">
                  <a:solidFill>
                    <a:srgbClr val="CC0000"/>
                  </a:solidFill>
                </a:rPr>
                <a:t>reassembly</a:t>
              </a:r>
              <a:endParaRPr lang="en-US" altLang="en-US" sz="1800" i="1">
                <a:solidFill>
                  <a:srgbClr val="CC0000"/>
                </a:solidFill>
              </a:endParaRPr>
            </a:p>
          </p:txBody>
        </p:sp>
      </p:grpSp>
      <p:pic>
        <p:nvPicPr>
          <p:cNvPr id="77844" name="Picture 154" descr="underline_base">
            <a:extLst>
              <a:ext uri="{FF2B5EF4-FFF2-40B4-BE49-F238E27FC236}">
                <a16:creationId xmlns:a16="http://schemas.microsoft.com/office/drawing/2014/main" id="{D742B405-5265-D84A-ADFA-1C145AA5E26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6" y="881064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7845" name="Group 162">
            <a:extLst>
              <a:ext uri="{FF2B5EF4-FFF2-40B4-BE49-F238E27FC236}">
                <a16:creationId xmlns:a16="http://schemas.microsoft.com/office/drawing/2014/main" id="{0E25533D-1C78-7743-9318-F16315F359D9}"/>
              </a:ext>
            </a:extLst>
          </p:cNvPr>
          <p:cNvGrpSpPr>
            <a:grpSpLocks/>
          </p:cNvGrpSpPr>
          <p:nvPr/>
        </p:nvGrpSpPr>
        <p:grpSpPr bwMode="auto">
          <a:xfrm>
            <a:off x="5373688" y="1708150"/>
            <a:ext cx="838200" cy="1720850"/>
            <a:chOff x="2345" y="1140"/>
            <a:chExt cx="528" cy="1084"/>
          </a:xfrm>
        </p:grpSpPr>
        <p:sp>
          <p:nvSpPr>
            <p:cNvPr id="77926" name="Line 8">
              <a:extLst>
                <a:ext uri="{FF2B5EF4-FFF2-40B4-BE49-F238E27FC236}">
                  <a16:creationId xmlns:a16="http://schemas.microsoft.com/office/drawing/2014/main" id="{D8FB41F7-641E-7249-AB58-8A836FB868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1" y="1459"/>
              <a:ext cx="6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27" name="Line 10">
              <a:extLst>
                <a:ext uri="{FF2B5EF4-FFF2-40B4-BE49-F238E27FC236}">
                  <a16:creationId xmlns:a16="http://schemas.microsoft.com/office/drawing/2014/main" id="{BEB50D12-BDD5-1C43-898B-C5F74C8B75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1" y="1967"/>
              <a:ext cx="6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28" name="Line 15">
              <a:extLst>
                <a:ext uri="{FF2B5EF4-FFF2-40B4-BE49-F238E27FC236}">
                  <a16:creationId xmlns:a16="http://schemas.microsoft.com/office/drawing/2014/main" id="{6D9BADF8-5DF3-A249-8FED-8C81B700D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1456"/>
              <a:ext cx="0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929" name="Group 155">
              <a:extLst>
                <a:ext uri="{FF2B5EF4-FFF2-40B4-BE49-F238E27FC236}">
                  <a16:creationId xmlns:a16="http://schemas.microsoft.com/office/drawing/2014/main" id="{A99FAF92-C700-044C-B9B8-344940ABAA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5" y="1140"/>
              <a:ext cx="503" cy="444"/>
              <a:chOff x="-44" y="1473"/>
              <a:chExt cx="981" cy="1105"/>
            </a:xfrm>
          </p:grpSpPr>
          <p:pic>
            <p:nvPicPr>
              <p:cNvPr id="77934" name="Picture 156" descr="desktop_computer_stylized_medium">
                <a:extLst>
                  <a:ext uri="{FF2B5EF4-FFF2-40B4-BE49-F238E27FC236}">
                    <a16:creationId xmlns:a16="http://schemas.microsoft.com/office/drawing/2014/main" id="{6EF8DB33-43A0-F34A-AD23-A55EB7B5F5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935" name="Freeform 157">
                <a:extLst>
                  <a:ext uri="{FF2B5EF4-FFF2-40B4-BE49-F238E27FC236}">
                    <a16:creationId xmlns:a16="http://schemas.microsoft.com/office/drawing/2014/main" id="{D5FD1B17-A584-054B-986C-24FB4E15821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7930" name="Text Box 158">
              <a:extLst>
                <a:ext uri="{FF2B5EF4-FFF2-40B4-BE49-F238E27FC236}">
                  <a16:creationId xmlns:a16="http://schemas.microsoft.com/office/drawing/2014/main" id="{E06D1E63-B0F6-D042-B5D7-053F0A340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2526" y="1509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/>
                <a:t>…</a:t>
              </a:r>
            </a:p>
          </p:txBody>
        </p:sp>
        <p:grpSp>
          <p:nvGrpSpPr>
            <p:cNvPr id="77931" name="Group 159">
              <a:extLst>
                <a:ext uri="{FF2B5EF4-FFF2-40B4-BE49-F238E27FC236}">
                  <a16:creationId xmlns:a16="http://schemas.microsoft.com/office/drawing/2014/main" id="{418FD00C-367B-224A-B3CD-5FD1EE082E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7" y="1780"/>
              <a:ext cx="503" cy="444"/>
              <a:chOff x="-44" y="1473"/>
              <a:chExt cx="981" cy="1105"/>
            </a:xfrm>
          </p:grpSpPr>
          <p:pic>
            <p:nvPicPr>
              <p:cNvPr id="77932" name="Picture 160" descr="desktop_computer_stylized_medium">
                <a:extLst>
                  <a:ext uri="{FF2B5EF4-FFF2-40B4-BE49-F238E27FC236}">
                    <a16:creationId xmlns:a16="http://schemas.microsoft.com/office/drawing/2014/main" id="{E2ACFC26-2876-A649-96D3-CAEAA0894B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933" name="Freeform 161">
                <a:extLst>
                  <a:ext uri="{FF2B5EF4-FFF2-40B4-BE49-F238E27FC236}">
                    <a16:creationId xmlns:a16="http://schemas.microsoft.com/office/drawing/2014/main" id="{31D1A396-132B-4B48-BBF0-D58D2303D88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77846" name="Group 163">
            <a:extLst>
              <a:ext uri="{FF2B5EF4-FFF2-40B4-BE49-F238E27FC236}">
                <a16:creationId xmlns:a16="http://schemas.microsoft.com/office/drawing/2014/main" id="{E57A98A5-8B66-364D-BAB7-04D75B0D1F2C}"/>
              </a:ext>
            </a:extLst>
          </p:cNvPr>
          <p:cNvGrpSpPr>
            <a:grpSpLocks/>
          </p:cNvGrpSpPr>
          <p:nvPr/>
        </p:nvGrpSpPr>
        <p:grpSpPr bwMode="auto">
          <a:xfrm>
            <a:off x="7494588" y="2895600"/>
            <a:ext cx="698500" cy="355600"/>
            <a:chOff x="4396" y="1245"/>
            <a:chExt cx="672" cy="248"/>
          </a:xfrm>
        </p:grpSpPr>
        <p:sp>
          <p:nvSpPr>
            <p:cNvPr id="77918" name="Oval 407">
              <a:extLst>
                <a:ext uri="{FF2B5EF4-FFF2-40B4-BE49-F238E27FC236}">
                  <a16:creationId xmlns:a16="http://schemas.microsoft.com/office/drawing/2014/main" id="{20BF6237-BB5C-0940-A580-5EFBC8A74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919" name="Rectangle 410">
              <a:extLst>
                <a:ext uri="{FF2B5EF4-FFF2-40B4-BE49-F238E27FC236}">
                  <a16:creationId xmlns:a16="http://schemas.microsoft.com/office/drawing/2014/main" id="{D34B38C4-E60F-9C4E-98D9-13E9D118C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920" name="Oval 411">
              <a:extLst>
                <a:ext uri="{FF2B5EF4-FFF2-40B4-BE49-F238E27FC236}">
                  <a16:creationId xmlns:a16="http://schemas.microsoft.com/office/drawing/2014/main" id="{399C05F2-B7B2-FA4C-8AE1-582515383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7921" name="Group 167">
              <a:extLst>
                <a:ext uri="{FF2B5EF4-FFF2-40B4-BE49-F238E27FC236}">
                  <a16:creationId xmlns:a16="http://schemas.microsoft.com/office/drawing/2014/main" id="{BA49E439-5B47-E34E-AAF0-6F0C187AB2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7924" name="Freeform 168">
                <a:extLst>
                  <a:ext uri="{FF2B5EF4-FFF2-40B4-BE49-F238E27FC236}">
                    <a16:creationId xmlns:a16="http://schemas.microsoft.com/office/drawing/2014/main" id="{D79BE736-3752-C64E-953E-CE29B622D9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25" name="Freeform 169">
                <a:extLst>
                  <a:ext uri="{FF2B5EF4-FFF2-40B4-BE49-F238E27FC236}">
                    <a16:creationId xmlns:a16="http://schemas.microsoft.com/office/drawing/2014/main" id="{7EB0F463-C58A-124A-B973-A30A98A46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922" name="Line 170">
              <a:extLst>
                <a:ext uri="{FF2B5EF4-FFF2-40B4-BE49-F238E27FC236}">
                  <a16:creationId xmlns:a16="http://schemas.microsoft.com/office/drawing/2014/main" id="{AA3537C7-97B3-E642-AFB2-4696D250E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23" name="Line 171">
              <a:extLst>
                <a:ext uri="{FF2B5EF4-FFF2-40B4-BE49-F238E27FC236}">
                  <a16:creationId xmlns:a16="http://schemas.microsoft.com/office/drawing/2014/main" id="{76E5AE97-44C7-194A-897D-02394DFF3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847" name="Group 172">
            <a:extLst>
              <a:ext uri="{FF2B5EF4-FFF2-40B4-BE49-F238E27FC236}">
                <a16:creationId xmlns:a16="http://schemas.microsoft.com/office/drawing/2014/main" id="{1AD81228-115D-B945-9333-1DCF53483E43}"/>
              </a:ext>
            </a:extLst>
          </p:cNvPr>
          <p:cNvGrpSpPr>
            <a:grpSpLocks/>
          </p:cNvGrpSpPr>
          <p:nvPr/>
        </p:nvGrpSpPr>
        <p:grpSpPr bwMode="auto">
          <a:xfrm>
            <a:off x="6281738" y="1790700"/>
            <a:ext cx="698500" cy="355600"/>
            <a:chOff x="4396" y="1245"/>
            <a:chExt cx="672" cy="248"/>
          </a:xfrm>
        </p:grpSpPr>
        <p:sp>
          <p:nvSpPr>
            <p:cNvPr id="77910" name="Oval 407">
              <a:extLst>
                <a:ext uri="{FF2B5EF4-FFF2-40B4-BE49-F238E27FC236}">
                  <a16:creationId xmlns:a16="http://schemas.microsoft.com/office/drawing/2014/main" id="{4BDBF9BD-EAB8-B048-A990-E96EE9465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911" name="Rectangle 410">
              <a:extLst>
                <a:ext uri="{FF2B5EF4-FFF2-40B4-BE49-F238E27FC236}">
                  <a16:creationId xmlns:a16="http://schemas.microsoft.com/office/drawing/2014/main" id="{F7DC20A1-AC69-DC45-A324-30958B751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912" name="Oval 411">
              <a:extLst>
                <a:ext uri="{FF2B5EF4-FFF2-40B4-BE49-F238E27FC236}">
                  <a16:creationId xmlns:a16="http://schemas.microsoft.com/office/drawing/2014/main" id="{6710021A-F69E-3D42-BE6E-CC8B52BEC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7913" name="Group 176">
              <a:extLst>
                <a:ext uri="{FF2B5EF4-FFF2-40B4-BE49-F238E27FC236}">
                  <a16:creationId xmlns:a16="http://schemas.microsoft.com/office/drawing/2014/main" id="{8DF1B41B-E1BB-AB42-9E1A-A0E07A5F42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7916" name="Freeform 177">
                <a:extLst>
                  <a:ext uri="{FF2B5EF4-FFF2-40B4-BE49-F238E27FC236}">
                    <a16:creationId xmlns:a16="http://schemas.microsoft.com/office/drawing/2014/main" id="{6FD5D96E-C743-9E44-9141-B825F9A679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17" name="Freeform 178">
                <a:extLst>
                  <a:ext uri="{FF2B5EF4-FFF2-40B4-BE49-F238E27FC236}">
                    <a16:creationId xmlns:a16="http://schemas.microsoft.com/office/drawing/2014/main" id="{211CB171-6EA0-1B49-8498-6CFD9383D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914" name="Line 179">
              <a:extLst>
                <a:ext uri="{FF2B5EF4-FFF2-40B4-BE49-F238E27FC236}">
                  <a16:creationId xmlns:a16="http://schemas.microsoft.com/office/drawing/2014/main" id="{7FA5A606-8A66-E545-B30B-EBD0F9CE6F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15" name="Line 180">
              <a:extLst>
                <a:ext uri="{FF2B5EF4-FFF2-40B4-BE49-F238E27FC236}">
                  <a16:creationId xmlns:a16="http://schemas.microsoft.com/office/drawing/2014/main" id="{C13AAC17-FA70-AB4D-9BCD-403FB17294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848" name="Group 181">
            <a:extLst>
              <a:ext uri="{FF2B5EF4-FFF2-40B4-BE49-F238E27FC236}">
                <a16:creationId xmlns:a16="http://schemas.microsoft.com/office/drawing/2014/main" id="{BBA01001-C0CF-2F41-A7FB-9910C318239E}"/>
              </a:ext>
            </a:extLst>
          </p:cNvPr>
          <p:cNvGrpSpPr>
            <a:grpSpLocks/>
          </p:cNvGrpSpPr>
          <p:nvPr/>
        </p:nvGrpSpPr>
        <p:grpSpPr bwMode="auto">
          <a:xfrm>
            <a:off x="6288088" y="2425700"/>
            <a:ext cx="698500" cy="355600"/>
            <a:chOff x="4396" y="1245"/>
            <a:chExt cx="672" cy="248"/>
          </a:xfrm>
        </p:grpSpPr>
        <p:sp>
          <p:nvSpPr>
            <p:cNvPr id="77902" name="Oval 407">
              <a:extLst>
                <a:ext uri="{FF2B5EF4-FFF2-40B4-BE49-F238E27FC236}">
                  <a16:creationId xmlns:a16="http://schemas.microsoft.com/office/drawing/2014/main" id="{B4E82E4C-27FC-CC40-99B4-1CECFCC64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903" name="Rectangle 410">
              <a:extLst>
                <a:ext uri="{FF2B5EF4-FFF2-40B4-BE49-F238E27FC236}">
                  <a16:creationId xmlns:a16="http://schemas.microsoft.com/office/drawing/2014/main" id="{3C2B16D0-E425-C14D-89E4-489705CE8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904" name="Oval 411">
              <a:extLst>
                <a:ext uri="{FF2B5EF4-FFF2-40B4-BE49-F238E27FC236}">
                  <a16:creationId xmlns:a16="http://schemas.microsoft.com/office/drawing/2014/main" id="{0AD38401-3328-3041-9E5E-61B78E644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7905" name="Group 185">
              <a:extLst>
                <a:ext uri="{FF2B5EF4-FFF2-40B4-BE49-F238E27FC236}">
                  <a16:creationId xmlns:a16="http://schemas.microsoft.com/office/drawing/2014/main" id="{33FA0763-926D-F348-9356-FFAFDB8786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7908" name="Freeform 186">
                <a:extLst>
                  <a:ext uri="{FF2B5EF4-FFF2-40B4-BE49-F238E27FC236}">
                    <a16:creationId xmlns:a16="http://schemas.microsoft.com/office/drawing/2014/main" id="{514BE0C7-BB25-E24B-8AEC-F595985000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09" name="Freeform 187">
                <a:extLst>
                  <a:ext uri="{FF2B5EF4-FFF2-40B4-BE49-F238E27FC236}">
                    <a16:creationId xmlns:a16="http://schemas.microsoft.com/office/drawing/2014/main" id="{59FFEE43-AC07-734E-B1DE-4D16F0F567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906" name="Line 188">
              <a:extLst>
                <a:ext uri="{FF2B5EF4-FFF2-40B4-BE49-F238E27FC236}">
                  <a16:creationId xmlns:a16="http://schemas.microsoft.com/office/drawing/2014/main" id="{E901F23B-3890-0F49-B9D5-2C882526A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07" name="Line 189">
              <a:extLst>
                <a:ext uri="{FF2B5EF4-FFF2-40B4-BE49-F238E27FC236}">
                  <a16:creationId xmlns:a16="http://schemas.microsoft.com/office/drawing/2014/main" id="{03AF9641-0C26-9242-8775-F3CACF432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849" name="Group 190">
            <a:extLst>
              <a:ext uri="{FF2B5EF4-FFF2-40B4-BE49-F238E27FC236}">
                <a16:creationId xmlns:a16="http://schemas.microsoft.com/office/drawing/2014/main" id="{D8FEFE85-ECBD-9947-83FD-0870ABD22EDC}"/>
              </a:ext>
            </a:extLst>
          </p:cNvPr>
          <p:cNvGrpSpPr>
            <a:grpSpLocks/>
          </p:cNvGrpSpPr>
          <p:nvPr/>
        </p:nvGrpSpPr>
        <p:grpSpPr bwMode="auto">
          <a:xfrm>
            <a:off x="7119938" y="2000250"/>
            <a:ext cx="698500" cy="355600"/>
            <a:chOff x="4396" y="1245"/>
            <a:chExt cx="672" cy="248"/>
          </a:xfrm>
        </p:grpSpPr>
        <p:sp>
          <p:nvSpPr>
            <p:cNvPr id="77894" name="Oval 407">
              <a:extLst>
                <a:ext uri="{FF2B5EF4-FFF2-40B4-BE49-F238E27FC236}">
                  <a16:creationId xmlns:a16="http://schemas.microsoft.com/office/drawing/2014/main" id="{BC05BED9-5C98-DD44-9794-DB4C5CB51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895" name="Rectangle 410">
              <a:extLst>
                <a:ext uri="{FF2B5EF4-FFF2-40B4-BE49-F238E27FC236}">
                  <a16:creationId xmlns:a16="http://schemas.microsoft.com/office/drawing/2014/main" id="{ADF5473C-E6D2-8E4D-8EF2-2782AFA05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896" name="Oval 411">
              <a:extLst>
                <a:ext uri="{FF2B5EF4-FFF2-40B4-BE49-F238E27FC236}">
                  <a16:creationId xmlns:a16="http://schemas.microsoft.com/office/drawing/2014/main" id="{B0D84A2E-8485-4E4F-AEFC-8705BE95C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7897" name="Group 194">
              <a:extLst>
                <a:ext uri="{FF2B5EF4-FFF2-40B4-BE49-F238E27FC236}">
                  <a16:creationId xmlns:a16="http://schemas.microsoft.com/office/drawing/2014/main" id="{CC8B3057-10A8-4845-B78C-0CB8E876EF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7900" name="Freeform 195">
                <a:extLst>
                  <a:ext uri="{FF2B5EF4-FFF2-40B4-BE49-F238E27FC236}">
                    <a16:creationId xmlns:a16="http://schemas.microsoft.com/office/drawing/2014/main" id="{F4FC3A3A-FA16-E645-B91F-87A26E35C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01" name="Freeform 196">
                <a:extLst>
                  <a:ext uri="{FF2B5EF4-FFF2-40B4-BE49-F238E27FC236}">
                    <a16:creationId xmlns:a16="http://schemas.microsoft.com/office/drawing/2014/main" id="{E373D01A-637F-8D4B-9770-D40AA9285A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898" name="Line 197">
              <a:extLst>
                <a:ext uri="{FF2B5EF4-FFF2-40B4-BE49-F238E27FC236}">
                  <a16:creationId xmlns:a16="http://schemas.microsoft.com/office/drawing/2014/main" id="{1D90313C-599B-F349-AA5E-75DFB296C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99" name="Line 198">
              <a:extLst>
                <a:ext uri="{FF2B5EF4-FFF2-40B4-BE49-F238E27FC236}">
                  <a16:creationId xmlns:a16="http://schemas.microsoft.com/office/drawing/2014/main" id="{9CB88F65-9EF9-8D47-9AE9-42EEF39A9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00">
            <a:extLst>
              <a:ext uri="{FF2B5EF4-FFF2-40B4-BE49-F238E27FC236}">
                <a16:creationId xmlns:a16="http://schemas.microsoft.com/office/drawing/2014/main" id="{C0D55457-648E-DD4A-B17C-CDF532454BC3}"/>
              </a:ext>
            </a:extLst>
          </p:cNvPr>
          <p:cNvGrpSpPr>
            <a:grpSpLocks/>
          </p:cNvGrpSpPr>
          <p:nvPr/>
        </p:nvGrpSpPr>
        <p:grpSpPr bwMode="auto">
          <a:xfrm>
            <a:off x="7945438" y="3103564"/>
            <a:ext cx="1033462" cy="801687"/>
            <a:chOff x="4045" y="1955"/>
            <a:chExt cx="651" cy="505"/>
          </a:xfrm>
        </p:grpSpPr>
        <p:grpSp>
          <p:nvGrpSpPr>
            <p:cNvPr id="77882" name="Group 123">
              <a:extLst>
                <a:ext uri="{FF2B5EF4-FFF2-40B4-BE49-F238E27FC236}">
                  <a16:creationId xmlns:a16="http://schemas.microsoft.com/office/drawing/2014/main" id="{B5C4A344-AF28-F749-BF0D-8F1A4D7132E2}"/>
                </a:ext>
              </a:extLst>
            </p:cNvPr>
            <p:cNvGrpSpPr>
              <a:grpSpLocks/>
            </p:cNvGrpSpPr>
            <p:nvPr/>
          </p:nvGrpSpPr>
          <p:grpSpPr bwMode="auto">
            <a:xfrm rot="3346875">
              <a:off x="3958" y="2042"/>
              <a:ext cx="282" cy="108"/>
              <a:chOff x="5078" y="1860"/>
              <a:chExt cx="282" cy="108"/>
            </a:xfrm>
          </p:grpSpPr>
          <p:sp>
            <p:nvSpPr>
              <p:cNvPr id="77892" name="Rectangle 124">
                <a:extLst>
                  <a:ext uri="{FF2B5EF4-FFF2-40B4-BE49-F238E27FC236}">
                    <a16:creationId xmlns:a16="http://schemas.microsoft.com/office/drawing/2014/main" id="{20BFBB6B-321F-E744-AC23-DDE4053EE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5" y="1861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77893" name="Rectangle 125">
                <a:extLst>
                  <a:ext uri="{FF2B5EF4-FFF2-40B4-BE49-F238E27FC236}">
                    <a16:creationId xmlns:a16="http://schemas.microsoft.com/office/drawing/2014/main" id="{2F768020-69DB-B042-85DE-61273CC24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grpSp>
          <p:nvGrpSpPr>
            <p:cNvPr id="77883" name="Group 126">
              <a:extLst>
                <a:ext uri="{FF2B5EF4-FFF2-40B4-BE49-F238E27FC236}">
                  <a16:creationId xmlns:a16="http://schemas.microsoft.com/office/drawing/2014/main" id="{990D8AF3-33C0-3541-A9F6-5DB7FC2F7B9A}"/>
                </a:ext>
              </a:extLst>
            </p:cNvPr>
            <p:cNvGrpSpPr>
              <a:grpSpLocks/>
            </p:cNvGrpSpPr>
            <p:nvPr/>
          </p:nvGrpSpPr>
          <p:grpSpPr bwMode="auto">
            <a:xfrm rot="3215306">
              <a:off x="4158" y="2108"/>
              <a:ext cx="282" cy="108"/>
              <a:chOff x="5078" y="1860"/>
              <a:chExt cx="282" cy="108"/>
            </a:xfrm>
          </p:grpSpPr>
          <p:sp>
            <p:nvSpPr>
              <p:cNvPr id="77890" name="Rectangle 127">
                <a:extLst>
                  <a:ext uri="{FF2B5EF4-FFF2-40B4-BE49-F238E27FC236}">
                    <a16:creationId xmlns:a16="http://schemas.microsoft.com/office/drawing/2014/main" id="{B03C6C07-B9FC-3047-A887-3188FD93F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4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77891" name="Rectangle 128">
                <a:extLst>
                  <a:ext uri="{FF2B5EF4-FFF2-40B4-BE49-F238E27FC236}">
                    <a16:creationId xmlns:a16="http://schemas.microsoft.com/office/drawing/2014/main" id="{EF3C40C7-55E3-0A41-9955-250E0FBD18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6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grpSp>
          <p:nvGrpSpPr>
            <p:cNvPr id="77884" name="Group 129">
              <a:extLst>
                <a:ext uri="{FF2B5EF4-FFF2-40B4-BE49-F238E27FC236}">
                  <a16:creationId xmlns:a16="http://schemas.microsoft.com/office/drawing/2014/main" id="{3ECC9BCB-112D-3642-9661-17D0751128F0}"/>
                </a:ext>
              </a:extLst>
            </p:cNvPr>
            <p:cNvGrpSpPr>
              <a:grpSpLocks/>
            </p:cNvGrpSpPr>
            <p:nvPr/>
          </p:nvGrpSpPr>
          <p:grpSpPr bwMode="auto">
            <a:xfrm rot="3051000">
              <a:off x="4380" y="2184"/>
              <a:ext cx="282" cy="108"/>
              <a:chOff x="5078" y="1860"/>
              <a:chExt cx="282" cy="108"/>
            </a:xfrm>
          </p:grpSpPr>
          <p:sp>
            <p:nvSpPr>
              <p:cNvPr id="77888" name="Rectangle 130">
                <a:extLst>
                  <a:ext uri="{FF2B5EF4-FFF2-40B4-BE49-F238E27FC236}">
                    <a16:creationId xmlns:a16="http://schemas.microsoft.com/office/drawing/2014/main" id="{4C446E35-E214-9D46-8FAB-A57039ECD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4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77889" name="Rectangle 131">
                <a:extLst>
                  <a:ext uri="{FF2B5EF4-FFF2-40B4-BE49-F238E27FC236}">
                    <a16:creationId xmlns:a16="http://schemas.microsoft.com/office/drawing/2014/main" id="{02792D2C-E4A5-D145-B9A8-2AD531580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77885" name="Line 133">
              <a:extLst>
                <a:ext uri="{FF2B5EF4-FFF2-40B4-BE49-F238E27FC236}">
                  <a16:creationId xmlns:a16="http://schemas.microsoft.com/office/drawing/2014/main" id="{4DE7192D-F210-A34D-94F8-EAB2456E2A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4" y="2216"/>
              <a:ext cx="84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86" name="Line 134">
              <a:extLst>
                <a:ext uri="{FF2B5EF4-FFF2-40B4-BE49-F238E27FC236}">
                  <a16:creationId xmlns:a16="http://schemas.microsoft.com/office/drawing/2014/main" id="{242E26D6-4CAB-514E-82C9-0602ED908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8" y="2278"/>
              <a:ext cx="82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87" name="Line 135">
              <a:extLst>
                <a:ext uri="{FF2B5EF4-FFF2-40B4-BE49-F238E27FC236}">
                  <a16:creationId xmlns:a16="http://schemas.microsoft.com/office/drawing/2014/main" id="{19AA4043-AC55-9246-8CAA-6BEAE4E03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0" y="2350"/>
              <a:ext cx="76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7851" name="Group 201">
            <a:extLst>
              <a:ext uri="{FF2B5EF4-FFF2-40B4-BE49-F238E27FC236}">
                <a16:creationId xmlns:a16="http://schemas.microsoft.com/office/drawing/2014/main" id="{55BAD7F0-2D20-5446-938B-C9376C797B40}"/>
              </a:ext>
            </a:extLst>
          </p:cNvPr>
          <p:cNvGrpSpPr>
            <a:grpSpLocks/>
          </p:cNvGrpSpPr>
          <p:nvPr/>
        </p:nvGrpSpPr>
        <p:grpSpPr bwMode="auto">
          <a:xfrm>
            <a:off x="8218488" y="3886200"/>
            <a:ext cx="698500" cy="355600"/>
            <a:chOff x="4396" y="1245"/>
            <a:chExt cx="672" cy="248"/>
          </a:xfrm>
        </p:grpSpPr>
        <p:sp>
          <p:nvSpPr>
            <p:cNvPr id="77874" name="Oval 407">
              <a:extLst>
                <a:ext uri="{FF2B5EF4-FFF2-40B4-BE49-F238E27FC236}">
                  <a16:creationId xmlns:a16="http://schemas.microsoft.com/office/drawing/2014/main" id="{2E2171E9-076A-964C-91E4-AACB0E8EC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875" name="Rectangle 410">
              <a:extLst>
                <a:ext uri="{FF2B5EF4-FFF2-40B4-BE49-F238E27FC236}">
                  <a16:creationId xmlns:a16="http://schemas.microsoft.com/office/drawing/2014/main" id="{9B1A2445-76C5-F14D-88E2-E4F16D2B4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876" name="Oval 411">
              <a:extLst>
                <a:ext uri="{FF2B5EF4-FFF2-40B4-BE49-F238E27FC236}">
                  <a16:creationId xmlns:a16="http://schemas.microsoft.com/office/drawing/2014/main" id="{CD05DA3E-53A2-5043-A40B-E601BD569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7877" name="Group 205">
              <a:extLst>
                <a:ext uri="{FF2B5EF4-FFF2-40B4-BE49-F238E27FC236}">
                  <a16:creationId xmlns:a16="http://schemas.microsoft.com/office/drawing/2014/main" id="{B9D27B9D-5C0C-C647-8E82-BE6CE2587E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7880" name="Freeform 206">
                <a:extLst>
                  <a:ext uri="{FF2B5EF4-FFF2-40B4-BE49-F238E27FC236}">
                    <a16:creationId xmlns:a16="http://schemas.microsoft.com/office/drawing/2014/main" id="{0E62B095-DFA1-8643-9CAA-169F921031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81" name="Freeform 207">
                <a:extLst>
                  <a:ext uri="{FF2B5EF4-FFF2-40B4-BE49-F238E27FC236}">
                    <a16:creationId xmlns:a16="http://schemas.microsoft.com/office/drawing/2014/main" id="{6C87444A-037A-0D4A-AE03-848913845E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878" name="Line 208">
              <a:extLst>
                <a:ext uri="{FF2B5EF4-FFF2-40B4-BE49-F238E27FC236}">
                  <a16:creationId xmlns:a16="http://schemas.microsoft.com/office/drawing/2014/main" id="{6BD91719-BA08-0740-9873-CB52AE2DDF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79" name="Line 209">
              <a:extLst>
                <a:ext uri="{FF2B5EF4-FFF2-40B4-BE49-F238E27FC236}">
                  <a16:creationId xmlns:a16="http://schemas.microsoft.com/office/drawing/2014/main" id="{3105CE9B-12BB-6747-8B90-61120A40B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852" name="Group 210">
            <a:extLst>
              <a:ext uri="{FF2B5EF4-FFF2-40B4-BE49-F238E27FC236}">
                <a16:creationId xmlns:a16="http://schemas.microsoft.com/office/drawing/2014/main" id="{084FE33E-BB1A-454D-BD67-141E45171FC8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4954588"/>
            <a:ext cx="698500" cy="355600"/>
            <a:chOff x="4396" y="1245"/>
            <a:chExt cx="672" cy="248"/>
          </a:xfrm>
        </p:grpSpPr>
        <p:sp>
          <p:nvSpPr>
            <p:cNvPr id="77866" name="Oval 407">
              <a:extLst>
                <a:ext uri="{FF2B5EF4-FFF2-40B4-BE49-F238E27FC236}">
                  <a16:creationId xmlns:a16="http://schemas.microsoft.com/office/drawing/2014/main" id="{7A65F02B-B70C-6048-BED3-A8F8D9417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867" name="Rectangle 410">
              <a:extLst>
                <a:ext uri="{FF2B5EF4-FFF2-40B4-BE49-F238E27FC236}">
                  <a16:creationId xmlns:a16="http://schemas.microsoft.com/office/drawing/2014/main" id="{AEC9AF35-61DF-D14F-89CB-F87C32DD0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868" name="Oval 411">
              <a:extLst>
                <a:ext uri="{FF2B5EF4-FFF2-40B4-BE49-F238E27FC236}">
                  <a16:creationId xmlns:a16="http://schemas.microsoft.com/office/drawing/2014/main" id="{059736F3-1BEB-DC45-9A1B-1847EB3E1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7869" name="Group 214">
              <a:extLst>
                <a:ext uri="{FF2B5EF4-FFF2-40B4-BE49-F238E27FC236}">
                  <a16:creationId xmlns:a16="http://schemas.microsoft.com/office/drawing/2014/main" id="{9CFFA00C-8C58-1048-ACED-820828BC89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7872" name="Freeform 215">
                <a:extLst>
                  <a:ext uri="{FF2B5EF4-FFF2-40B4-BE49-F238E27FC236}">
                    <a16:creationId xmlns:a16="http://schemas.microsoft.com/office/drawing/2014/main" id="{018D49BA-65BC-5C44-8452-261DCE8B33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73" name="Freeform 216">
                <a:extLst>
                  <a:ext uri="{FF2B5EF4-FFF2-40B4-BE49-F238E27FC236}">
                    <a16:creationId xmlns:a16="http://schemas.microsoft.com/office/drawing/2014/main" id="{BB411123-C653-2645-AB0E-D5122D46C4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870" name="Line 217">
              <a:extLst>
                <a:ext uri="{FF2B5EF4-FFF2-40B4-BE49-F238E27FC236}">
                  <a16:creationId xmlns:a16="http://schemas.microsoft.com/office/drawing/2014/main" id="{E11B6E3F-A5C4-4B4B-AF4E-8CEA79B33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71" name="Line 218">
              <a:extLst>
                <a:ext uri="{FF2B5EF4-FFF2-40B4-BE49-F238E27FC236}">
                  <a16:creationId xmlns:a16="http://schemas.microsoft.com/office/drawing/2014/main" id="{80C160B3-3334-CA40-9E07-D3DAB7D691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853" name="Group 221">
            <a:extLst>
              <a:ext uri="{FF2B5EF4-FFF2-40B4-BE49-F238E27FC236}">
                <a16:creationId xmlns:a16="http://schemas.microsoft.com/office/drawing/2014/main" id="{68BFFEE0-1DCE-4D45-BB30-2F85A33344BF}"/>
              </a:ext>
            </a:extLst>
          </p:cNvPr>
          <p:cNvGrpSpPr>
            <a:grpSpLocks/>
          </p:cNvGrpSpPr>
          <p:nvPr/>
        </p:nvGrpSpPr>
        <p:grpSpPr bwMode="auto">
          <a:xfrm>
            <a:off x="6276975" y="4400550"/>
            <a:ext cx="738188" cy="1385888"/>
            <a:chOff x="2345" y="1140"/>
            <a:chExt cx="528" cy="1084"/>
          </a:xfrm>
        </p:grpSpPr>
        <p:sp>
          <p:nvSpPr>
            <p:cNvPr id="77856" name="Line 222">
              <a:extLst>
                <a:ext uri="{FF2B5EF4-FFF2-40B4-BE49-F238E27FC236}">
                  <a16:creationId xmlns:a16="http://schemas.microsoft.com/office/drawing/2014/main" id="{B4B022D1-1DFA-E644-9154-27D715C029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1" y="1459"/>
              <a:ext cx="6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7" name="Line 223">
              <a:extLst>
                <a:ext uri="{FF2B5EF4-FFF2-40B4-BE49-F238E27FC236}">
                  <a16:creationId xmlns:a16="http://schemas.microsoft.com/office/drawing/2014/main" id="{4E532EFB-C0E3-8B4C-BDB2-34612EB712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1" y="1967"/>
              <a:ext cx="6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8" name="Line 224">
              <a:extLst>
                <a:ext uri="{FF2B5EF4-FFF2-40B4-BE49-F238E27FC236}">
                  <a16:creationId xmlns:a16="http://schemas.microsoft.com/office/drawing/2014/main" id="{1411A5A1-F9BA-6C44-9CCA-511103A34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1455"/>
              <a:ext cx="0" cy="5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859" name="Group 225">
              <a:extLst>
                <a:ext uri="{FF2B5EF4-FFF2-40B4-BE49-F238E27FC236}">
                  <a16:creationId xmlns:a16="http://schemas.microsoft.com/office/drawing/2014/main" id="{CF656094-FCC9-0845-80EF-A8FCA61C5D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5" y="1140"/>
              <a:ext cx="503" cy="444"/>
              <a:chOff x="-44" y="1473"/>
              <a:chExt cx="981" cy="1105"/>
            </a:xfrm>
          </p:grpSpPr>
          <p:pic>
            <p:nvPicPr>
              <p:cNvPr id="77864" name="Picture 226" descr="desktop_computer_stylized_medium">
                <a:extLst>
                  <a:ext uri="{FF2B5EF4-FFF2-40B4-BE49-F238E27FC236}">
                    <a16:creationId xmlns:a16="http://schemas.microsoft.com/office/drawing/2014/main" id="{298F6E9E-4898-224E-B614-EB0A2F511E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865" name="Freeform 227">
                <a:extLst>
                  <a:ext uri="{FF2B5EF4-FFF2-40B4-BE49-F238E27FC236}">
                    <a16:creationId xmlns:a16="http://schemas.microsoft.com/office/drawing/2014/main" id="{FAC98F81-7FBC-F043-9AF7-4422A0175D4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7860" name="Text Box 228">
              <a:extLst>
                <a:ext uri="{FF2B5EF4-FFF2-40B4-BE49-F238E27FC236}">
                  <a16:creationId xmlns:a16="http://schemas.microsoft.com/office/drawing/2014/main" id="{91B571FA-1797-C043-8DA4-EC7BFBA22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2463" y="1529"/>
              <a:ext cx="422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/>
                <a:t>…</a:t>
              </a:r>
            </a:p>
          </p:txBody>
        </p:sp>
        <p:grpSp>
          <p:nvGrpSpPr>
            <p:cNvPr id="77861" name="Group 229">
              <a:extLst>
                <a:ext uri="{FF2B5EF4-FFF2-40B4-BE49-F238E27FC236}">
                  <a16:creationId xmlns:a16="http://schemas.microsoft.com/office/drawing/2014/main" id="{B1B2C0F9-B0B4-5949-845F-962913DD3F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7" y="1780"/>
              <a:ext cx="503" cy="444"/>
              <a:chOff x="-44" y="1473"/>
              <a:chExt cx="981" cy="1105"/>
            </a:xfrm>
          </p:grpSpPr>
          <p:pic>
            <p:nvPicPr>
              <p:cNvPr id="77862" name="Picture 230" descr="desktop_computer_stylized_medium">
                <a:extLst>
                  <a:ext uri="{FF2B5EF4-FFF2-40B4-BE49-F238E27FC236}">
                    <a16:creationId xmlns:a16="http://schemas.microsoft.com/office/drawing/2014/main" id="{34432214-0208-6C44-9066-177556C1DB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863" name="Freeform 231">
                <a:extLst>
                  <a:ext uri="{FF2B5EF4-FFF2-40B4-BE49-F238E27FC236}">
                    <a16:creationId xmlns:a16="http://schemas.microsoft.com/office/drawing/2014/main" id="{1B526A4D-DFDF-F941-B052-0A535DA3C32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77854" name="Slide Number Placeholder 5">
            <a:extLst>
              <a:ext uri="{FF2B5EF4-FFF2-40B4-BE49-F238E27FC236}">
                <a16:creationId xmlns:a16="http://schemas.microsoft.com/office/drawing/2014/main" id="{2A85BDB9-4BC1-EE43-A05C-356062AEF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4-</a:t>
            </a:r>
            <a:fld id="{8D89207B-6592-6C45-AD87-43F97EAFE2F3}" type="slidenum">
              <a:rPr lang="en-US" altLang="en-US" sz="1200">
                <a:latin typeface="Tahoma" panose="020B0604030504040204" pitchFamily="34" charset="0"/>
              </a:rPr>
              <a:pPr/>
              <a:t>12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7855" name="Footer Placeholder 2">
            <a:extLst>
              <a:ext uri="{FF2B5EF4-FFF2-40B4-BE49-F238E27FC236}">
                <a16:creationId xmlns:a16="http://schemas.microsoft.com/office/drawing/2014/main" id="{897D62AA-8DCE-C043-BF32-3B7E2356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7899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  <p:extLst>
      <p:ext uri="{BB962C8B-B14F-4D97-AF65-F5344CB8AC3E}">
        <p14:creationId xmlns:p14="http://schemas.microsoft.com/office/powerpoint/2010/main" val="211852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6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6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76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B41693-013C-D740-B44D-E9E677B01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130" y="1363040"/>
            <a:ext cx="9400870" cy="312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00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49" name="Group 4">
            <a:extLst>
              <a:ext uri="{FF2B5EF4-FFF2-40B4-BE49-F238E27FC236}">
                <a16:creationId xmlns:a16="http://schemas.microsoft.com/office/drawing/2014/main" id="{86876F58-97FF-3A48-A38E-7FF55E010970}"/>
              </a:ext>
            </a:extLst>
          </p:cNvPr>
          <p:cNvGrpSpPr>
            <a:grpSpLocks/>
          </p:cNvGrpSpPr>
          <p:nvPr/>
        </p:nvGrpSpPr>
        <p:grpSpPr bwMode="auto">
          <a:xfrm>
            <a:off x="5119688" y="1527175"/>
            <a:ext cx="4248150" cy="660400"/>
            <a:chOff x="3006" y="1205"/>
            <a:chExt cx="2676" cy="416"/>
          </a:xfrm>
        </p:grpSpPr>
        <p:sp>
          <p:nvSpPr>
            <p:cNvPr id="78903" name="Rectangle 5">
              <a:extLst>
                <a:ext uri="{FF2B5EF4-FFF2-40B4-BE49-F238E27FC236}">
                  <a16:creationId xmlns:a16="http://schemas.microsoft.com/office/drawing/2014/main" id="{CADC6340-E36C-6341-9787-1DE04C9CA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1212"/>
              <a:ext cx="2634" cy="3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US" sz="1800"/>
            </a:p>
          </p:txBody>
        </p:sp>
        <p:sp>
          <p:nvSpPr>
            <p:cNvPr id="78904" name="Rectangle 6">
              <a:extLst>
                <a:ext uri="{FF2B5EF4-FFF2-40B4-BE49-F238E27FC236}">
                  <a16:creationId xmlns:a16="http://schemas.microsoft.com/office/drawing/2014/main" id="{3A948999-3B56-DD41-9E00-022153CB1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78905" name="Text Box 7">
              <a:extLst>
                <a:ext uri="{FF2B5EF4-FFF2-40B4-BE49-F238E27FC236}">
                  <a16:creationId xmlns:a16="http://schemas.microsoft.com/office/drawing/2014/main" id="{0DA901C7-6BD0-8B49-963D-61008C2E6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205"/>
              <a:ext cx="2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/>
                <a:t>ID</a:t>
              </a:r>
            </a:p>
            <a:p>
              <a:r>
                <a:rPr lang="en-US" altLang="en-US" sz="1800"/>
                <a:t>=x</a:t>
              </a:r>
            </a:p>
          </p:txBody>
        </p:sp>
        <p:sp>
          <p:nvSpPr>
            <p:cNvPr id="78906" name="Text Box 8">
              <a:extLst>
                <a:ext uri="{FF2B5EF4-FFF2-40B4-BE49-F238E27FC236}">
                  <a16:creationId xmlns:a16="http://schemas.microsoft.com/office/drawing/2014/main" id="{F4575942-F3D8-314E-9B7C-00C111B45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1217"/>
              <a:ext cx="4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offset</a:t>
              </a:r>
            </a:p>
            <a:p>
              <a:pPr algn="ctr"/>
              <a:r>
                <a:rPr lang="en-US" altLang="en-US" sz="1800"/>
                <a:t>=0</a:t>
              </a:r>
            </a:p>
          </p:txBody>
        </p:sp>
        <p:sp>
          <p:nvSpPr>
            <p:cNvPr id="78907" name="Text Box 9">
              <a:extLst>
                <a:ext uri="{FF2B5EF4-FFF2-40B4-BE49-F238E27FC236}">
                  <a16:creationId xmlns:a16="http://schemas.microsoft.com/office/drawing/2014/main" id="{E2FAAFCF-42CB-5F46-82DD-62C638653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7" y="1217"/>
              <a:ext cx="5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fragflag</a:t>
              </a:r>
            </a:p>
            <a:p>
              <a:pPr algn="ctr"/>
              <a:r>
                <a:rPr lang="en-US" altLang="en-US" sz="1800"/>
                <a:t>=0</a:t>
              </a:r>
            </a:p>
          </p:txBody>
        </p:sp>
        <p:sp>
          <p:nvSpPr>
            <p:cNvPr id="78908" name="Text Box 10">
              <a:extLst>
                <a:ext uri="{FF2B5EF4-FFF2-40B4-BE49-F238E27FC236}">
                  <a16:creationId xmlns:a16="http://schemas.microsoft.com/office/drawing/2014/main" id="{178F8807-2A9A-DE4F-83EE-C116519EB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1205"/>
              <a:ext cx="5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/>
                <a:t>length</a:t>
              </a:r>
            </a:p>
            <a:p>
              <a:r>
                <a:rPr lang="en-US" altLang="en-US" sz="1800"/>
                <a:t>=4000</a:t>
              </a:r>
            </a:p>
          </p:txBody>
        </p:sp>
        <p:sp>
          <p:nvSpPr>
            <p:cNvPr id="78909" name="Line 11">
              <a:extLst>
                <a:ext uri="{FF2B5EF4-FFF2-40B4-BE49-F238E27FC236}">
                  <a16:creationId xmlns:a16="http://schemas.microsoft.com/office/drawing/2014/main" id="{05ED5482-C332-6E45-BF3D-DEC73A0755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10" name="Line 12">
              <a:extLst>
                <a:ext uri="{FF2B5EF4-FFF2-40B4-BE49-F238E27FC236}">
                  <a16:creationId xmlns:a16="http://schemas.microsoft.com/office/drawing/2014/main" id="{4A401990-268E-734F-A557-47EEAC786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11" name="Line 13">
              <a:extLst>
                <a:ext uri="{FF2B5EF4-FFF2-40B4-BE49-F238E27FC236}">
                  <a16:creationId xmlns:a16="http://schemas.microsoft.com/office/drawing/2014/main" id="{1DBFD631-8ADD-5D4E-BBAE-43D5C2210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12" name="Line 14">
              <a:extLst>
                <a:ext uri="{FF2B5EF4-FFF2-40B4-BE49-F238E27FC236}">
                  <a16:creationId xmlns:a16="http://schemas.microsoft.com/office/drawing/2014/main" id="{4200AE52-E25D-114F-8D2C-76F65EE13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13" name="Line 15">
              <a:extLst>
                <a:ext uri="{FF2B5EF4-FFF2-40B4-BE49-F238E27FC236}">
                  <a16:creationId xmlns:a16="http://schemas.microsoft.com/office/drawing/2014/main" id="{9D95574B-DCE3-A34B-BD42-F3BA66336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14" name="Rectangle 16">
              <a:extLst>
                <a:ext uri="{FF2B5EF4-FFF2-40B4-BE49-F238E27FC236}">
                  <a16:creationId xmlns:a16="http://schemas.microsoft.com/office/drawing/2014/main" id="{79E54786-77BF-5641-86BE-B92886712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1212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3" name="Group 70">
            <a:extLst>
              <a:ext uri="{FF2B5EF4-FFF2-40B4-BE49-F238E27FC236}">
                <a16:creationId xmlns:a16="http://schemas.microsoft.com/office/drawing/2014/main" id="{EA5668D1-1B01-AE4E-BB24-073DB646D94E}"/>
              </a:ext>
            </a:extLst>
          </p:cNvPr>
          <p:cNvGrpSpPr>
            <a:grpSpLocks/>
          </p:cNvGrpSpPr>
          <p:nvPr/>
        </p:nvGrpSpPr>
        <p:grpSpPr bwMode="auto">
          <a:xfrm>
            <a:off x="5208588" y="2290764"/>
            <a:ext cx="4711700" cy="3278187"/>
            <a:chOff x="2321" y="1443"/>
            <a:chExt cx="2968" cy="2065"/>
          </a:xfrm>
        </p:grpSpPr>
        <p:grpSp>
          <p:nvGrpSpPr>
            <p:cNvPr id="78860" name="Group 17">
              <a:extLst>
                <a:ext uri="{FF2B5EF4-FFF2-40B4-BE49-F238E27FC236}">
                  <a16:creationId xmlns:a16="http://schemas.microsoft.com/office/drawing/2014/main" id="{2AF85394-1CE9-234E-A8DA-3E8CFA9F60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3" y="2066"/>
              <a:ext cx="2676" cy="416"/>
              <a:chOff x="3006" y="1205"/>
              <a:chExt cx="2676" cy="416"/>
            </a:xfrm>
          </p:grpSpPr>
          <p:sp>
            <p:nvSpPr>
              <p:cNvPr id="78891" name="Rectangle 18">
                <a:extLst>
                  <a:ext uri="{FF2B5EF4-FFF2-40B4-BE49-F238E27FC236}">
                    <a16:creationId xmlns:a16="http://schemas.microsoft.com/office/drawing/2014/main" id="{B623D187-2299-F646-9A08-467D949265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1800"/>
              </a:p>
            </p:txBody>
          </p:sp>
          <p:sp>
            <p:nvSpPr>
              <p:cNvPr id="78892" name="Rectangle 19">
                <a:extLst>
                  <a:ext uri="{FF2B5EF4-FFF2-40B4-BE49-F238E27FC236}">
                    <a16:creationId xmlns:a16="http://schemas.microsoft.com/office/drawing/2014/main" id="{D7A84D08-4705-3043-BC94-12A5EA423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78893" name="Text Box 20">
                <a:extLst>
                  <a:ext uri="{FF2B5EF4-FFF2-40B4-BE49-F238E27FC236}">
                    <a16:creationId xmlns:a16="http://schemas.microsoft.com/office/drawing/2014/main" id="{A8273BC2-A076-4245-BFD0-E4D6215E70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7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/>
                  <a:t>ID</a:t>
                </a:r>
              </a:p>
              <a:p>
                <a:r>
                  <a:rPr lang="en-US" altLang="en-US" sz="1800"/>
                  <a:t>=x</a:t>
                </a:r>
              </a:p>
            </p:txBody>
          </p:sp>
          <p:sp>
            <p:nvSpPr>
              <p:cNvPr id="78894" name="Text Box 21">
                <a:extLst>
                  <a:ext uri="{FF2B5EF4-FFF2-40B4-BE49-F238E27FC236}">
                    <a16:creationId xmlns:a16="http://schemas.microsoft.com/office/drawing/2014/main" id="{06A34097-5ACB-1E4D-9E87-C746BE0412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800"/>
                  <a:t>offset</a:t>
                </a:r>
              </a:p>
              <a:p>
                <a:pPr algn="ctr"/>
                <a:r>
                  <a:rPr lang="en-US" altLang="en-US" sz="1800"/>
                  <a:t>=0</a:t>
                </a:r>
              </a:p>
            </p:txBody>
          </p:sp>
          <p:sp>
            <p:nvSpPr>
              <p:cNvPr id="78895" name="Text Box 22">
                <a:extLst>
                  <a:ext uri="{FF2B5EF4-FFF2-40B4-BE49-F238E27FC236}">
                    <a16:creationId xmlns:a16="http://schemas.microsoft.com/office/drawing/2014/main" id="{FE0F3367-F339-EC46-9B97-499E482D37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7" y="1217"/>
                <a:ext cx="5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800"/>
                  <a:t>fragflag</a:t>
                </a:r>
              </a:p>
              <a:p>
                <a:pPr algn="ctr"/>
                <a:r>
                  <a:rPr lang="en-US" altLang="en-US" sz="1800"/>
                  <a:t>=1</a:t>
                </a:r>
              </a:p>
            </p:txBody>
          </p:sp>
          <p:sp>
            <p:nvSpPr>
              <p:cNvPr id="78896" name="Text Box 23">
                <a:extLst>
                  <a:ext uri="{FF2B5EF4-FFF2-40B4-BE49-F238E27FC236}">
                    <a16:creationId xmlns:a16="http://schemas.microsoft.com/office/drawing/2014/main" id="{F7A67BDB-B3DA-2E4A-A96A-86FB868E5A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52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/>
                  <a:t>length</a:t>
                </a:r>
              </a:p>
              <a:p>
                <a:r>
                  <a:rPr lang="en-US" altLang="en-US" sz="1800"/>
                  <a:t>=1500</a:t>
                </a:r>
              </a:p>
            </p:txBody>
          </p:sp>
          <p:sp>
            <p:nvSpPr>
              <p:cNvPr id="78897" name="Line 24">
                <a:extLst>
                  <a:ext uri="{FF2B5EF4-FFF2-40B4-BE49-F238E27FC236}">
                    <a16:creationId xmlns:a16="http://schemas.microsoft.com/office/drawing/2014/main" id="{8D49EFD9-1020-264C-9E70-38D30370FC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98" name="Line 25">
                <a:extLst>
                  <a:ext uri="{FF2B5EF4-FFF2-40B4-BE49-F238E27FC236}">
                    <a16:creationId xmlns:a16="http://schemas.microsoft.com/office/drawing/2014/main" id="{F3B86128-DC31-9F48-87F1-0A260F625D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99" name="Line 26">
                <a:extLst>
                  <a:ext uri="{FF2B5EF4-FFF2-40B4-BE49-F238E27FC236}">
                    <a16:creationId xmlns:a16="http://schemas.microsoft.com/office/drawing/2014/main" id="{EDFFE09A-F033-924D-8C48-9F03D1A9B9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00" name="Line 27">
                <a:extLst>
                  <a:ext uri="{FF2B5EF4-FFF2-40B4-BE49-F238E27FC236}">
                    <a16:creationId xmlns:a16="http://schemas.microsoft.com/office/drawing/2014/main" id="{68D4E895-5BEF-7E48-9AB4-641FD59512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01" name="Line 28">
                <a:extLst>
                  <a:ext uri="{FF2B5EF4-FFF2-40B4-BE49-F238E27FC236}">
                    <a16:creationId xmlns:a16="http://schemas.microsoft.com/office/drawing/2014/main" id="{634134D6-B0C6-5D46-9BF5-B90223CBD8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02" name="Rectangle 29">
                <a:extLst>
                  <a:ext uri="{FF2B5EF4-FFF2-40B4-BE49-F238E27FC236}">
                    <a16:creationId xmlns:a16="http://schemas.microsoft.com/office/drawing/2014/main" id="{3EDFEDFC-7DA3-5E4D-BE0B-5B595F1B3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grpSp>
          <p:nvGrpSpPr>
            <p:cNvPr id="78861" name="Group 30">
              <a:extLst>
                <a:ext uri="{FF2B5EF4-FFF2-40B4-BE49-F238E27FC236}">
                  <a16:creationId xmlns:a16="http://schemas.microsoft.com/office/drawing/2014/main" id="{15B283E3-BC9D-704F-8DFA-7B2C217BA8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3" y="2570"/>
              <a:ext cx="2676" cy="416"/>
              <a:chOff x="3006" y="1205"/>
              <a:chExt cx="2676" cy="416"/>
            </a:xfrm>
          </p:grpSpPr>
          <p:sp>
            <p:nvSpPr>
              <p:cNvPr id="78879" name="Rectangle 31">
                <a:extLst>
                  <a:ext uri="{FF2B5EF4-FFF2-40B4-BE49-F238E27FC236}">
                    <a16:creationId xmlns:a16="http://schemas.microsoft.com/office/drawing/2014/main" id="{38866AB9-1F6B-5640-ACA2-E5F6511EC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1800"/>
              </a:p>
            </p:txBody>
          </p:sp>
          <p:sp>
            <p:nvSpPr>
              <p:cNvPr id="78880" name="Rectangle 32">
                <a:extLst>
                  <a:ext uri="{FF2B5EF4-FFF2-40B4-BE49-F238E27FC236}">
                    <a16:creationId xmlns:a16="http://schemas.microsoft.com/office/drawing/2014/main" id="{3C707291-522A-E645-B8A5-4DEC31806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78881" name="Text Box 33">
                <a:extLst>
                  <a:ext uri="{FF2B5EF4-FFF2-40B4-BE49-F238E27FC236}">
                    <a16:creationId xmlns:a16="http://schemas.microsoft.com/office/drawing/2014/main" id="{385CF89F-2DF4-7C4C-87A3-3F2DC92CD0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7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/>
                  <a:t>ID</a:t>
                </a:r>
              </a:p>
              <a:p>
                <a:r>
                  <a:rPr lang="en-US" altLang="en-US" sz="1800"/>
                  <a:t>=x</a:t>
                </a:r>
              </a:p>
            </p:txBody>
          </p:sp>
          <p:sp>
            <p:nvSpPr>
              <p:cNvPr id="78882" name="Text Box 34">
                <a:extLst>
                  <a:ext uri="{FF2B5EF4-FFF2-40B4-BE49-F238E27FC236}">
                    <a16:creationId xmlns:a16="http://schemas.microsoft.com/office/drawing/2014/main" id="{60ADD156-408B-D541-ACD2-2518668A7B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800"/>
                  <a:t>offset</a:t>
                </a:r>
              </a:p>
              <a:p>
                <a:pPr algn="ctr"/>
                <a:r>
                  <a:rPr lang="en-US" altLang="en-US" sz="1800"/>
                  <a:t>=185</a:t>
                </a:r>
              </a:p>
            </p:txBody>
          </p:sp>
          <p:sp>
            <p:nvSpPr>
              <p:cNvPr id="78883" name="Text Box 35">
                <a:extLst>
                  <a:ext uri="{FF2B5EF4-FFF2-40B4-BE49-F238E27FC236}">
                    <a16:creationId xmlns:a16="http://schemas.microsoft.com/office/drawing/2014/main" id="{D413A8EA-4D12-5F4E-96F7-74213A7F70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7" y="1217"/>
                <a:ext cx="5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800"/>
                  <a:t>fragflag</a:t>
                </a:r>
              </a:p>
              <a:p>
                <a:pPr algn="ctr"/>
                <a:r>
                  <a:rPr lang="en-US" altLang="en-US" sz="1800"/>
                  <a:t>=1</a:t>
                </a:r>
              </a:p>
            </p:txBody>
          </p:sp>
          <p:sp>
            <p:nvSpPr>
              <p:cNvPr id="78884" name="Text Box 36">
                <a:extLst>
                  <a:ext uri="{FF2B5EF4-FFF2-40B4-BE49-F238E27FC236}">
                    <a16:creationId xmlns:a16="http://schemas.microsoft.com/office/drawing/2014/main" id="{0CE4DF94-DDBB-0440-BBCA-9ED87152FB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52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/>
                  <a:t>length</a:t>
                </a:r>
              </a:p>
              <a:p>
                <a:r>
                  <a:rPr lang="en-US" altLang="en-US" sz="1800"/>
                  <a:t>=1500</a:t>
                </a:r>
              </a:p>
            </p:txBody>
          </p:sp>
          <p:sp>
            <p:nvSpPr>
              <p:cNvPr id="78885" name="Line 37">
                <a:extLst>
                  <a:ext uri="{FF2B5EF4-FFF2-40B4-BE49-F238E27FC236}">
                    <a16:creationId xmlns:a16="http://schemas.microsoft.com/office/drawing/2014/main" id="{21630FEF-8703-0442-9486-EEB8258B32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86" name="Line 38">
                <a:extLst>
                  <a:ext uri="{FF2B5EF4-FFF2-40B4-BE49-F238E27FC236}">
                    <a16:creationId xmlns:a16="http://schemas.microsoft.com/office/drawing/2014/main" id="{13659651-DBB1-074F-A184-79C93B9FD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87" name="Line 39">
                <a:extLst>
                  <a:ext uri="{FF2B5EF4-FFF2-40B4-BE49-F238E27FC236}">
                    <a16:creationId xmlns:a16="http://schemas.microsoft.com/office/drawing/2014/main" id="{9E2F6B6B-BCAD-1042-8C79-103EBB7EF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88" name="Line 40">
                <a:extLst>
                  <a:ext uri="{FF2B5EF4-FFF2-40B4-BE49-F238E27FC236}">
                    <a16:creationId xmlns:a16="http://schemas.microsoft.com/office/drawing/2014/main" id="{1F8B8E8C-BA32-FF49-B60C-92D55FA99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89" name="Line 41">
                <a:extLst>
                  <a:ext uri="{FF2B5EF4-FFF2-40B4-BE49-F238E27FC236}">
                    <a16:creationId xmlns:a16="http://schemas.microsoft.com/office/drawing/2014/main" id="{6550DBF7-1E03-104B-8C64-7DF3D75E91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90" name="Rectangle 42">
                <a:extLst>
                  <a:ext uri="{FF2B5EF4-FFF2-40B4-BE49-F238E27FC236}">
                    <a16:creationId xmlns:a16="http://schemas.microsoft.com/office/drawing/2014/main" id="{E11E965D-E832-754B-8B50-099760029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grpSp>
          <p:nvGrpSpPr>
            <p:cNvPr id="78862" name="Group 43">
              <a:extLst>
                <a:ext uri="{FF2B5EF4-FFF2-40B4-BE49-F238E27FC236}">
                  <a16:creationId xmlns:a16="http://schemas.microsoft.com/office/drawing/2014/main" id="{62E4E93A-81C4-E648-9809-16EDE9EDA0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3092"/>
              <a:ext cx="2676" cy="416"/>
              <a:chOff x="3006" y="1205"/>
              <a:chExt cx="2676" cy="416"/>
            </a:xfrm>
          </p:grpSpPr>
          <p:sp>
            <p:nvSpPr>
              <p:cNvPr id="78867" name="Rectangle 44">
                <a:extLst>
                  <a:ext uri="{FF2B5EF4-FFF2-40B4-BE49-F238E27FC236}">
                    <a16:creationId xmlns:a16="http://schemas.microsoft.com/office/drawing/2014/main" id="{AE411D74-7DB1-3A44-A078-5225B98B5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1800"/>
              </a:p>
            </p:txBody>
          </p:sp>
          <p:sp>
            <p:nvSpPr>
              <p:cNvPr id="78868" name="Rectangle 45">
                <a:extLst>
                  <a:ext uri="{FF2B5EF4-FFF2-40B4-BE49-F238E27FC236}">
                    <a16:creationId xmlns:a16="http://schemas.microsoft.com/office/drawing/2014/main" id="{6AF377E2-D805-6D4C-A22B-5086BDED2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78869" name="Text Box 46">
                <a:extLst>
                  <a:ext uri="{FF2B5EF4-FFF2-40B4-BE49-F238E27FC236}">
                    <a16:creationId xmlns:a16="http://schemas.microsoft.com/office/drawing/2014/main" id="{314E2B38-6E43-D145-AC6E-BD3050A78B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7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/>
                  <a:t>ID</a:t>
                </a:r>
              </a:p>
              <a:p>
                <a:r>
                  <a:rPr lang="en-US" altLang="en-US" sz="1800"/>
                  <a:t>=x</a:t>
                </a:r>
              </a:p>
            </p:txBody>
          </p:sp>
          <p:sp>
            <p:nvSpPr>
              <p:cNvPr id="78870" name="Text Box 47">
                <a:extLst>
                  <a:ext uri="{FF2B5EF4-FFF2-40B4-BE49-F238E27FC236}">
                    <a16:creationId xmlns:a16="http://schemas.microsoft.com/office/drawing/2014/main" id="{DC83B77C-6201-DB4A-AC72-8C64EC90C3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800"/>
                  <a:t>offset</a:t>
                </a:r>
              </a:p>
              <a:p>
                <a:pPr algn="ctr"/>
                <a:r>
                  <a:rPr lang="en-US" altLang="en-US" sz="1800"/>
                  <a:t>=370</a:t>
                </a:r>
              </a:p>
            </p:txBody>
          </p:sp>
          <p:sp>
            <p:nvSpPr>
              <p:cNvPr id="78871" name="Text Box 48">
                <a:extLst>
                  <a:ext uri="{FF2B5EF4-FFF2-40B4-BE49-F238E27FC236}">
                    <a16:creationId xmlns:a16="http://schemas.microsoft.com/office/drawing/2014/main" id="{DFD107EE-0C53-CE4F-99CE-4F4C648B28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7" y="1217"/>
                <a:ext cx="5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800"/>
                  <a:t>fragflag</a:t>
                </a:r>
              </a:p>
              <a:p>
                <a:pPr algn="ctr"/>
                <a:r>
                  <a:rPr lang="en-US" altLang="en-US" sz="1800"/>
                  <a:t>=0</a:t>
                </a:r>
              </a:p>
            </p:txBody>
          </p:sp>
          <p:sp>
            <p:nvSpPr>
              <p:cNvPr id="78872" name="Text Box 49">
                <a:extLst>
                  <a:ext uri="{FF2B5EF4-FFF2-40B4-BE49-F238E27FC236}">
                    <a16:creationId xmlns:a16="http://schemas.microsoft.com/office/drawing/2014/main" id="{08F84CBB-4FB0-7943-B2B9-1D59D6AA22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52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 dirty="0"/>
                  <a:t>length</a:t>
                </a:r>
              </a:p>
              <a:p>
                <a:r>
                  <a:rPr lang="en-US" altLang="en-US" sz="1800" dirty="0"/>
                  <a:t>=1040</a:t>
                </a:r>
              </a:p>
            </p:txBody>
          </p:sp>
          <p:sp>
            <p:nvSpPr>
              <p:cNvPr id="78873" name="Line 50">
                <a:extLst>
                  <a:ext uri="{FF2B5EF4-FFF2-40B4-BE49-F238E27FC236}">
                    <a16:creationId xmlns:a16="http://schemas.microsoft.com/office/drawing/2014/main" id="{C2AB80E4-C83B-504C-BCD0-DB27070D19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74" name="Line 51">
                <a:extLst>
                  <a:ext uri="{FF2B5EF4-FFF2-40B4-BE49-F238E27FC236}">
                    <a16:creationId xmlns:a16="http://schemas.microsoft.com/office/drawing/2014/main" id="{95610775-C02C-0E49-A7C4-A9387ABAE5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75" name="Line 52">
                <a:extLst>
                  <a:ext uri="{FF2B5EF4-FFF2-40B4-BE49-F238E27FC236}">
                    <a16:creationId xmlns:a16="http://schemas.microsoft.com/office/drawing/2014/main" id="{FE151BB8-5825-5742-9397-32FECF1BF8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76" name="Line 53">
                <a:extLst>
                  <a:ext uri="{FF2B5EF4-FFF2-40B4-BE49-F238E27FC236}">
                    <a16:creationId xmlns:a16="http://schemas.microsoft.com/office/drawing/2014/main" id="{91B4AFE1-5250-9547-9EFF-270F60A0A4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77" name="Line 54">
                <a:extLst>
                  <a:ext uri="{FF2B5EF4-FFF2-40B4-BE49-F238E27FC236}">
                    <a16:creationId xmlns:a16="http://schemas.microsoft.com/office/drawing/2014/main" id="{8C5EB0BA-A75B-EA44-ABEA-9B88967A05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78" name="Rectangle 55">
                <a:extLst>
                  <a:ext uri="{FF2B5EF4-FFF2-40B4-BE49-F238E27FC236}">
                    <a16:creationId xmlns:a16="http://schemas.microsoft.com/office/drawing/2014/main" id="{A9AD7910-6CCF-9244-9922-2CE76893D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78863" name="Freeform 56">
              <a:extLst>
                <a:ext uri="{FF2B5EF4-FFF2-40B4-BE49-F238E27FC236}">
                  <a16:creationId xmlns:a16="http://schemas.microsoft.com/office/drawing/2014/main" id="{B2960259-9839-D441-9390-D968BA227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7" y="1443"/>
              <a:ext cx="210" cy="1362"/>
            </a:xfrm>
            <a:custGeom>
              <a:avLst/>
              <a:gdLst>
                <a:gd name="T0" fmla="*/ 0 w 210"/>
                <a:gd name="T1" fmla="*/ 0 h 1362"/>
                <a:gd name="T2" fmla="*/ 0 w 210"/>
                <a:gd name="T3" fmla="*/ 1362 h 1362"/>
                <a:gd name="T4" fmla="*/ 210 w 210"/>
                <a:gd name="T5" fmla="*/ 858 h 1362"/>
                <a:gd name="T6" fmla="*/ 0 60000 65536"/>
                <a:gd name="T7" fmla="*/ 0 60000 65536"/>
                <a:gd name="T8" fmla="*/ 0 60000 65536"/>
                <a:gd name="T9" fmla="*/ 0 w 210"/>
                <a:gd name="T10" fmla="*/ 0 h 1362"/>
                <a:gd name="T11" fmla="*/ 210 w 210"/>
                <a:gd name="T12" fmla="*/ 1362 h 13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" h="1362">
                  <a:moveTo>
                    <a:pt x="0" y="0"/>
                  </a:moveTo>
                  <a:lnTo>
                    <a:pt x="0" y="1362"/>
                  </a:lnTo>
                  <a:lnTo>
                    <a:pt x="210" y="858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4" name="Line 57">
              <a:extLst>
                <a:ext uri="{FF2B5EF4-FFF2-40B4-BE49-F238E27FC236}">
                  <a16:creationId xmlns:a16="http://schemas.microsoft.com/office/drawing/2014/main" id="{EE74C8A7-CC36-6C4E-94C7-0BD99B9A9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7" y="2787"/>
              <a:ext cx="228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5" name="Line 58">
              <a:extLst>
                <a:ext uri="{FF2B5EF4-FFF2-40B4-BE49-F238E27FC236}">
                  <a16:creationId xmlns:a16="http://schemas.microsoft.com/office/drawing/2014/main" id="{41EFB63C-8594-4F4C-879E-A7C0DCE07E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3" y="2793"/>
              <a:ext cx="210" cy="498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6" name="Text Box 59">
              <a:extLst>
                <a:ext uri="{FF2B5EF4-FFF2-40B4-BE49-F238E27FC236}">
                  <a16:creationId xmlns:a16="http://schemas.microsoft.com/office/drawing/2014/main" id="{3D38BF2C-C20F-5B41-BA8B-0E69BB1B90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1" y="1490"/>
              <a:ext cx="198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i="1">
                  <a:solidFill>
                    <a:srgbClr val="CC0000"/>
                  </a:solidFill>
                </a:rPr>
                <a:t>one large datagram becomes</a:t>
              </a:r>
            </a:p>
            <a:p>
              <a:r>
                <a:rPr lang="en-US" altLang="en-US" sz="1800" i="1">
                  <a:solidFill>
                    <a:srgbClr val="CC0000"/>
                  </a:solidFill>
                </a:rPr>
                <a:t>several smaller datagrams</a:t>
              </a:r>
            </a:p>
          </p:txBody>
        </p:sp>
      </p:grpSp>
      <p:sp>
        <p:nvSpPr>
          <p:cNvPr id="78851" name="Rectangle 60">
            <a:extLst>
              <a:ext uri="{FF2B5EF4-FFF2-40B4-BE49-F238E27FC236}">
                <a16:creationId xmlns:a16="http://schemas.microsoft.com/office/drawing/2014/main" id="{3BE78E68-C247-744D-A998-BC2918BCD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801814"/>
            <a:ext cx="2830512" cy="167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en-US" sz="2800" i="1">
                <a:solidFill>
                  <a:srgbClr val="CC0000"/>
                </a:solidFill>
                <a:latin typeface="Gill Sans MT" panose="020B0502020104020203" pitchFamily="34" charset="77"/>
              </a:rPr>
              <a:t>example: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en-US" sz="2000">
                <a:latin typeface="Gill Sans MT" panose="020B0502020104020203" pitchFamily="34" charset="77"/>
              </a:rPr>
              <a:t>4000 byte datagram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en-US" sz="2000">
                <a:latin typeface="Gill Sans MT" panose="020B0502020104020203" pitchFamily="34" charset="77"/>
              </a:rPr>
              <a:t>MTU = 1500 bytes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altLang="en-US" sz="2000">
              <a:latin typeface="Gill Sans MT" panose="020B0502020104020203" pitchFamily="34" charset="77"/>
            </a:endParaRPr>
          </a:p>
        </p:txBody>
      </p:sp>
      <p:sp>
        <p:nvSpPr>
          <p:cNvPr id="577597" name="Text Box 61">
            <a:extLst>
              <a:ext uri="{FF2B5EF4-FFF2-40B4-BE49-F238E27FC236}">
                <a16:creationId xmlns:a16="http://schemas.microsoft.com/office/drawing/2014/main" id="{803BB6EE-7DEA-BC48-A86C-E23E6ED8A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3238500"/>
            <a:ext cx="160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1480 bytes in </a:t>
            </a:r>
            <a:br>
              <a:rPr lang="en-US" altLang="en-US" sz="1800"/>
            </a:br>
            <a:r>
              <a:rPr lang="en-US" altLang="en-US" sz="1800"/>
              <a:t>data field</a:t>
            </a:r>
          </a:p>
        </p:txBody>
      </p:sp>
      <p:sp>
        <p:nvSpPr>
          <p:cNvPr id="577599" name="Text Box 63">
            <a:extLst>
              <a:ext uri="{FF2B5EF4-FFF2-40B4-BE49-F238E27FC236}">
                <a16:creationId xmlns:a16="http://schemas.microsoft.com/office/drawing/2014/main" id="{B1F73497-7B38-A84E-A712-78B23B043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0" y="4071938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offset =</a:t>
            </a:r>
          </a:p>
          <a:p>
            <a:r>
              <a:rPr lang="en-US" altLang="en-US" sz="1800"/>
              <a:t>1480/8 </a:t>
            </a:r>
          </a:p>
        </p:txBody>
      </p:sp>
      <p:sp>
        <p:nvSpPr>
          <p:cNvPr id="36873" name="Rectangle 66">
            <a:extLst>
              <a:ext uri="{FF2B5EF4-FFF2-40B4-BE49-F238E27FC236}">
                <a16:creationId xmlns:a16="http://schemas.microsoft.com/office/drawing/2014/main" id="{CC5FC776-F6D9-A24B-B177-F077D5025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85739"/>
            <a:ext cx="7772400" cy="93027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IP fragmentation, reassembly</a:t>
            </a:r>
          </a:p>
        </p:txBody>
      </p:sp>
      <p:pic>
        <p:nvPicPr>
          <p:cNvPr id="78855" name="Picture 67" descr="underline_base">
            <a:extLst>
              <a:ext uri="{FF2B5EF4-FFF2-40B4-BE49-F238E27FC236}">
                <a16:creationId xmlns:a16="http://schemas.microsoft.com/office/drawing/2014/main" id="{52862F33-B0FA-384F-B846-F0C7F696845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6" y="881064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7604" name="Line 68">
            <a:extLst>
              <a:ext uri="{FF2B5EF4-FFF2-40B4-BE49-F238E27FC236}">
                <a16:creationId xmlns:a16="http://schemas.microsoft.com/office/drawing/2014/main" id="{20F7FDD6-A3B5-6548-AE24-8C2AB55A43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9964" y="3590925"/>
            <a:ext cx="261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7605" name="Line 69">
            <a:extLst>
              <a:ext uri="{FF2B5EF4-FFF2-40B4-BE49-F238E27FC236}">
                <a16:creationId xmlns:a16="http://schemas.microsoft.com/office/drawing/2014/main" id="{3F01520B-A301-554C-8249-8123F99D55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43338" y="4394200"/>
            <a:ext cx="4672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8" name="Slide Number Placeholder 5">
            <a:extLst>
              <a:ext uri="{FF2B5EF4-FFF2-40B4-BE49-F238E27FC236}">
                <a16:creationId xmlns:a16="http://schemas.microsoft.com/office/drawing/2014/main" id="{BC3AA201-011A-2C43-9A51-0B22F5BA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4-</a:t>
            </a:r>
            <a:fld id="{DFAACFD8-5AEE-A34E-95A2-07481A212D0A}" type="slidenum">
              <a:rPr lang="en-US" altLang="en-US" sz="1200">
                <a:latin typeface="Tahoma" panose="020B0604030504040204" pitchFamily="34" charset="0"/>
              </a:rPr>
              <a:pPr/>
              <a:t>14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8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97" grpId="0"/>
      <p:bldP spid="5775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90" y="1409001"/>
            <a:ext cx="5557988" cy="4841896"/>
          </a:xfrm>
        </p:spPr>
        <p:txBody>
          <a:bodyPr>
            <a:normAutofit/>
          </a:bodyPr>
          <a:lstStyle/>
          <a:p>
            <a:pPr indent="-293688"/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 address: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32-bit identifier associated with each host or router </a:t>
            </a:r>
            <a:r>
              <a:rPr lang="en-US" altLang="en-US" i="1" dirty="0">
                <a:solidFill>
                  <a:srgbClr val="0000A3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</a:p>
          <a:p>
            <a:pPr indent="-293688"/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interface: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connection between host/router and physical link</a:t>
            </a:r>
          </a:p>
          <a:p>
            <a:pPr marL="522288" lvl="1" indent="-298450"/>
            <a:r>
              <a:rPr lang="en-US" altLang="en-US" sz="2800" dirty="0">
                <a:ea typeface="ＭＳ Ｐゴシック" panose="020B0600070205080204" pitchFamily="34" charset="-128"/>
              </a:rPr>
              <a:t>router’</a:t>
            </a:r>
            <a:r>
              <a:rPr lang="en-US" altLang="ja-JP" sz="2800" dirty="0">
                <a:ea typeface="ＭＳ Ｐゴシック" panose="020B0600070205080204" pitchFamily="34" charset="-128"/>
              </a:rPr>
              <a:t>s typically have multiple interfaces</a:t>
            </a:r>
          </a:p>
          <a:p>
            <a:pPr marL="522288" lvl="1" indent="-298450"/>
            <a:r>
              <a:rPr lang="en-US" altLang="en-US" sz="2800" dirty="0">
                <a:ea typeface="ＭＳ Ｐゴシック" panose="020B0600070205080204" pitchFamily="34" charset="-128"/>
              </a:rPr>
              <a:t>host typically has one or two interfaces </a:t>
            </a:r>
            <a:r>
              <a:rPr lang="en-US" altLang="en-US" dirty="0">
                <a:ea typeface="ＭＳ Ｐゴシック" panose="020B0600070205080204" pitchFamily="34" charset="-128"/>
              </a:rPr>
              <a:t>(e.g., wired Ethernet, wireless 802.11)</a:t>
            </a:r>
          </a:p>
          <a:p>
            <a:pPr marL="298450" indent="0">
              <a:buNone/>
            </a:pPr>
            <a:endParaRPr lang="en-US" altLang="en-US" sz="32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addressing: introduction</a:t>
            </a:r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D9023E0-376B-B146-94EA-438BC342A185}"/>
              </a:ext>
            </a:extLst>
          </p:cNvPr>
          <p:cNvGrpSpPr/>
          <p:nvPr/>
        </p:nvGrpSpPr>
        <p:grpSpPr>
          <a:xfrm>
            <a:off x="6858453" y="5763539"/>
            <a:ext cx="5043488" cy="947504"/>
            <a:chOff x="6727825" y="5192036"/>
            <a:chExt cx="5043488" cy="822325"/>
          </a:xfrm>
        </p:grpSpPr>
        <p:sp>
          <p:nvSpPr>
            <p:cNvPr id="96" name="Text Box 60">
              <a:extLst>
                <a:ext uri="{FF2B5EF4-FFF2-40B4-BE49-F238E27FC236}">
                  <a16:creationId xmlns:a16="http://schemas.microsoft.com/office/drawing/2014/main" id="{A066F6CC-B2A4-4A44-A6F3-7443C298B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7825" y="5192036"/>
              <a:ext cx="50434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223.1.1.1 = 11011111 00000001 00000001 00000001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" name="Freeform 61">
              <a:extLst>
                <a:ext uri="{FF2B5EF4-FFF2-40B4-BE49-F238E27FC236}">
                  <a16:creationId xmlns:a16="http://schemas.microsoft.com/office/drawing/2014/main" id="{9A73E928-E5EB-C34D-88B7-58A021715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5750" y="5447623"/>
              <a:ext cx="892175" cy="92075"/>
            </a:xfrm>
            <a:custGeom>
              <a:avLst/>
              <a:gdLst>
                <a:gd name="T0" fmla="*/ 0 w 562"/>
                <a:gd name="T1" fmla="*/ 0 h 58"/>
                <a:gd name="T2" fmla="*/ 0 w 562"/>
                <a:gd name="T3" fmla="*/ 2147483647 h 58"/>
                <a:gd name="T4" fmla="*/ 2147483647 w 562"/>
                <a:gd name="T5" fmla="*/ 2147483647 h 58"/>
                <a:gd name="T6" fmla="*/ 2147483647 w 562"/>
                <a:gd name="T7" fmla="*/ 2147483647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8"/>
                <a:gd name="T14" fmla="*/ 562 w 562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8">
                  <a:moveTo>
                    <a:pt x="0" y="0"/>
                  </a:moveTo>
                  <a:lnTo>
                    <a:pt x="0" y="58"/>
                  </a:lnTo>
                  <a:lnTo>
                    <a:pt x="562" y="58"/>
                  </a:lnTo>
                  <a:lnTo>
                    <a:pt x="562" y="16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8" name="Freeform 62">
              <a:extLst>
                <a:ext uri="{FF2B5EF4-FFF2-40B4-BE49-F238E27FC236}">
                  <a16:creationId xmlns:a16="http://schemas.microsoft.com/office/drawing/2014/main" id="{6E3CCDCB-8017-6145-9139-4CD2DE6C4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7775" y="5466673"/>
              <a:ext cx="892175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9" name="Freeform 63">
              <a:extLst>
                <a:ext uri="{FF2B5EF4-FFF2-40B4-BE49-F238E27FC236}">
                  <a16:creationId xmlns:a16="http://schemas.microsoft.com/office/drawing/2014/main" id="{4CAD5E46-231E-D24C-B38B-034B68E2C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2975" y="5469848"/>
              <a:ext cx="869950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0" name="Freeform 64">
              <a:extLst>
                <a:ext uri="{FF2B5EF4-FFF2-40B4-BE49-F238E27FC236}">
                  <a16:creationId xmlns:a16="http://schemas.microsoft.com/office/drawing/2014/main" id="{B6CE1C10-59DE-0245-A89C-98BE0ADAB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8175" y="5473023"/>
              <a:ext cx="869950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1" name="Text Box 65">
              <a:extLst>
                <a:ext uri="{FF2B5EF4-FFF2-40B4-BE49-F238E27FC236}">
                  <a16:creationId xmlns:a16="http://schemas.microsoft.com/office/drawing/2014/main" id="{D8583DB0-93E6-B34D-8D84-B23CC6B14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4188" y="5668286"/>
              <a:ext cx="5222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Text Box 66">
              <a:extLst>
                <a:ext uri="{FF2B5EF4-FFF2-40B4-BE49-F238E27FC236}">
                  <a16:creationId xmlns:a16="http://schemas.microsoft.com/office/drawing/2014/main" id="{5A50F148-C8B4-0A47-A5A3-A5F1D09A1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7175" y="5677811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3" name="Text Box 67">
              <a:extLst>
                <a:ext uri="{FF2B5EF4-FFF2-40B4-BE49-F238E27FC236}">
                  <a16:creationId xmlns:a16="http://schemas.microsoft.com/office/drawing/2014/main" id="{801EE6AC-16BB-1F4E-9CEA-3B85212BD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04563" y="5677811"/>
              <a:ext cx="2968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4" name="Text Box 68">
              <a:extLst>
                <a:ext uri="{FF2B5EF4-FFF2-40B4-BE49-F238E27FC236}">
                  <a16:creationId xmlns:a16="http://schemas.microsoft.com/office/drawing/2014/main" id="{2C7F9B6A-D7EB-C04D-A00B-14BBA0AFE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5388" y="5677811"/>
              <a:ext cx="2968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5" name="Group 73">
            <a:extLst>
              <a:ext uri="{FF2B5EF4-FFF2-40B4-BE49-F238E27FC236}">
                <a16:creationId xmlns:a16="http://schemas.microsoft.com/office/drawing/2014/main" id="{BEA334FB-481B-E049-A8E8-9D0AC1C04FEA}"/>
              </a:ext>
            </a:extLst>
          </p:cNvPr>
          <p:cNvGrpSpPr>
            <a:grpSpLocks/>
          </p:cNvGrpSpPr>
          <p:nvPr/>
        </p:nvGrpSpPr>
        <p:grpSpPr bwMode="auto">
          <a:xfrm>
            <a:off x="7116763" y="1378861"/>
            <a:ext cx="641350" cy="558800"/>
            <a:chOff x="-44" y="1473"/>
            <a:chExt cx="981" cy="1105"/>
          </a:xfrm>
        </p:grpSpPr>
        <p:pic>
          <p:nvPicPr>
            <p:cNvPr id="106" name="Picture 74" descr="desktop_computer_stylized_medium">
              <a:extLst>
                <a:ext uri="{FF2B5EF4-FFF2-40B4-BE49-F238E27FC236}">
                  <a16:creationId xmlns:a16="http://schemas.microsoft.com/office/drawing/2014/main" id="{0FB216A8-4F98-AA46-B532-32518B83E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75">
              <a:extLst>
                <a:ext uri="{FF2B5EF4-FFF2-40B4-BE49-F238E27FC236}">
                  <a16:creationId xmlns:a16="http://schemas.microsoft.com/office/drawing/2014/main" id="{871AC4D7-8642-7D44-9317-417B5F8F85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8" name="Group 80">
            <a:extLst>
              <a:ext uri="{FF2B5EF4-FFF2-40B4-BE49-F238E27FC236}">
                <a16:creationId xmlns:a16="http://schemas.microsoft.com/office/drawing/2014/main" id="{0EF95EC3-C2D4-9E4C-9521-F92B5B88AB29}"/>
              </a:ext>
            </a:extLst>
          </p:cNvPr>
          <p:cNvGrpSpPr>
            <a:grpSpLocks/>
          </p:cNvGrpSpPr>
          <p:nvPr/>
        </p:nvGrpSpPr>
        <p:grpSpPr bwMode="auto">
          <a:xfrm>
            <a:off x="7112000" y="1977348"/>
            <a:ext cx="641350" cy="558800"/>
            <a:chOff x="-44" y="1473"/>
            <a:chExt cx="981" cy="1105"/>
          </a:xfrm>
        </p:grpSpPr>
        <p:pic>
          <p:nvPicPr>
            <p:cNvPr id="109" name="Picture 81" descr="desktop_computer_stylized_medium">
              <a:extLst>
                <a:ext uri="{FF2B5EF4-FFF2-40B4-BE49-F238E27FC236}">
                  <a16:creationId xmlns:a16="http://schemas.microsoft.com/office/drawing/2014/main" id="{BE8FC295-C7B7-C84A-9639-AAA684958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31D155CD-E402-954B-8FA1-5955CB0585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83">
            <a:extLst>
              <a:ext uri="{FF2B5EF4-FFF2-40B4-BE49-F238E27FC236}">
                <a16:creationId xmlns:a16="http://schemas.microsoft.com/office/drawing/2014/main" id="{BF765BCF-419D-4F4C-A66F-45A7F9698141}"/>
              </a:ext>
            </a:extLst>
          </p:cNvPr>
          <p:cNvGrpSpPr>
            <a:grpSpLocks/>
          </p:cNvGrpSpPr>
          <p:nvPr/>
        </p:nvGrpSpPr>
        <p:grpSpPr bwMode="auto">
          <a:xfrm>
            <a:off x="7140575" y="2586948"/>
            <a:ext cx="641350" cy="558800"/>
            <a:chOff x="-44" y="1473"/>
            <a:chExt cx="981" cy="1105"/>
          </a:xfrm>
        </p:grpSpPr>
        <p:pic>
          <p:nvPicPr>
            <p:cNvPr id="112" name="Picture 84" descr="desktop_computer_stylized_medium">
              <a:extLst>
                <a:ext uri="{FF2B5EF4-FFF2-40B4-BE49-F238E27FC236}">
                  <a16:creationId xmlns:a16="http://schemas.microsoft.com/office/drawing/2014/main" id="{84119354-B347-3240-8A47-9B56540D7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Freeform 85">
              <a:extLst>
                <a:ext uri="{FF2B5EF4-FFF2-40B4-BE49-F238E27FC236}">
                  <a16:creationId xmlns:a16="http://schemas.microsoft.com/office/drawing/2014/main" id="{8CC47AE7-EF7A-D54F-96D6-26C222D4F8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87">
            <a:extLst>
              <a:ext uri="{FF2B5EF4-FFF2-40B4-BE49-F238E27FC236}">
                <a16:creationId xmlns:a16="http://schemas.microsoft.com/office/drawing/2014/main" id="{9C4422EF-C252-1145-92D8-74A11BEA28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9763" y="1536023"/>
            <a:ext cx="641350" cy="558800"/>
            <a:chOff x="-44" y="1473"/>
            <a:chExt cx="981" cy="1105"/>
          </a:xfrm>
        </p:grpSpPr>
        <p:pic>
          <p:nvPicPr>
            <p:cNvPr id="115" name="Picture 88" descr="desktop_computer_stylized_medium">
              <a:extLst>
                <a:ext uri="{FF2B5EF4-FFF2-40B4-BE49-F238E27FC236}">
                  <a16:creationId xmlns:a16="http://schemas.microsoft.com/office/drawing/2014/main" id="{3A21162C-4ABF-5B4D-B741-3AA5F44AD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Freeform 89">
              <a:extLst>
                <a:ext uri="{FF2B5EF4-FFF2-40B4-BE49-F238E27FC236}">
                  <a16:creationId xmlns:a16="http://schemas.microsoft.com/office/drawing/2014/main" id="{8790702D-4218-6844-AB6C-19506FCB03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7" name="Group 90">
            <a:extLst>
              <a:ext uri="{FF2B5EF4-FFF2-40B4-BE49-F238E27FC236}">
                <a16:creationId xmlns:a16="http://schemas.microsoft.com/office/drawing/2014/main" id="{5150C92F-F48E-A84A-9BF4-E37FE68035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814050" y="2815548"/>
            <a:ext cx="641350" cy="558800"/>
            <a:chOff x="-44" y="1473"/>
            <a:chExt cx="981" cy="1105"/>
          </a:xfrm>
        </p:grpSpPr>
        <p:pic>
          <p:nvPicPr>
            <p:cNvPr id="118" name="Picture 91" descr="desktop_computer_stylized_medium">
              <a:extLst>
                <a:ext uri="{FF2B5EF4-FFF2-40B4-BE49-F238E27FC236}">
                  <a16:creationId xmlns:a16="http://schemas.microsoft.com/office/drawing/2014/main" id="{EFC7BB82-D0BA-FF48-BCED-67929C19E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812216D8-CF55-8E49-93DB-7771EC121C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93">
            <a:extLst>
              <a:ext uri="{FF2B5EF4-FFF2-40B4-BE49-F238E27FC236}">
                <a16:creationId xmlns:a16="http://schemas.microsoft.com/office/drawing/2014/main" id="{737C2567-35F0-FD42-AC57-E3D8F89E42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15500" y="4339548"/>
            <a:ext cx="641350" cy="558800"/>
            <a:chOff x="-44" y="1473"/>
            <a:chExt cx="981" cy="1105"/>
          </a:xfrm>
        </p:grpSpPr>
        <p:pic>
          <p:nvPicPr>
            <p:cNvPr id="121" name="Picture 94" descr="desktop_computer_stylized_medium">
              <a:extLst>
                <a:ext uri="{FF2B5EF4-FFF2-40B4-BE49-F238E27FC236}">
                  <a16:creationId xmlns:a16="http://schemas.microsoft.com/office/drawing/2014/main" id="{1C8D42B4-68A5-5A41-9961-FA7E0721D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F4363C98-80EE-9645-8C79-355EF0EF3B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3" name="Group 96">
            <a:extLst>
              <a:ext uri="{FF2B5EF4-FFF2-40B4-BE49-F238E27FC236}">
                <a16:creationId xmlns:a16="http://schemas.microsoft.com/office/drawing/2014/main" id="{32AAD107-7119-2240-A3B7-72F4CCB7B2B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1863" y="4380823"/>
            <a:ext cx="641350" cy="558800"/>
            <a:chOff x="-44" y="1473"/>
            <a:chExt cx="981" cy="1105"/>
          </a:xfrm>
        </p:grpSpPr>
        <p:pic>
          <p:nvPicPr>
            <p:cNvPr id="124" name="Picture 97" descr="desktop_computer_stylized_medium">
              <a:extLst>
                <a:ext uri="{FF2B5EF4-FFF2-40B4-BE49-F238E27FC236}">
                  <a16:creationId xmlns:a16="http://schemas.microsoft.com/office/drawing/2014/main" id="{FCC6FBDB-2C4D-F445-9734-8B3341F22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1A19AAE9-A155-8743-989B-46EA585FAA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706916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34301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73C8E6C-F7C0-D64D-A175-D3A8315B2420}"/>
              </a:ext>
            </a:extLst>
          </p:cNvPr>
          <p:cNvCxnSpPr>
            <a:cxnSpLocks/>
          </p:cNvCxnSpPr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EF0F843-DE7F-364D-8927-8C9FD555A1A1}"/>
              </a:ext>
            </a:extLst>
          </p:cNvPr>
          <p:cNvCxnSpPr>
            <a:cxnSpLocks/>
          </p:cNvCxnSpPr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7621971-34E0-CC48-A19B-037E3093111E}"/>
              </a:ext>
            </a:extLst>
          </p:cNvPr>
          <p:cNvGrpSpPr/>
          <p:nvPr/>
        </p:nvGrpSpPr>
        <p:grpSpPr>
          <a:xfrm>
            <a:off x="9053641" y="2438501"/>
            <a:ext cx="632991" cy="30093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6FB98C3C-BD15-1E4E-8161-5771358A56F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EC270-4E3D-3340-AFF2-3620AE4874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728EBC2-F374-244F-8DF6-ECD78FFF8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7FC2F874-C457-C14E-83DC-0F8852485F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029F755-13C4-CD49-A357-AE486E655D3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3A5A8F28-09DA-664C-9D32-7EA01040A22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2ECA3380-F117-EF47-A645-2BCD02B473A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261" y="3225575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5EAAA2-638C-004F-963C-8953FB51B748}"/>
              </a:ext>
            </a:extLst>
          </p:cNvPr>
          <p:cNvSpPr txBox="1"/>
          <p:nvPr/>
        </p:nvSpPr>
        <p:spPr>
          <a:xfrm>
            <a:off x="6841671" y="5290457"/>
            <a:ext cx="4653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dotted-decimal IP address notation:</a:t>
            </a:r>
          </a:p>
        </p:txBody>
      </p: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94F87F8F-A53C-824C-9A6F-AF7997886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6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IP address?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309" y="846210"/>
            <a:ext cx="4472933" cy="5591166"/>
          </a:xfrm>
        </p:spPr>
      </p:pic>
    </p:spTree>
    <p:extLst>
      <p:ext uri="{BB962C8B-B14F-4D97-AF65-F5344CB8AC3E}">
        <p14:creationId xmlns:p14="http://schemas.microsoft.com/office/powerpoint/2010/main" val="358427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object 14"/>
          <p:cNvSpPr txBox="1">
            <a:spLocks noChangeArrowheads="1"/>
          </p:cNvSpPr>
          <p:nvPr/>
        </p:nvSpPr>
        <p:spPr bwMode="auto">
          <a:xfrm>
            <a:off x="4040188" y="503239"/>
            <a:ext cx="41386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ts val="2788"/>
              </a:lnSpc>
              <a:spcBef>
                <a:spcPts val="138"/>
              </a:spcBef>
              <a:buClrTx/>
              <a:buSzTx/>
              <a:buNone/>
            </a:pPr>
            <a:r>
              <a:rPr lang="en-US" altLang="en-US" sz="2600" b="1">
                <a:solidFill>
                  <a:srgbClr val="0000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Dotted Decimal</a:t>
            </a:r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3000"/>
              </a:lnSpc>
              <a:spcBef>
                <a:spcPts val="13"/>
              </a:spcBef>
              <a:buClrTx/>
              <a:buSzTx/>
              <a:buNone/>
            </a:pPr>
            <a:r>
              <a:rPr lang="en-US" altLang="en-US" sz="2600" b="1">
                <a:solidFill>
                  <a:srgbClr val="0000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59101" y="1655763"/>
            <a:ext cx="2936875" cy="292100"/>
          </a:xfrm>
          <a:prstGeom prst="rect">
            <a:avLst/>
          </a:prstGeom>
        </p:spPr>
        <p:txBody>
          <a:bodyPr lIns="0" tIns="0" rIns="0" bIns="0"/>
          <a:lstStyle/>
          <a:p>
            <a:pPr marL="11206">
              <a:lnSpc>
                <a:spcPts val="2250"/>
              </a:lnSpc>
              <a:spcBef>
                <a:spcPts val="112"/>
              </a:spcBef>
              <a:defRPr/>
            </a:pPr>
            <a:r>
              <a:rPr sz="2118" dirty="0">
                <a:latin typeface="Times New Roman"/>
                <a:cs typeface="Times New Roman"/>
              </a:rPr>
              <a:t>A</a:t>
            </a:r>
            <a:r>
              <a:rPr sz="2118" spc="101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Times New Roman"/>
                <a:cs typeface="Times New Roman"/>
              </a:rPr>
              <a:t>32-bit</a:t>
            </a:r>
            <a:r>
              <a:rPr sz="2118" spc="101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Times New Roman"/>
                <a:cs typeface="Times New Roman"/>
              </a:rPr>
              <a:t>number</a:t>
            </a:r>
            <a:r>
              <a:rPr sz="2118" spc="96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Times New Roman"/>
                <a:cs typeface="Times New Roman"/>
              </a:rPr>
              <a:t>in</a:t>
            </a:r>
            <a:r>
              <a:rPr sz="2118" spc="110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Times New Roman"/>
                <a:cs typeface="Times New Roman"/>
              </a:rPr>
              <a:t>binary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75076" y="2300289"/>
            <a:ext cx="4672013" cy="268287"/>
          </a:xfrm>
          <a:prstGeom prst="rect">
            <a:avLst/>
          </a:prstGeom>
        </p:spPr>
        <p:txBody>
          <a:bodyPr lIns="0" tIns="0" rIns="0" bIns="0"/>
          <a:lstStyle/>
          <a:p>
            <a:pPr marL="11206">
              <a:lnSpc>
                <a:spcPts val="2074"/>
              </a:lnSpc>
              <a:spcBef>
                <a:spcPts val="103"/>
              </a:spcBef>
              <a:defRPr/>
            </a:pPr>
            <a:r>
              <a:rPr sz="1941" dirty="0">
                <a:latin typeface="Arial"/>
                <a:cs typeface="Arial"/>
              </a:rPr>
              <a:t>10000000</a:t>
            </a:r>
            <a:r>
              <a:rPr sz="1941" spc="56" dirty="0">
                <a:latin typeface="Arial"/>
                <a:cs typeface="Arial"/>
              </a:rPr>
              <a:t> </a:t>
            </a:r>
            <a:r>
              <a:rPr sz="1941" dirty="0">
                <a:latin typeface="Arial"/>
                <a:cs typeface="Arial"/>
              </a:rPr>
              <a:t>00001010</a:t>
            </a:r>
            <a:r>
              <a:rPr sz="1941" spc="56" dirty="0">
                <a:latin typeface="Arial"/>
                <a:cs typeface="Arial"/>
              </a:rPr>
              <a:t> </a:t>
            </a:r>
            <a:r>
              <a:rPr sz="1941" dirty="0">
                <a:latin typeface="Arial"/>
                <a:cs typeface="Arial"/>
              </a:rPr>
              <a:t>00000010</a:t>
            </a:r>
            <a:r>
              <a:rPr sz="1941" spc="56" dirty="0">
                <a:latin typeface="Arial"/>
                <a:cs typeface="Arial"/>
              </a:rPr>
              <a:t> </a:t>
            </a:r>
            <a:r>
              <a:rPr sz="1941" dirty="0">
                <a:latin typeface="Arial"/>
                <a:cs typeface="Arial"/>
              </a:rPr>
              <a:t>00000011</a:t>
            </a:r>
            <a:endParaRPr sz="1941">
              <a:latin typeface="Arial"/>
              <a:cs typeface="Arial"/>
            </a:endParaRPr>
          </a:p>
        </p:txBody>
      </p:sp>
      <p:sp>
        <p:nvSpPr>
          <p:cNvPr id="43013" name="object 11"/>
          <p:cNvSpPr txBox="1">
            <a:spLocks noChangeArrowheads="1"/>
          </p:cNvSpPr>
          <p:nvPr/>
        </p:nvSpPr>
        <p:spPr bwMode="auto">
          <a:xfrm>
            <a:off x="2959100" y="3098801"/>
            <a:ext cx="11128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1113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2250"/>
              </a:lnSpc>
              <a:spcBef>
                <a:spcPts val="113"/>
              </a:spcBef>
              <a:buClrTx/>
              <a:buSzTx/>
              <a:buNone/>
            </a:pP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The same</a:t>
            </a:r>
          </a:p>
          <a:p>
            <a:pPr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089400" y="3098800"/>
            <a:ext cx="704850" cy="292100"/>
          </a:xfrm>
          <a:prstGeom prst="rect">
            <a:avLst/>
          </a:prstGeom>
        </p:spPr>
        <p:txBody>
          <a:bodyPr lIns="0" tIns="0" rIns="0" bIns="0"/>
          <a:lstStyle/>
          <a:p>
            <a:pPr marL="11206">
              <a:lnSpc>
                <a:spcPts val="2250"/>
              </a:lnSpc>
              <a:spcBef>
                <a:spcPts val="112"/>
              </a:spcBef>
              <a:defRPr/>
            </a:pPr>
            <a:r>
              <a:rPr sz="2118" dirty="0">
                <a:latin typeface="Times New Roman"/>
                <a:cs typeface="Times New Roman"/>
              </a:rPr>
              <a:t>32-bit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1714" y="3098800"/>
            <a:ext cx="2312987" cy="292100"/>
          </a:xfrm>
          <a:prstGeom prst="rect">
            <a:avLst/>
          </a:prstGeom>
        </p:spPr>
        <p:txBody>
          <a:bodyPr lIns="0" tIns="0" rIns="0" bIns="0"/>
          <a:lstStyle/>
          <a:p>
            <a:pPr marL="11206">
              <a:lnSpc>
                <a:spcPts val="2250"/>
              </a:lnSpc>
              <a:spcBef>
                <a:spcPts val="112"/>
              </a:spcBef>
              <a:defRPr/>
            </a:pPr>
            <a:r>
              <a:rPr sz="2118" dirty="0">
                <a:latin typeface="Times New Roman"/>
                <a:cs typeface="Times New Roman"/>
              </a:rPr>
              <a:t>number</a:t>
            </a:r>
            <a:r>
              <a:rPr sz="2118" spc="96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Times New Roman"/>
                <a:cs typeface="Times New Roman"/>
              </a:rPr>
              <a:t>expressed</a:t>
            </a:r>
            <a:r>
              <a:rPr sz="2118" spc="92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Times New Roman"/>
                <a:cs typeface="Times New Roman"/>
              </a:rPr>
              <a:t>in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42163" y="3098800"/>
            <a:ext cx="735012" cy="292100"/>
          </a:xfrm>
          <a:prstGeom prst="rect">
            <a:avLst/>
          </a:prstGeom>
        </p:spPr>
        <p:txBody>
          <a:bodyPr lIns="0" tIns="0" rIns="0" bIns="0"/>
          <a:lstStyle/>
          <a:p>
            <a:pPr marL="11206">
              <a:lnSpc>
                <a:spcPts val="2250"/>
              </a:lnSpc>
              <a:spcBef>
                <a:spcPts val="112"/>
              </a:spcBef>
              <a:defRPr/>
            </a:pPr>
            <a:r>
              <a:rPr sz="2118" dirty="0">
                <a:latin typeface="Times New Roman"/>
                <a:cs typeface="Times New Roman"/>
              </a:rPr>
              <a:t>dotted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96225" y="3098800"/>
            <a:ext cx="914400" cy="292100"/>
          </a:xfrm>
          <a:prstGeom prst="rect">
            <a:avLst/>
          </a:prstGeom>
        </p:spPr>
        <p:txBody>
          <a:bodyPr lIns="0" tIns="0" rIns="0" bIns="0"/>
          <a:lstStyle/>
          <a:p>
            <a:pPr marL="11206">
              <a:lnSpc>
                <a:spcPts val="2250"/>
              </a:lnSpc>
              <a:spcBef>
                <a:spcPts val="112"/>
              </a:spcBef>
              <a:defRPr/>
            </a:pPr>
            <a:r>
              <a:rPr sz="2118" dirty="0">
                <a:latin typeface="Times New Roman"/>
                <a:cs typeface="Times New Roman"/>
              </a:rPr>
              <a:t>decimal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4476" y="4038600"/>
            <a:ext cx="1584325" cy="293688"/>
          </a:xfrm>
          <a:prstGeom prst="rect">
            <a:avLst/>
          </a:prstGeom>
        </p:spPr>
        <p:txBody>
          <a:bodyPr lIns="0" tIns="0" rIns="0" bIns="0"/>
          <a:lstStyle/>
          <a:p>
            <a:pPr marL="11206">
              <a:lnSpc>
                <a:spcPts val="2263"/>
              </a:lnSpc>
              <a:spcBef>
                <a:spcPts val="113"/>
              </a:spcBef>
              <a:defRPr/>
            </a:pPr>
            <a:r>
              <a:rPr sz="2118" dirty="0">
                <a:latin typeface="Arial"/>
                <a:cs typeface="Arial"/>
              </a:rPr>
              <a:t>128</a:t>
            </a:r>
            <a:r>
              <a:rPr sz="2118" spc="-220" dirty="0">
                <a:latin typeface="Arial"/>
                <a:cs typeface="Arial"/>
              </a:rPr>
              <a:t> </a:t>
            </a:r>
            <a:r>
              <a:rPr sz="2118" b="1" dirty="0">
                <a:latin typeface="Times New Roman"/>
                <a:cs typeface="Times New Roman"/>
              </a:rPr>
              <a:t>.</a:t>
            </a:r>
            <a:r>
              <a:rPr sz="2118" b="1" spc="-176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Arial"/>
                <a:cs typeface="Arial"/>
              </a:rPr>
              <a:t>10</a:t>
            </a:r>
            <a:r>
              <a:rPr sz="2118" spc="-224" dirty="0">
                <a:latin typeface="Arial"/>
                <a:cs typeface="Arial"/>
              </a:rPr>
              <a:t> </a:t>
            </a:r>
            <a:r>
              <a:rPr sz="2118" b="1" dirty="0">
                <a:latin typeface="Times New Roman"/>
                <a:cs typeface="Times New Roman"/>
              </a:rPr>
              <a:t>.</a:t>
            </a:r>
            <a:r>
              <a:rPr sz="2118" b="1" spc="-176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Arial"/>
                <a:cs typeface="Arial"/>
              </a:rPr>
              <a:t>2</a:t>
            </a:r>
            <a:r>
              <a:rPr sz="2118" spc="-229" dirty="0">
                <a:latin typeface="Arial"/>
                <a:cs typeface="Arial"/>
              </a:rPr>
              <a:t> </a:t>
            </a:r>
            <a:r>
              <a:rPr sz="2118" b="1" dirty="0">
                <a:latin typeface="Times New Roman"/>
                <a:cs typeface="Times New Roman"/>
              </a:rPr>
              <a:t>.</a:t>
            </a:r>
            <a:r>
              <a:rPr sz="2118" b="1" spc="-176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Arial"/>
                <a:cs typeface="Arial"/>
              </a:rPr>
              <a:t>3</a:t>
            </a:r>
            <a:endParaRPr sz="211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1863" y="6427789"/>
            <a:ext cx="190500" cy="166687"/>
          </a:xfrm>
          <a:prstGeom prst="rect">
            <a:avLst/>
          </a:prstGeom>
        </p:spPr>
        <p:txBody>
          <a:bodyPr lIns="0" tIns="0" rIns="0" bIns="0"/>
          <a:lstStyle/>
          <a:p>
            <a:pPr marL="11206">
              <a:lnSpc>
                <a:spcPts val="1257"/>
              </a:lnSpc>
              <a:spcBef>
                <a:spcPts val="63"/>
              </a:spcBef>
              <a:defRPr/>
            </a:pPr>
            <a:r>
              <a:rPr sz="1147" dirty="0">
                <a:latin typeface="Times New Roman"/>
                <a:cs typeface="Times New Roman"/>
              </a:rPr>
              <a:t>22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4288" y="6435726"/>
            <a:ext cx="1955800" cy="157163"/>
          </a:xfrm>
          <a:prstGeom prst="rect">
            <a:avLst/>
          </a:prstGeom>
        </p:spPr>
        <p:txBody>
          <a:bodyPr lIns="0" tIns="0" rIns="0" bIns="0"/>
          <a:lstStyle/>
          <a:p>
            <a:pPr marL="11206">
              <a:lnSpc>
                <a:spcPts val="1169"/>
              </a:lnSpc>
              <a:spcBef>
                <a:spcPts val="58"/>
              </a:spcBef>
              <a:defRPr/>
            </a:pPr>
            <a:r>
              <a:rPr sz="1059" dirty="0">
                <a:latin typeface="Times New Roman"/>
                <a:cs typeface="Times New Roman"/>
              </a:rPr>
              <a:t>Internetworking With TCP/IP vol 1</a:t>
            </a:r>
            <a:endParaRPr sz="105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33901" y="6435726"/>
            <a:ext cx="517525" cy="157163"/>
          </a:xfrm>
          <a:prstGeom prst="rect">
            <a:avLst/>
          </a:prstGeom>
        </p:spPr>
        <p:txBody>
          <a:bodyPr lIns="0" tIns="0" rIns="0" bIns="0"/>
          <a:lstStyle/>
          <a:p>
            <a:pPr marL="11206">
              <a:lnSpc>
                <a:spcPts val="1169"/>
              </a:lnSpc>
              <a:spcBef>
                <a:spcPts val="58"/>
              </a:spcBef>
              <a:defRPr/>
            </a:pPr>
            <a:r>
              <a:rPr sz="1059" dirty="0">
                <a:latin typeface="Times New Roman"/>
                <a:cs typeface="Times New Roman"/>
              </a:rPr>
              <a:t>--  Part 4</a:t>
            </a:r>
            <a:endParaRPr sz="1059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45613" y="6435726"/>
            <a:ext cx="311150" cy="157163"/>
          </a:xfrm>
          <a:prstGeom prst="rect">
            <a:avLst/>
          </a:prstGeom>
        </p:spPr>
        <p:txBody>
          <a:bodyPr lIns="0" tIns="0" rIns="0" bIns="0"/>
          <a:lstStyle/>
          <a:p>
            <a:pPr marL="11206">
              <a:lnSpc>
                <a:spcPts val="1169"/>
              </a:lnSpc>
              <a:spcBef>
                <a:spcPts val="58"/>
              </a:spcBef>
              <a:defRPr/>
            </a:pPr>
            <a:r>
              <a:rPr sz="1059" dirty="0">
                <a:latin typeface="Times New Roman"/>
                <a:cs typeface="Times New Roman"/>
              </a:rPr>
              <a:t>2005</a:t>
            </a:r>
            <a:endParaRPr sz="105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56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comprises an IP address?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73405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decimal numbers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192.168.123.132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can we understand from this?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NOTHING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routers interpret this decimal number?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of binary digits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1100000010101000111101110000100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we make sense of it now?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5972175" y="1330324"/>
            <a:ext cx="6629400" cy="472757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the bunch of bits into 4 parts </a:t>
            </a:r>
            <a:b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 bits each)</a:t>
            </a:r>
          </a:p>
          <a:p>
            <a:pPr marL="228600" lvl="1">
              <a:spcBef>
                <a:spcPts val="1000"/>
              </a:spcBef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11000000. 10101000.01111011.10000100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Subnet Mask: local or remote network?</a:t>
            </a:r>
          </a:p>
          <a:p>
            <a:pPr marL="228600" lvl="1">
              <a:spcBef>
                <a:spcPts val="1000"/>
              </a:spcBef>
            </a:pP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11000000.10101000.01111011.10000100</a:t>
            </a:r>
          </a:p>
          <a:p>
            <a:pPr marL="228600" lvl="1">
              <a:spcBef>
                <a:spcPts val="1000"/>
              </a:spcBef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11111111. 11111111. 11111111. 00000000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11000000.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10101000. 01111011.00000000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part: 192.168.123.0 (all 1s in the mask)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part:0.0.0.132 (all 0s in the mask)</a:t>
            </a:r>
          </a:p>
          <a:p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35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15512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are addresses configured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 (server)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requirements for assigning IP addresses to machines?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Hosts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Networks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63184" y="1825625"/>
            <a:ext cx="6096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gives a block of addresses to organizations?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ICANN</a:t>
            </a:r>
            <a: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99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nternet </a:t>
            </a:r>
            <a:r>
              <a:rPr lang="en-US" dirty="0">
                <a:solidFill>
                  <a:srgbClr val="000099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orporation for </a:t>
            </a:r>
            <a:r>
              <a:rPr lang="en-US" dirty="0">
                <a:solidFill>
                  <a:srgbClr val="000099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ssigned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ames and </a:t>
            </a:r>
            <a:r>
              <a:rPr lang="en-US" dirty="0">
                <a:solidFill>
                  <a:srgbClr val="000099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umbers http://www.icann.org/</a:t>
            </a:r>
          </a:p>
          <a:p>
            <a:pPr lvl="2">
              <a:buFont typeface="Wingdings" charset="0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allocates addresses</a:t>
            </a:r>
          </a:p>
          <a:p>
            <a:pPr lvl="2">
              <a:buFont typeface="Wingdings" charset="0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manages DNS</a:t>
            </a:r>
          </a:p>
          <a:p>
            <a:pPr lvl="2">
              <a:buFont typeface="Wingdings" charset="0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assigns domain names, resolves disputes</a:t>
            </a:r>
          </a:p>
        </p:txBody>
      </p:sp>
    </p:spTree>
    <p:extLst>
      <p:ext uri="{BB962C8B-B14F-4D97-AF65-F5344CB8AC3E}">
        <p14:creationId xmlns:p14="http://schemas.microsoft.com/office/powerpoint/2010/main" val="361576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IP addresses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40850" y="1825625"/>
            <a:ext cx="4612949" cy="4351338"/>
          </a:xfrm>
        </p:spPr>
        <p:txBody>
          <a:bodyPr/>
          <a:lstStyle/>
          <a:p>
            <a:r>
              <a:rPr lang="en-US" dirty="0"/>
              <a:t>Number of networks</a:t>
            </a:r>
          </a:p>
          <a:p>
            <a:endParaRPr lang="en-US" dirty="0"/>
          </a:p>
          <a:p>
            <a:r>
              <a:rPr lang="en-US" dirty="0"/>
              <a:t>Number of hosts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6278"/>
            <a:ext cx="4816911" cy="2734412"/>
          </a:xfrm>
          <a:prstGeom prst="rect">
            <a:avLst/>
          </a:prstGeom>
        </p:spPr>
      </p:pic>
      <p:sp>
        <p:nvSpPr>
          <p:cNvPr id="56" name="object 13"/>
          <p:cNvSpPr>
            <a:spLocks/>
          </p:cNvSpPr>
          <p:nvPr/>
        </p:nvSpPr>
        <p:spPr bwMode="auto">
          <a:xfrm>
            <a:off x="3465322" y="5086350"/>
            <a:ext cx="84138" cy="0"/>
          </a:xfrm>
          <a:custGeom>
            <a:avLst/>
            <a:gdLst>
              <a:gd name="T0" fmla="*/ 0 w 95250"/>
              <a:gd name="T1" fmla="*/ 74322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57" name="object 14"/>
          <p:cNvSpPr>
            <a:spLocks/>
          </p:cNvSpPr>
          <p:nvPr/>
        </p:nvSpPr>
        <p:spPr bwMode="auto">
          <a:xfrm>
            <a:off x="3522472" y="5086350"/>
            <a:ext cx="84138" cy="0"/>
          </a:xfrm>
          <a:custGeom>
            <a:avLst/>
            <a:gdLst>
              <a:gd name="T0" fmla="*/ 0 w 95250"/>
              <a:gd name="T1" fmla="*/ 74322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58" name="object 15"/>
          <p:cNvSpPr>
            <a:spLocks/>
          </p:cNvSpPr>
          <p:nvPr/>
        </p:nvSpPr>
        <p:spPr bwMode="auto">
          <a:xfrm>
            <a:off x="3606611" y="5086350"/>
            <a:ext cx="84137" cy="0"/>
          </a:xfrm>
          <a:custGeom>
            <a:avLst/>
            <a:gdLst>
              <a:gd name="T0" fmla="*/ 0 w 95250"/>
              <a:gd name="T1" fmla="*/ 74321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59" name="object 16"/>
          <p:cNvSpPr>
            <a:spLocks/>
          </p:cNvSpPr>
          <p:nvPr/>
        </p:nvSpPr>
        <p:spPr bwMode="auto">
          <a:xfrm>
            <a:off x="3690747" y="5086350"/>
            <a:ext cx="84138" cy="0"/>
          </a:xfrm>
          <a:custGeom>
            <a:avLst/>
            <a:gdLst>
              <a:gd name="T0" fmla="*/ 0 w 95250"/>
              <a:gd name="T1" fmla="*/ 74322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60" name="object 17"/>
          <p:cNvSpPr>
            <a:spLocks/>
          </p:cNvSpPr>
          <p:nvPr/>
        </p:nvSpPr>
        <p:spPr bwMode="auto">
          <a:xfrm>
            <a:off x="3774886" y="5086350"/>
            <a:ext cx="84137" cy="0"/>
          </a:xfrm>
          <a:custGeom>
            <a:avLst/>
            <a:gdLst>
              <a:gd name="T0" fmla="*/ 0 w 95250"/>
              <a:gd name="T1" fmla="*/ 74321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61" name="object 18"/>
          <p:cNvSpPr>
            <a:spLocks/>
          </p:cNvSpPr>
          <p:nvPr/>
        </p:nvSpPr>
        <p:spPr bwMode="auto">
          <a:xfrm>
            <a:off x="3859022" y="5086350"/>
            <a:ext cx="82550" cy="0"/>
          </a:xfrm>
          <a:custGeom>
            <a:avLst/>
            <a:gdLst>
              <a:gd name="T0" fmla="*/ 0 w 95250"/>
              <a:gd name="T1" fmla="*/ 71543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62" name="object 19"/>
          <p:cNvSpPr>
            <a:spLocks/>
          </p:cNvSpPr>
          <p:nvPr/>
        </p:nvSpPr>
        <p:spPr bwMode="auto">
          <a:xfrm>
            <a:off x="3941572" y="5086350"/>
            <a:ext cx="84138" cy="0"/>
          </a:xfrm>
          <a:custGeom>
            <a:avLst/>
            <a:gdLst>
              <a:gd name="T0" fmla="*/ 0 w 95250"/>
              <a:gd name="T1" fmla="*/ 74322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63" name="object 20"/>
          <p:cNvSpPr>
            <a:spLocks/>
          </p:cNvSpPr>
          <p:nvPr/>
        </p:nvSpPr>
        <p:spPr bwMode="auto">
          <a:xfrm>
            <a:off x="4025711" y="5086350"/>
            <a:ext cx="84137" cy="0"/>
          </a:xfrm>
          <a:custGeom>
            <a:avLst/>
            <a:gdLst>
              <a:gd name="T0" fmla="*/ 0 w 95250"/>
              <a:gd name="T1" fmla="*/ 74321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64" name="object 21"/>
          <p:cNvSpPr>
            <a:spLocks/>
          </p:cNvSpPr>
          <p:nvPr/>
        </p:nvSpPr>
        <p:spPr bwMode="auto">
          <a:xfrm>
            <a:off x="4109847" y="5086350"/>
            <a:ext cx="84138" cy="0"/>
          </a:xfrm>
          <a:custGeom>
            <a:avLst/>
            <a:gdLst>
              <a:gd name="T0" fmla="*/ 0 w 95250"/>
              <a:gd name="T1" fmla="*/ 74322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65" name="object 22"/>
          <p:cNvSpPr>
            <a:spLocks/>
          </p:cNvSpPr>
          <p:nvPr/>
        </p:nvSpPr>
        <p:spPr bwMode="auto">
          <a:xfrm>
            <a:off x="4193986" y="5086350"/>
            <a:ext cx="84137" cy="0"/>
          </a:xfrm>
          <a:custGeom>
            <a:avLst/>
            <a:gdLst>
              <a:gd name="T0" fmla="*/ 0 w 95250"/>
              <a:gd name="T1" fmla="*/ 74321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66" name="object 23"/>
          <p:cNvSpPr>
            <a:spLocks/>
          </p:cNvSpPr>
          <p:nvPr/>
        </p:nvSpPr>
        <p:spPr bwMode="auto">
          <a:xfrm>
            <a:off x="4278122" y="5086350"/>
            <a:ext cx="84138" cy="0"/>
          </a:xfrm>
          <a:custGeom>
            <a:avLst/>
            <a:gdLst>
              <a:gd name="T0" fmla="*/ 0 w 95250"/>
              <a:gd name="T1" fmla="*/ 74322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67" name="object 24"/>
          <p:cNvSpPr>
            <a:spLocks/>
          </p:cNvSpPr>
          <p:nvPr/>
        </p:nvSpPr>
        <p:spPr bwMode="auto">
          <a:xfrm>
            <a:off x="4362261" y="5086350"/>
            <a:ext cx="84137" cy="0"/>
          </a:xfrm>
          <a:custGeom>
            <a:avLst/>
            <a:gdLst>
              <a:gd name="T0" fmla="*/ 0 w 95250"/>
              <a:gd name="T1" fmla="*/ 74321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68" name="object 25"/>
          <p:cNvSpPr>
            <a:spLocks/>
          </p:cNvSpPr>
          <p:nvPr/>
        </p:nvSpPr>
        <p:spPr bwMode="auto">
          <a:xfrm>
            <a:off x="4446397" y="5086350"/>
            <a:ext cx="84138" cy="0"/>
          </a:xfrm>
          <a:custGeom>
            <a:avLst/>
            <a:gdLst>
              <a:gd name="T0" fmla="*/ 0 w 95250"/>
              <a:gd name="T1" fmla="*/ 74322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69" name="object 26"/>
          <p:cNvSpPr>
            <a:spLocks/>
          </p:cNvSpPr>
          <p:nvPr/>
        </p:nvSpPr>
        <p:spPr bwMode="auto">
          <a:xfrm>
            <a:off x="4530536" y="5086350"/>
            <a:ext cx="84137" cy="0"/>
          </a:xfrm>
          <a:custGeom>
            <a:avLst/>
            <a:gdLst>
              <a:gd name="T0" fmla="*/ 0 w 95250"/>
              <a:gd name="T1" fmla="*/ 74321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70" name="object 27"/>
          <p:cNvSpPr>
            <a:spLocks/>
          </p:cNvSpPr>
          <p:nvPr/>
        </p:nvSpPr>
        <p:spPr bwMode="auto">
          <a:xfrm>
            <a:off x="4614672" y="5086350"/>
            <a:ext cx="84138" cy="0"/>
          </a:xfrm>
          <a:custGeom>
            <a:avLst/>
            <a:gdLst>
              <a:gd name="T0" fmla="*/ 0 w 95250"/>
              <a:gd name="T1" fmla="*/ 74322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71" name="object 28"/>
          <p:cNvSpPr>
            <a:spLocks/>
          </p:cNvSpPr>
          <p:nvPr/>
        </p:nvSpPr>
        <p:spPr bwMode="auto">
          <a:xfrm>
            <a:off x="4698811" y="5086350"/>
            <a:ext cx="84137" cy="0"/>
          </a:xfrm>
          <a:custGeom>
            <a:avLst/>
            <a:gdLst>
              <a:gd name="T0" fmla="*/ 0 w 95250"/>
              <a:gd name="T1" fmla="*/ 74321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72" name="object 29"/>
          <p:cNvSpPr>
            <a:spLocks/>
          </p:cNvSpPr>
          <p:nvPr/>
        </p:nvSpPr>
        <p:spPr bwMode="auto">
          <a:xfrm>
            <a:off x="4782947" y="5086350"/>
            <a:ext cx="84138" cy="0"/>
          </a:xfrm>
          <a:custGeom>
            <a:avLst/>
            <a:gdLst>
              <a:gd name="T0" fmla="*/ 0 w 95250"/>
              <a:gd name="T1" fmla="*/ 74322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73" name="object 30"/>
          <p:cNvSpPr>
            <a:spLocks/>
          </p:cNvSpPr>
          <p:nvPr/>
        </p:nvSpPr>
        <p:spPr bwMode="auto">
          <a:xfrm>
            <a:off x="4867086" y="5086350"/>
            <a:ext cx="84137" cy="0"/>
          </a:xfrm>
          <a:custGeom>
            <a:avLst/>
            <a:gdLst>
              <a:gd name="T0" fmla="*/ 0 w 95250"/>
              <a:gd name="T1" fmla="*/ 74321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74" name="object 31"/>
          <p:cNvSpPr>
            <a:spLocks/>
          </p:cNvSpPr>
          <p:nvPr/>
        </p:nvSpPr>
        <p:spPr bwMode="auto">
          <a:xfrm>
            <a:off x="4951222" y="5086350"/>
            <a:ext cx="84138" cy="0"/>
          </a:xfrm>
          <a:custGeom>
            <a:avLst/>
            <a:gdLst>
              <a:gd name="T0" fmla="*/ 0 w 95250"/>
              <a:gd name="T1" fmla="*/ 74322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75" name="object 32"/>
          <p:cNvSpPr>
            <a:spLocks/>
          </p:cNvSpPr>
          <p:nvPr/>
        </p:nvSpPr>
        <p:spPr bwMode="auto">
          <a:xfrm>
            <a:off x="5035361" y="5086350"/>
            <a:ext cx="84137" cy="0"/>
          </a:xfrm>
          <a:custGeom>
            <a:avLst/>
            <a:gdLst>
              <a:gd name="T0" fmla="*/ 0 w 95250"/>
              <a:gd name="T1" fmla="*/ 74321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76" name="object 33"/>
          <p:cNvSpPr>
            <a:spLocks/>
          </p:cNvSpPr>
          <p:nvPr/>
        </p:nvSpPr>
        <p:spPr bwMode="auto">
          <a:xfrm>
            <a:off x="5119497" y="5086350"/>
            <a:ext cx="84138" cy="0"/>
          </a:xfrm>
          <a:custGeom>
            <a:avLst/>
            <a:gdLst>
              <a:gd name="T0" fmla="*/ 0 w 95250"/>
              <a:gd name="T1" fmla="*/ 74322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77" name="object 34"/>
          <p:cNvSpPr>
            <a:spLocks/>
          </p:cNvSpPr>
          <p:nvPr/>
        </p:nvSpPr>
        <p:spPr bwMode="auto">
          <a:xfrm>
            <a:off x="5203636" y="5086350"/>
            <a:ext cx="84137" cy="0"/>
          </a:xfrm>
          <a:custGeom>
            <a:avLst/>
            <a:gdLst>
              <a:gd name="T0" fmla="*/ 0 w 95250"/>
              <a:gd name="T1" fmla="*/ 74321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78" name="object 35"/>
          <p:cNvSpPr>
            <a:spLocks/>
          </p:cNvSpPr>
          <p:nvPr/>
        </p:nvSpPr>
        <p:spPr bwMode="auto">
          <a:xfrm>
            <a:off x="5287772" y="5086350"/>
            <a:ext cx="82550" cy="0"/>
          </a:xfrm>
          <a:custGeom>
            <a:avLst/>
            <a:gdLst>
              <a:gd name="T0" fmla="*/ 0 w 95250"/>
              <a:gd name="T1" fmla="*/ 71543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79" name="object 36"/>
          <p:cNvSpPr>
            <a:spLocks/>
          </p:cNvSpPr>
          <p:nvPr/>
        </p:nvSpPr>
        <p:spPr bwMode="auto">
          <a:xfrm>
            <a:off x="5370322" y="5086350"/>
            <a:ext cx="84138" cy="0"/>
          </a:xfrm>
          <a:custGeom>
            <a:avLst/>
            <a:gdLst>
              <a:gd name="T0" fmla="*/ 0 w 95250"/>
              <a:gd name="T1" fmla="*/ 74322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80" name="object 37"/>
          <p:cNvSpPr>
            <a:spLocks/>
          </p:cNvSpPr>
          <p:nvPr/>
        </p:nvSpPr>
        <p:spPr bwMode="auto">
          <a:xfrm>
            <a:off x="5454461" y="5086350"/>
            <a:ext cx="84137" cy="0"/>
          </a:xfrm>
          <a:custGeom>
            <a:avLst/>
            <a:gdLst>
              <a:gd name="T0" fmla="*/ 0 w 95250"/>
              <a:gd name="T1" fmla="*/ 74321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81" name="object 38"/>
          <p:cNvSpPr>
            <a:spLocks/>
          </p:cNvSpPr>
          <p:nvPr/>
        </p:nvSpPr>
        <p:spPr bwMode="auto">
          <a:xfrm>
            <a:off x="5538597" y="5086350"/>
            <a:ext cx="84138" cy="0"/>
          </a:xfrm>
          <a:custGeom>
            <a:avLst/>
            <a:gdLst>
              <a:gd name="T0" fmla="*/ 0 w 95250"/>
              <a:gd name="T1" fmla="*/ 74322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82" name="object 39"/>
          <p:cNvSpPr>
            <a:spLocks/>
          </p:cNvSpPr>
          <p:nvPr/>
        </p:nvSpPr>
        <p:spPr bwMode="auto">
          <a:xfrm>
            <a:off x="5622736" y="5086350"/>
            <a:ext cx="84137" cy="0"/>
          </a:xfrm>
          <a:custGeom>
            <a:avLst/>
            <a:gdLst>
              <a:gd name="T0" fmla="*/ 0 w 95250"/>
              <a:gd name="T1" fmla="*/ 74321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83" name="object 40"/>
          <p:cNvSpPr>
            <a:spLocks/>
          </p:cNvSpPr>
          <p:nvPr/>
        </p:nvSpPr>
        <p:spPr bwMode="auto">
          <a:xfrm>
            <a:off x="5706872" y="5086350"/>
            <a:ext cx="84138" cy="0"/>
          </a:xfrm>
          <a:custGeom>
            <a:avLst/>
            <a:gdLst>
              <a:gd name="T0" fmla="*/ 0 w 95250"/>
              <a:gd name="T1" fmla="*/ 74322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84" name="object 41"/>
          <p:cNvSpPr>
            <a:spLocks/>
          </p:cNvSpPr>
          <p:nvPr/>
        </p:nvSpPr>
        <p:spPr bwMode="auto">
          <a:xfrm>
            <a:off x="5791011" y="5086350"/>
            <a:ext cx="84137" cy="0"/>
          </a:xfrm>
          <a:custGeom>
            <a:avLst/>
            <a:gdLst>
              <a:gd name="T0" fmla="*/ 0 w 95250"/>
              <a:gd name="T1" fmla="*/ 74321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85" name="object 42"/>
          <p:cNvSpPr>
            <a:spLocks/>
          </p:cNvSpPr>
          <p:nvPr/>
        </p:nvSpPr>
        <p:spPr bwMode="auto">
          <a:xfrm>
            <a:off x="5875147" y="5086350"/>
            <a:ext cx="84138" cy="0"/>
          </a:xfrm>
          <a:custGeom>
            <a:avLst/>
            <a:gdLst>
              <a:gd name="T0" fmla="*/ 0 w 95250"/>
              <a:gd name="T1" fmla="*/ 74322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86" name="object 43"/>
          <p:cNvSpPr>
            <a:spLocks/>
          </p:cNvSpPr>
          <p:nvPr/>
        </p:nvSpPr>
        <p:spPr bwMode="auto">
          <a:xfrm>
            <a:off x="5959286" y="5086350"/>
            <a:ext cx="84137" cy="0"/>
          </a:xfrm>
          <a:custGeom>
            <a:avLst/>
            <a:gdLst>
              <a:gd name="T0" fmla="*/ 0 w 95250"/>
              <a:gd name="T1" fmla="*/ 74321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87" name="object 44"/>
          <p:cNvSpPr>
            <a:spLocks/>
          </p:cNvSpPr>
          <p:nvPr/>
        </p:nvSpPr>
        <p:spPr bwMode="auto">
          <a:xfrm>
            <a:off x="6043422" y="5086350"/>
            <a:ext cx="84138" cy="0"/>
          </a:xfrm>
          <a:custGeom>
            <a:avLst/>
            <a:gdLst>
              <a:gd name="T0" fmla="*/ 0 w 95250"/>
              <a:gd name="T1" fmla="*/ 74322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88" name="object 45"/>
          <p:cNvSpPr>
            <a:spLocks/>
          </p:cNvSpPr>
          <p:nvPr/>
        </p:nvSpPr>
        <p:spPr bwMode="auto">
          <a:xfrm>
            <a:off x="6127561" y="5086350"/>
            <a:ext cx="84137" cy="0"/>
          </a:xfrm>
          <a:custGeom>
            <a:avLst/>
            <a:gdLst>
              <a:gd name="T0" fmla="*/ 0 w 95250"/>
              <a:gd name="T1" fmla="*/ 74321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89" name="object 46"/>
          <p:cNvSpPr>
            <a:spLocks/>
          </p:cNvSpPr>
          <p:nvPr/>
        </p:nvSpPr>
        <p:spPr bwMode="auto">
          <a:xfrm>
            <a:off x="6211697" y="5086350"/>
            <a:ext cx="84138" cy="0"/>
          </a:xfrm>
          <a:custGeom>
            <a:avLst/>
            <a:gdLst>
              <a:gd name="T0" fmla="*/ 0 w 95250"/>
              <a:gd name="T1" fmla="*/ 74322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90" name="object 47"/>
          <p:cNvSpPr>
            <a:spLocks/>
          </p:cNvSpPr>
          <p:nvPr/>
        </p:nvSpPr>
        <p:spPr bwMode="auto">
          <a:xfrm>
            <a:off x="6295836" y="5086350"/>
            <a:ext cx="84137" cy="0"/>
          </a:xfrm>
          <a:custGeom>
            <a:avLst/>
            <a:gdLst>
              <a:gd name="T0" fmla="*/ 0 w 95250"/>
              <a:gd name="T1" fmla="*/ 74321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91" name="object 48"/>
          <p:cNvSpPr>
            <a:spLocks/>
          </p:cNvSpPr>
          <p:nvPr/>
        </p:nvSpPr>
        <p:spPr bwMode="auto">
          <a:xfrm>
            <a:off x="6379972" y="5086350"/>
            <a:ext cx="84138" cy="0"/>
          </a:xfrm>
          <a:custGeom>
            <a:avLst/>
            <a:gdLst>
              <a:gd name="T0" fmla="*/ 0 w 95250"/>
              <a:gd name="T1" fmla="*/ 74322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92" name="object 49"/>
          <p:cNvSpPr>
            <a:spLocks/>
          </p:cNvSpPr>
          <p:nvPr/>
        </p:nvSpPr>
        <p:spPr bwMode="auto">
          <a:xfrm>
            <a:off x="6464111" y="5086350"/>
            <a:ext cx="84137" cy="0"/>
          </a:xfrm>
          <a:custGeom>
            <a:avLst/>
            <a:gdLst>
              <a:gd name="T0" fmla="*/ 0 w 95250"/>
              <a:gd name="T1" fmla="*/ 74321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93" name="object 50"/>
          <p:cNvSpPr>
            <a:spLocks/>
          </p:cNvSpPr>
          <p:nvPr/>
        </p:nvSpPr>
        <p:spPr bwMode="auto">
          <a:xfrm>
            <a:off x="6548247" y="5086350"/>
            <a:ext cx="84138" cy="0"/>
          </a:xfrm>
          <a:custGeom>
            <a:avLst/>
            <a:gdLst>
              <a:gd name="T0" fmla="*/ 0 w 95250"/>
              <a:gd name="T1" fmla="*/ 74322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94" name="object 51"/>
          <p:cNvSpPr>
            <a:spLocks/>
          </p:cNvSpPr>
          <p:nvPr/>
        </p:nvSpPr>
        <p:spPr bwMode="auto">
          <a:xfrm>
            <a:off x="6632386" y="5086350"/>
            <a:ext cx="84137" cy="0"/>
          </a:xfrm>
          <a:custGeom>
            <a:avLst/>
            <a:gdLst>
              <a:gd name="T0" fmla="*/ 0 w 95250"/>
              <a:gd name="T1" fmla="*/ 74321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95" name="object 52"/>
          <p:cNvSpPr>
            <a:spLocks/>
          </p:cNvSpPr>
          <p:nvPr/>
        </p:nvSpPr>
        <p:spPr bwMode="auto">
          <a:xfrm>
            <a:off x="6716522" y="5086350"/>
            <a:ext cx="82550" cy="0"/>
          </a:xfrm>
          <a:custGeom>
            <a:avLst/>
            <a:gdLst>
              <a:gd name="T0" fmla="*/ 0 w 95250"/>
              <a:gd name="T1" fmla="*/ 71543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96" name="object 53"/>
          <p:cNvSpPr>
            <a:spLocks/>
          </p:cNvSpPr>
          <p:nvPr/>
        </p:nvSpPr>
        <p:spPr bwMode="auto">
          <a:xfrm>
            <a:off x="6799072" y="5086350"/>
            <a:ext cx="84138" cy="0"/>
          </a:xfrm>
          <a:custGeom>
            <a:avLst/>
            <a:gdLst>
              <a:gd name="T0" fmla="*/ 0 w 95250"/>
              <a:gd name="T1" fmla="*/ 74322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97" name="object 54"/>
          <p:cNvSpPr>
            <a:spLocks/>
          </p:cNvSpPr>
          <p:nvPr/>
        </p:nvSpPr>
        <p:spPr bwMode="auto">
          <a:xfrm>
            <a:off x="6883211" y="5086350"/>
            <a:ext cx="84137" cy="0"/>
          </a:xfrm>
          <a:custGeom>
            <a:avLst/>
            <a:gdLst>
              <a:gd name="T0" fmla="*/ 0 w 95250"/>
              <a:gd name="T1" fmla="*/ 74321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98" name="object 55"/>
          <p:cNvSpPr>
            <a:spLocks/>
          </p:cNvSpPr>
          <p:nvPr/>
        </p:nvSpPr>
        <p:spPr bwMode="auto">
          <a:xfrm>
            <a:off x="6967347" y="5086350"/>
            <a:ext cx="84138" cy="0"/>
          </a:xfrm>
          <a:custGeom>
            <a:avLst/>
            <a:gdLst>
              <a:gd name="T0" fmla="*/ 0 w 95250"/>
              <a:gd name="T1" fmla="*/ 74322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99" name="object 56"/>
          <p:cNvSpPr>
            <a:spLocks/>
          </p:cNvSpPr>
          <p:nvPr/>
        </p:nvSpPr>
        <p:spPr bwMode="auto">
          <a:xfrm>
            <a:off x="7051486" y="5086350"/>
            <a:ext cx="84137" cy="0"/>
          </a:xfrm>
          <a:custGeom>
            <a:avLst/>
            <a:gdLst>
              <a:gd name="T0" fmla="*/ 0 w 95250"/>
              <a:gd name="T1" fmla="*/ 74321 w 952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0" name="object 11"/>
          <p:cNvSpPr txBox="1"/>
          <p:nvPr/>
        </p:nvSpPr>
        <p:spPr>
          <a:xfrm>
            <a:off x="3454210" y="4876800"/>
            <a:ext cx="495300" cy="190500"/>
          </a:xfrm>
          <a:prstGeom prst="rect">
            <a:avLst/>
          </a:prstGeom>
        </p:spPr>
        <p:txBody>
          <a:bodyPr lIns="0" tIns="0" rIns="0" bIns="0"/>
          <a:lstStyle/>
          <a:p>
            <a:pPr marL="11206">
              <a:lnSpc>
                <a:spcPts val="1443"/>
              </a:lnSpc>
              <a:spcBef>
                <a:spcPts val="71"/>
              </a:spcBef>
              <a:defRPr/>
            </a:pPr>
            <a:r>
              <a:rPr sz="1324" b="1" dirty="0">
                <a:latin typeface="Arial"/>
                <a:cs typeface="Arial"/>
              </a:rPr>
              <a:t>Class</a:t>
            </a:r>
            <a:endParaRPr sz="1324">
              <a:latin typeface="Arial"/>
              <a:cs typeface="Arial"/>
            </a:endParaRPr>
          </a:p>
        </p:txBody>
      </p:sp>
      <p:sp>
        <p:nvSpPr>
          <p:cNvPr id="101" name="object 10"/>
          <p:cNvSpPr txBox="1"/>
          <p:nvPr/>
        </p:nvSpPr>
        <p:spPr>
          <a:xfrm>
            <a:off x="4155886" y="4876800"/>
            <a:ext cx="1349375" cy="190500"/>
          </a:xfrm>
          <a:prstGeom prst="rect">
            <a:avLst/>
          </a:prstGeom>
        </p:spPr>
        <p:txBody>
          <a:bodyPr lIns="0" tIns="0" rIns="0" bIns="0"/>
          <a:lstStyle/>
          <a:p>
            <a:pPr marL="11206">
              <a:lnSpc>
                <a:spcPts val="1443"/>
              </a:lnSpc>
              <a:spcBef>
                <a:spcPts val="71"/>
              </a:spcBef>
              <a:defRPr/>
            </a:pPr>
            <a:r>
              <a:rPr sz="1324" b="1" dirty="0">
                <a:latin typeface="Arial"/>
                <a:cs typeface="Arial"/>
              </a:rPr>
              <a:t>Lowest</a:t>
            </a:r>
            <a:r>
              <a:rPr sz="1324" b="1" spc="22" dirty="0">
                <a:latin typeface="Arial"/>
                <a:cs typeface="Arial"/>
              </a:rPr>
              <a:t> </a:t>
            </a:r>
            <a:r>
              <a:rPr sz="1324" b="1" dirty="0">
                <a:latin typeface="Arial"/>
                <a:cs typeface="Arial"/>
              </a:rPr>
              <a:t>Address</a:t>
            </a:r>
            <a:endParaRPr sz="1324">
              <a:latin typeface="Arial"/>
              <a:cs typeface="Arial"/>
            </a:endParaRPr>
          </a:p>
        </p:txBody>
      </p:sp>
      <p:sp>
        <p:nvSpPr>
          <p:cNvPr id="102" name="object 9"/>
          <p:cNvSpPr txBox="1"/>
          <p:nvPr/>
        </p:nvSpPr>
        <p:spPr>
          <a:xfrm>
            <a:off x="5713222" y="4876800"/>
            <a:ext cx="1385888" cy="190500"/>
          </a:xfrm>
          <a:prstGeom prst="rect">
            <a:avLst/>
          </a:prstGeom>
        </p:spPr>
        <p:txBody>
          <a:bodyPr lIns="0" tIns="0" rIns="0" bIns="0"/>
          <a:lstStyle/>
          <a:p>
            <a:pPr marL="11206">
              <a:lnSpc>
                <a:spcPts val="1443"/>
              </a:lnSpc>
              <a:spcBef>
                <a:spcPts val="71"/>
              </a:spcBef>
              <a:defRPr/>
            </a:pPr>
            <a:r>
              <a:rPr sz="1324" b="1" dirty="0">
                <a:latin typeface="Arial"/>
                <a:cs typeface="Arial"/>
              </a:rPr>
              <a:t>Highest</a:t>
            </a:r>
            <a:r>
              <a:rPr sz="1324" b="1" spc="22" dirty="0">
                <a:latin typeface="Arial"/>
                <a:cs typeface="Arial"/>
              </a:rPr>
              <a:t> </a:t>
            </a:r>
            <a:r>
              <a:rPr sz="1324" b="1" dirty="0">
                <a:latin typeface="Arial"/>
                <a:cs typeface="Arial"/>
              </a:rPr>
              <a:t>Address</a:t>
            </a:r>
            <a:endParaRPr sz="1324">
              <a:latin typeface="Arial"/>
              <a:cs typeface="Arial"/>
            </a:endParaRPr>
          </a:p>
        </p:txBody>
      </p:sp>
      <p:sp>
        <p:nvSpPr>
          <p:cNvPr id="103" name="object 8"/>
          <p:cNvSpPr txBox="1">
            <a:spLocks noChangeArrowheads="1"/>
          </p:cNvSpPr>
          <p:nvPr/>
        </p:nvSpPr>
        <p:spPr bwMode="auto">
          <a:xfrm>
            <a:off x="3617723" y="5135563"/>
            <a:ext cx="16192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1113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ts val="1438"/>
              </a:lnSpc>
              <a:spcBef>
                <a:spcPts val="75"/>
              </a:spcBef>
              <a:buClrTx/>
              <a:buSzTx/>
              <a:buNone/>
            </a:pPr>
            <a:r>
              <a:rPr lang="en-US" altLang="en-US" sz="1300" b="1">
                <a:solidFill>
                  <a:srgbClr val="007E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525"/>
              </a:lnSpc>
              <a:spcBef>
                <a:spcPts val="88"/>
              </a:spcBef>
              <a:buClrTx/>
              <a:buSzTx/>
              <a:buNone/>
            </a:pPr>
            <a:r>
              <a:rPr lang="en-US" altLang="en-US" sz="1300" b="1">
                <a:solidFill>
                  <a:srgbClr val="007E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endParaRPr lang="en-US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525"/>
              </a:lnSpc>
              <a:spcBef>
                <a:spcPts val="150"/>
              </a:spcBef>
              <a:buClrTx/>
              <a:buSzTx/>
              <a:buNone/>
            </a:pPr>
            <a:r>
              <a:rPr lang="en-US" altLang="en-US" sz="1300" b="1">
                <a:solidFill>
                  <a:srgbClr val="007E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endParaRPr lang="en-US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525"/>
              </a:lnSpc>
              <a:spcBef>
                <a:spcPts val="150"/>
              </a:spcBef>
              <a:buClrTx/>
              <a:buSzTx/>
              <a:buNone/>
            </a:pPr>
            <a:r>
              <a:rPr lang="en-US" altLang="en-US" sz="1300" b="1">
                <a:solidFill>
                  <a:srgbClr val="007E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endParaRPr lang="en-US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525"/>
              </a:lnSpc>
              <a:spcBef>
                <a:spcPts val="150"/>
              </a:spcBef>
              <a:buClrTx/>
              <a:buSzTx/>
              <a:buNone/>
            </a:pPr>
            <a:r>
              <a:rPr lang="en-US" altLang="en-US" sz="1300" b="1">
                <a:solidFill>
                  <a:srgbClr val="007E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object 7"/>
          <p:cNvSpPr txBox="1"/>
          <p:nvPr/>
        </p:nvSpPr>
        <p:spPr>
          <a:xfrm>
            <a:off x="4519422" y="5135563"/>
            <a:ext cx="749300" cy="1041400"/>
          </a:xfrm>
          <a:prstGeom prst="rect">
            <a:avLst/>
          </a:prstGeom>
        </p:spPr>
        <p:txBody>
          <a:bodyPr lIns="0" tIns="0" rIns="0" bIns="0"/>
          <a:lstStyle/>
          <a:p>
            <a:pPr marL="199474">
              <a:lnSpc>
                <a:spcPts val="1443"/>
              </a:lnSpc>
              <a:spcBef>
                <a:spcPts val="71"/>
              </a:spcBef>
              <a:defRPr/>
            </a:pPr>
            <a:r>
              <a:rPr sz="1324" b="1" dirty="0">
                <a:solidFill>
                  <a:srgbClr val="007EFF"/>
                </a:solidFill>
                <a:latin typeface="Arial"/>
                <a:cs typeface="Arial"/>
              </a:rPr>
              <a:t>1.0.0.0</a:t>
            </a:r>
            <a:endParaRPr sz="1324">
              <a:latin typeface="Arial"/>
              <a:cs typeface="Arial"/>
            </a:endParaRPr>
          </a:p>
          <a:p>
            <a:pPr marL="11206" marR="1344">
              <a:lnSpc>
                <a:spcPct val="95825"/>
              </a:lnSpc>
              <a:spcBef>
                <a:spcPts val="82"/>
              </a:spcBef>
              <a:defRPr/>
            </a:pPr>
            <a:r>
              <a:rPr sz="1324" b="1" dirty="0">
                <a:solidFill>
                  <a:srgbClr val="007EFF"/>
                </a:solidFill>
                <a:latin typeface="Arial"/>
                <a:cs typeface="Arial"/>
              </a:rPr>
              <a:t>128.1.0.0</a:t>
            </a:r>
            <a:endParaRPr sz="1324">
              <a:latin typeface="Arial"/>
              <a:cs typeface="Arial"/>
            </a:endParaRPr>
          </a:p>
          <a:p>
            <a:pPr marL="11206" marR="1344">
              <a:lnSpc>
                <a:spcPct val="95825"/>
              </a:lnSpc>
              <a:spcBef>
                <a:spcPts val="154"/>
              </a:spcBef>
              <a:defRPr/>
            </a:pPr>
            <a:r>
              <a:rPr sz="1324" b="1" dirty="0">
                <a:solidFill>
                  <a:srgbClr val="007EFF"/>
                </a:solidFill>
                <a:latin typeface="Arial"/>
                <a:cs typeface="Arial"/>
              </a:rPr>
              <a:t>192.0.1.0</a:t>
            </a:r>
            <a:endParaRPr sz="1324">
              <a:latin typeface="Arial"/>
              <a:cs typeface="Arial"/>
            </a:endParaRPr>
          </a:p>
          <a:p>
            <a:pPr marL="11206" marR="1344">
              <a:lnSpc>
                <a:spcPct val="95825"/>
              </a:lnSpc>
              <a:spcBef>
                <a:spcPts val="154"/>
              </a:spcBef>
              <a:defRPr/>
            </a:pPr>
            <a:r>
              <a:rPr sz="1324" b="1" dirty="0">
                <a:solidFill>
                  <a:srgbClr val="007EFF"/>
                </a:solidFill>
                <a:latin typeface="Arial"/>
                <a:cs typeface="Arial"/>
              </a:rPr>
              <a:t>224.0.0.0</a:t>
            </a:r>
            <a:endParaRPr sz="1324">
              <a:latin typeface="Arial"/>
              <a:cs typeface="Arial"/>
            </a:endParaRPr>
          </a:p>
          <a:p>
            <a:pPr marL="11206" marR="1344">
              <a:lnSpc>
                <a:spcPct val="95825"/>
              </a:lnSpc>
              <a:spcBef>
                <a:spcPts val="154"/>
              </a:spcBef>
              <a:defRPr/>
            </a:pPr>
            <a:r>
              <a:rPr sz="1324" b="1" dirty="0">
                <a:solidFill>
                  <a:srgbClr val="007EFF"/>
                </a:solidFill>
                <a:latin typeface="Arial"/>
                <a:cs typeface="Arial"/>
              </a:rPr>
              <a:t>240.0.0.0</a:t>
            </a:r>
            <a:endParaRPr sz="1324">
              <a:latin typeface="Arial"/>
              <a:cs typeface="Arial"/>
            </a:endParaRPr>
          </a:p>
        </p:txBody>
      </p:sp>
      <p:sp>
        <p:nvSpPr>
          <p:cNvPr id="105" name="object 6"/>
          <p:cNvSpPr txBox="1">
            <a:spLocks noChangeArrowheads="1"/>
          </p:cNvSpPr>
          <p:nvPr/>
        </p:nvSpPr>
        <p:spPr bwMode="auto">
          <a:xfrm>
            <a:off x="5854510" y="5135563"/>
            <a:ext cx="13081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1113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1438"/>
              </a:lnSpc>
              <a:spcBef>
                <a:spcPts val="75"/>
              </a:spcBef>
              <a:buClrTx/>
              <a:buSzTx/>
              <a:buNone/>
            </a:pPr>
            <a:r>
              <a:rPr lang="en-US" altLang="en-US" sz="1300" b="1">
                <a:solidFill>
                  <a:srgbClr val="007E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126.0.0.0</a:t>
            </a:r>
            <a:endParaRPr lang="en-US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6000"/>
              </a:lnSpc>
              <a:spcBef>
                <a:spcPts val="88"/>
              </a:spcBef>
              <a:buClrTx/>
              <a:buSzTx/>
              <a:buNone/>
            </a:pPr>
            <a:r>
              <a:rPr lang="en-US" altLang="en-US" sz="1300" b="1">
                <a:solidFill>
                  <a:srgbClr val="007E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191.255.0.0</a:t>
            </a:r>
            <a:endParaRPr lang="en-US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6000"/>
              </a:lnSpc>
              <a:spcBef>
                <a:spcPts val="150"/>
              </a:spcBef>
              <a:buClrTx/>
              <a:buSzTx/>
              <a:buNone/>
            </a:pPr>
            <a:r>
              <a:rPr lang="en-US" altLang="en-US" sz="1300" b="1">
                <a:solidFill>
                  <a:srgbClr val="007E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223.255.255.0</a:t>
            </a:r>
            <a:endParaRPr lang="en-US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6000"/>
              </a:lnSpc>
              <a:spcBef>
                <a:spcPts val="150"/>
              </a:spcBef>
              <a:buClrTx/>
              <a:buSzTx/>
              <a:buNone/>
            </a:pPr>
            <a:r>
              <a:rPr lang="en-US" altLang="en-US" sz="1300" b="1">
                <a:solidFill>
                  <a:srgbClr val="007E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239.255.255.255</a:t>
            </a:r>
            <a:endParaRPr lang="en-US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6000"/>
              </a:lnSpc>
              <a:spcBef>
                <a:spcPts val="150"/>
              </a:spcBef>
              <a:buClrTx/>
              <a:buSzTx/>
              <a:buNone/>
            </a:pPr>
            <a:r>
              <a:rPr lang="en-US" altLang="en-US" sz="1300" b="1">
                <a:solidFill>
                  <a:srgbClr val="007E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255.255.255.254</a:t>
            </a:r>
            <a:endParaRPr lang="en-US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79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Subnets</a:t>
            </a:r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5" name="Group 73">
            <a:extLst>
              <a:ext uri="{FF2B5EF4-FFF2-40B4-BE49-F238E27FC236}">
                <a16:creationId xmlns:a16="http://schemas.microsoft.com/office/drawing/2014/main" id="{BEA334FB-481B-E049-A8E8-9D0AC1C04FEA}"/>
              </a:ext>
            </a:extLst>
          </p:cNvPr>
          <p:cNvGrpSpPr>
            <a:grpSpLocks/>
          </p:cNvGrpSpPr>
          <p:nvPr/>
        </p:nvGrpSpPr>
        <p:grpSpPr bwMode="auto">
          <a:xfrm>
            <a:off x="7116763" y="1378861"/>
            <a:ext cx="641350" cy="558800"/>
            <a:chOff x="-44" y="1473"/>
            <a:chExt cx="981" cy="1105"/>
          </a:xfrm>
        </p:grpSpPr>
        <p:pic>
          <p:nvPicPr>
            <p:cNvPr id="106" name="Picture 74" descr="desktop_computer_stylized_medium">
              <a:extLst>
                <a:ext uri="{FF2B5EF4-FFF2-40B4-BE49-F238E27FC236}">
                  <a16:creationId xmlns:a16="http://schemas.microsoft.com/office/drawing/2014/main" id="{0FB216A8-4F98-AA46-B532-32518B83E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75">
              <a:extLst>
                <a:ext uri="{FF2B5EF4-FFF2-40B4-BE49-F238E27FC236}">
                  <a16:creationId xmlns:a16="http://schemas.microsoft.com/office/drawing/2014/main" id="{871AC4D7-8642-7D44-9317-417B5F8F85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8" name="Group 80">
            <a:extLst>
              <a:ext uri="{FF2B5EF4-FFF2-40B4-BE49-F238E27FC236}">
                <a16:creationId xmlns:a16="http://schemas.microsoft.com/office/drawing/2014/main" id="{0EF95EC3-C2D4-9E4C-9521-F92B5B88AB29}"/>
              </a:ext>
            </a:extLst>
          </p:cNvPr>
          <p:cNvGrpSpPr>
            <a:grpSpLocks/>
          </p:cNvGrpSpPr>
          <p:nvPr/>
        </p:nvGrpSpPr>
        <p:grpSpPr bwMode="auto">
          <a:xfrm>
            <a:off x="7112000" y="1977348"/>
            <a:ext cx="641350" cy="558800"/>
            <a:chOff x="-44" y="1473"/>
            <a:chExt cx="981" cy="1105"/>
          </a:xfrm>
        </p:grpSpPr>
        <p:pic>
          <p:nvPicPr>
            <p:cNvPr id="109" name="Picture 81" descr="desktop_computer_stylized_medium">
              <a:extLst>
                <a:ext uri="{FF2B5EF4-FFF2-40B4-BE49-F238E27FC236}">
                  <a16:creationId xmlns:a16="http://schemas.microsoft.com/office/drawing/2014/main" id="{BE8FC295-C7B7-C84A-9639-AAA684958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31D155CD-E402-954B-8FA1-5955CB0585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83">
            <a:extLst>
              <a:ext uri="{FF2B5EF4-FFF2-40B4-BE49-F238E27FC236}">
                <a16:creationId xmlns:a16="http://schemas.microsoft.com/office/drawing/2014/main" id="{BF765BCF-419D-4F4C-A66F-45A7F9698141}"/>
              </a:ext>
            </a:extLst>
          </p:cNvPr>
          <p:cNvGrpSpPr>
            <a:grpSpLocks/>
          </p:cNvGrpSpPr>
          <p:nvPr/>
        </p:nvGrpSpPr>
        <p:grpSpPr bwMode="auto">
          <a:xfrm>
            <a:off x="7140575" y="2586948"/>
            <a:ext cx="641350" cy="558800"/>
            <a:chOff x="-44" y="1473"/>
            <a:chExt cx="981" cy="1105"/>
          </a:xfrm>
        </p:grpSpPr>
        <p:pic>
          <p:nvPicPr>
            <p:cNvPr id="112" name="Picture 84" descr="desktop_computer_stylized_medium">
              <a:extLst>
                <a:ext uri="{FF2B5EF4-FFF2-40B4-BE49-F238E27FC236}">
                  <a16:creationId xmlns:a16="http://schemas.microsoft.com/office/drawing/2014/main" id="{84119354-B347-3240-8A47-9B56540D7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Freeform 85">
              <a:extLst>
                <a:ext uri="{FF2B5EF4-FFF2-40B4-BE49-F238E27FC236}">
                  <a16:creationId xmlns:a16="http://schemas.microsoft.com/office/drawing/2014/main" id="{8CC47AE7-EF7A-D54F-96D6-26C222D4F8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87">
            <a:extLst>
              <a:ext uri="{FF2B5EF4-FFF2-40B4-BE49-F238E27FC236}">
                <a16:creationId xmlns:a16="http://schemas.microsoft.com/office/drawing/2014/main" id="{9C4422EF-C252-1145-92D8-74A11BEA28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9763" y="1536023"/>
            <a:ext cx="641350" cy="558800"/>
            <a:chOff x="-44" y="1473"/>
            <a:chExt cx="981" cy="1105"/>
          </a:xfrm>
        </p:grpSpPr>
        <p:pic>
          <p:nvPicPr>
            <p:cNvPr id="115" name="Picture 88" descr="desktop_computer_stylized_medium">
              <a:extLst>
                <a:ext uri="{FF2B5EF4-FFF2-40B4-BE49-F238E27FC236}">
                  <a16:creationId xmlns:a16="http://schemas.microsoft.com/office/drawing/2014/main" id="{3A21162C-4ABF-5B4D-B741-3AA5F44AD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Freeform 89">
              <a:extLst>
                <a:ext uri="{FF2B5EF4-FFF2-40B4-BE49-F238E27FC236}">
                  <a16:creationId xmlns:a16="http://schemas.microsoft.com/office/drawing/2014/main" id="{8790702D-4218-6844-AB6C-19506FCB03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7" name="Group 90">
            <a:extLst>
              <a:ext uri="{FF2B5EF4-FFF2-40B4-BE49-F238E27FC236}">
                <a16:creationId xmlns:a16="http://schemas.microsoft.com/office/drawing/2014/main" id="{5150C92F-F48E-A84A-9BF4-E37FE68035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814050" y="2815548"/>
            <a:ext cx="641350" cy="558800"/>
            <a:chOff x="-44" y="1473"/>
            <a:chExt cx="981" cy="1105"/>
          </a:xfrm>
        </p:grpSpPr>
        <p:pic>
          <p:nvPicPr>
            <p:cNvPr id="118" name="Picture 91" descr="desktop_computer_stylized_medium">
              <a:extLst>
                <a:ext uri="{FF2B5EF4-FFF2-40B4-BE49-F238E27FC236}">
                  <a16:creationId xmlns:a16="http://schemas.microsoft.com/office/drawing/2014/main" id="{EFC7BB82-D0BA-FF48-BCED-67929C19E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812216D8-CF55-8E49-93DB-7771EC121C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93">
            <a:extLst>
              <a:ext uri="{FF2B5EF4-FFF2-40B4-BE49-F238E27FC236}">
                <a16:creationId xmlns:a16="http://schemas.microsoft.com/office/drawing/2014/main" id="{737C2567-35F0-FD42-AC57-E3D8F89E42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15500" y="4339548"/>
            <a:ext cx="641350" cy="558800"/>
            <a:chOff x="-44" y="1473"/>
            <a:chExt cx="981" cy="1105"/>
          </a:xfrm>
        </p:grpSpPr>
        <p:pic>
          <p:nvPicPr>
            <p:cNvPr id="121" name="Picture 94" descr="desktop_computer_stylized_medium">
              <a:extLst>
                <a:ext uri="{FF2B5EF4-FFF2-40B4-BE49-F238E27FC236}">
                  <a16:creationId xmlns:a16="http://schemas.microsoft.com/office/drawing/2014/main" id="{1C8D42B4-68A5-5A41-9961-FA7E0721D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F4363C98-80EE-9645-8C79-355EF0EF3B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3" name="Group 96">
            <a:extLst>
              <a:ext uri="{FF2B5EF4-FFF2-40B4-BE49-F238E27FC236}">
                <a16:creationId xmlns:a16="http://schemas.microsoft.com/office/drawing/2014/main" id="{32AAD107-7119-2240-A3B7-72F4CCB7B2B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1863" y="4380823"/>
            <a:ext cx="641350" cy="558800"/>
            <a:chOff x="-44" y="1473"/>
            <a:chExt cx="981" cy="1105"/>
          </a:xfrm>
        </p:grpSpPr>
        <p:pic>
          <p:nvPicPr>
            <p:cNvPr id="124" name="Picture 97" descr="desktop_computer_stylized_medium">
              <a:extLst>
                <a:ext uri="{FF2B5EF4-FFF2-40B4-BE49-F238E27FC236}">
                  <a16:creationId xmlns:a16="http://schemas.microsoft.com/office/drawing/2014/main" id="{FCC6FBDB-2C4D-F445-9734-8B3341F22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1A19AAE9-A155-8743-989B-46EA585FAA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698824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05979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261" y="3221529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910964" y="1504586"/>
            <a:ext cx="5504825" cy="221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marR="0" lvl="0" indent="-2349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What’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 a subnet ?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device interfaces that can physically reach each other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without passing through an intervening router</a:t>
            </a: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BF6DCAC-843D-3745-A7E3-15A8AB8BE438}"/>
              </a:ext>
            </a:extLst>
          </p:cNvPr>
          <p:cNvCxnSpPr>
            <a:cxnSpLocks/>
          </p:cNvCxnSpPr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FED2BF4-CE70-1348-8E9F-782B4E45CDA9}"/>
              </a:ext>
            </a:extLst>
          </p:cNvPr>
          <p:cNvCxnSpPr>
            <a:cxnSpLocks/>
          </p:cNvCxnSpPr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7621971-34E0-CC48-A19B-037E3093111E}"/>
              </a:ext>
            </a:extLst>
          </p:cNvPr>
          <p:cNvGrpSpPr/>
          <p:nvPr/>
        </p:nvGrpSpPr>
        <p:grpSpPr>
          <a:xfrm>
            <a:off x="9053641" y="2438501"/>
            <a:ext cx="632991" cy="30093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6FB98C3C-BD15-1E4E-8161-5771358A56F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EC270-4E3D-3340-AFF2-3620AE4874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728EBC2-F374-244F-8DF6-ECD78FFF8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7FC2F874-C457-C14E-83DC-0F8852485F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029F755-13C4-CD49-A357-AE486E655D3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3A5A8F28-09DA-664C-9D32-7EA01040A22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2ECA3380-F117-EF47-A645-2BCD02B473A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96" name="Text Box 56">
            <a:extLst>
              <a:ext uri="{FF2B5EF4-FFF2-40B4-BE49-F238E27FC236}">
                <a16:creationId xmlns:a16="http://schemas.microsoft.com/office/drawing/2014/main" id="{B04BC199-4923-444E-942F-BE2C9E1E7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084" y="5139102"/>
            <a:ext cx="372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network consisting of 3 subnets</a:t>
            </a:r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822ACC87-727D-F940-A3A4-2EF4866EA13E}"/>
              </a:ext>
            </a:extLst>
          </p:cNvPr>
          <p:cNvSpPr txBox="1">
            <a:spLocks noChangeArrowheads="1"/>
          </p:cNvSpPr>
          <p:nvPr/>
        </p:nvSpPr>
        <p:spPr>
          <a:xfrm>
            <a:off x="923879" y="3718261"/>
            <a:ext cx="6050358" cy="2667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marR="0" lvl="0" indent="-2349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 addresses have structure: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subnet part: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devices in same subnet have common high order bits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part: remaining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low order bits 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" name="Slide Number Placeholder 3">
            <a:extLst>
              <a:ext uri="{FF2B5EF4-FFF2-40B4-BE49-F238E27FC236}">
                <a16:creationId xmlns:a16="http://schemas.microsoft.com/office/drawing/2014/main" id="{EA981E4D-2FB9-F04E-A3CD-C63BFC66A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7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Subnets</a:t>
            </a:r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698824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05979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261" y="3221529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910964" y="1504585"/>
            <a:ext cx="5504825" cy="498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Recipe for defining subnets: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detach each interface from its host or router, creating “islands” of isolated networks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isolated network is called a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subnet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BF6DCAC-843D-3745-A7E3-15A8AB8BE438}"/>
              </a:ext>
            </a:extLst>
          </p:cNvPr>
          <p:cNvCxnSpPr>
            <a:cxnSpLocks/>
          </p:cNvCxnSpPr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FED2BF4-CE70-1348-8E9F-782B4E45CDA9}"/>
              </a:ext>
            </a:extLst>
          </p:cNvPr>
          <p:cNvCxnSpPr>
            <a:cxnSpLocks/>
          </p:cNvCxnSpPr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83105E2-3EAE-884F-AE2D-429232EDEC1E}"/>
              </a:ext>
            </a:extLst>
          </p:cNvPr>
          <p:cNvGrpSpPr/>
          <p:nvPr/>
        </p:nvGrpSpPr>
        <p:grpSpPr>
          <a:xfrm>
            <a:off x="7112000" y="1378861"/>
            <a:ext cx="4343400" cy="3560762"/>
            <a:chOff x="7112000" y="1378861"/>
            <a:chExt cx="4343400" cy="3560762"/>
          </a:xfrm>
        </p:grpSpPr>
        <p:grpSp>
          <p:nvGrpSpPr>
            <p:cNvPr id="105" name="Group 73">
              <a:extLst>
                <a:ext uri="{FF2B5EF4-FFF2-40B4-BE49-F238E27FC236}">
                  <a16:creationId xmlns:a16="http://schemas.microsoft.com/office/drawing/2014/main" id="{BEA334FB-481B-E049-A8E8-9D0AC1C04F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16763" y="1378861"/>
              <a:ext cx="641350" cy="558800"/>
              <a:chOff x="-44" y="1473"/>
              <a:chExt cx="981" cy="1105"/>
            </a:xfrm>
          </p:grpSpPr>
          <p:pic>
            <p:nvPicPr>
              <p:cNvPr id="106" name="Picture 74" descr="desktop_computer_stylized_medium">
                <a:extLst>
                  <a:ext uri="{FF2B5EF4-FFF2-40B4-BE49-F238E27FC236}">
                    <a16:creationId xmlns:a16="http://schemas.microsoft.com/office/drawing/2014/main" id="{0FB216A8-4F98-AA46-B532-32518B83E6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75">
                <a:extLst>
                  <a:ext uri="{FF2B5EF4-FFF2-40B4-BE49-F238E27FC236}">
                    <a16:creationId xmlns:a16="http://schemas.microsoft.com/office/drawing/2014/main" id="{871AC4D7-8642-7D44-9317-417B5F8F859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08" name="Group 80">
              <a:extLst>
                <a:ext uri="{FF2B5EF4-FFF2-40B4-BE49-F238E27FC236}">
                  <a16:creationId xmlns:a16="http://schemas.microsoft.com/office/drawing/2014/main" id="{0EF95EC3-C2D4-9E4C-9521-F92B5B88AB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12000" y="1977348"/>
              <a:ext cx="641350" cy="558800"/>
              <a:chOff x="-44" y="1473"/>
              <a:chExt cx="981" cy="1105"/>
            </a:xfrm>
          </p:grpSpPr>
          <p:pic>
            <p:nvPicPr>
              <p:cNvPr id="109" name="Picture 81" descr="desktop_computer_stylized_medium">
                <a:extLst>
                  <a:ext uri="{FF2B5EF4-FFF2-40B4-BE49-F238E27FC236}">
                    <a16:creationId xmlns:a16="http://schemas.microsoft.com/office/drawing/2014/main" id="{BE8FC295-C7B7-C84A-9639-AAA684958A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Freeform 82">
                <a:extLst>
                  <a:ext uri="{FF2B5EF4-FFF2-40B4-BE49-F238E27FC236}">
                    <a16:creationId xmlns:a16="http://schemas.microsoft.com/office/drawing/2014/main" id="{31D155CD-E402-954B-8FA1-5955CB05859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" name="Group 83">
              <a:extLst>
                <a:ext uri="{FF2B5EF4-FFF2-40B4-BE49-F238E27FC236}">
                  <a16:creationId xmlns:a16="http://schemas.microsoft.com/office/drawing/2014/main" id="{BF765BCF-419D-4F4C-A66F-45A7F96981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0575" y="2586948"/>
              <a:ext cx="641350" cy="558800"/>
              <a:chOff x="-44" y="1473"/>
              <a:chExt cx="981" cy="1105"/>
            </a:xfrm>
          </p:grpSpPr>
          <p:pic>
            <p:nvPicPr>
              <p:cNvPr id="112" name="Picture 84" descr="desktop_computer_stylized_medium">
                <a:extLst>
                  <a:ext uri="{FF2B5EF4-FFF2-40B4-BE49-F238E27FC236}">
                    <a16:creationId xmlns:a16="http://schemas.microsoft.com/office/drawing/2014/main" id="{84119354-B347-3240-8A47-9B56540D78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" name="Freeform 85">
                <a:extLst>
                  <a:ext uri="{FF2B5EF4-FFF2-40B4-BE49-F238E27FC236}">
                    <a16:creationId xmlns:a16="http://schemas.microsoft.com/office/drawing/2014/main" id="{8CC47AE7-EF7A-D54F-96D6-26C222D4F8D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4" name="Group 87">
              <a:extLst>
                <a:ext uri="{FF2B5EF4-FFF2-40B4-BE49-F238E27FC236}">
                  <a16:creationId xmlns:a16="http://schemas.microsoft.com/office/drawing/2014/main" id="{9C4422EF-C252-1145-92D8-74A11BEA28D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799763" y="1536023"/>
              <a:ext cx="641350" cy="558800"/>
              <a:chOff x="-44" y="1473"/>
              <a:chExt cx="981" cy="1105"/>
            </a:xfrm>
          </p:grpSpPr>
          <p:pic>
            <p:nvPicPr>
              <p:cNvPr id="115" name="Picture 88" descr="desktop_computer_stylized_medium">
                <a:extLst>
                  <a:ext uri="{FF2B5EF4-FFF2-40B4-BE49-F238E27FC236}">
                    <a16:creationId xmlns:a16="http://schemas.microsoft.com/office/drawing/2014/main" id="{3A21162C-4ABF-5B4D-B741-3AA5F44ADB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6" name="Freeform 89">
                <a:extLst>
                  <a:ext uri="{FF2B5EF4-FFF2-40B4-BE49-F238E27FC236}">
                    <a16:creationId xmlns:a16="http://schemas.microsoft.com/office/drawing/2014/main" id="{8790702D-4218-6844-AB6C-19506FCB036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7" name="Group 90">
              <a:extLst>
                <a:ext uri="{FF2B5EF4-FFF2-40B4-BE49-F238E27FC236}">
                  <a16:creationId xmlns:a16="http://schemas.microsoft.com/office/drawing/2014/main" id="{5150C92F-F48E-A84A-9BF4-E37FE680353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814050" y="2815548"/>
              <a:ext cx="641350" cy="558800"/>
              <a:chOff x="-44" y="1473"/>
              <a:chExt cx="981" cy="1105"/>
            </a:xfrm>
          </p:grpSpPr>
          <p:pic>
            <p:nvPicPr>
              <p:cNvPr id="118" name="Picture 91" descr="desktop_computer_stylized_medium">
                <a:extLst>
                  <a:ext uri="{FF2B5EF4-FFF2-40B4-BE49-F238E27FC236}">
                    <a16:creationId xmlns:a16="http://schemas.microsoft.com/office/drawing/2014/main" id="{EFC7BB82-D0BA-FF48-BCED-67929C19E4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Freeform 92">
                <a:extLst>
                  <a:ext uri="{FF2B5EF4-FFF2-40B4-BE49-F238E27FC236}">
                    <a16:creationId xmlns:a16="http://schemas.microsoft.com/office/drawing/2014/main" id="{812216D8-CF55-8E49-93DB-7771EC121C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20" name="Group 93">
              <a:extLst>
                <a:ext uri="{FF2B5EF4-FFF2-40B4-BE49-F238E27FC236}">
                  <a16:creationId xmlns:a16="http://schemas.microsoft.com/office/drawing/2014/main" id="{737C2567-35F0-FD42-AC57-E3D8F89E42E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715500" y="4339548"/>
              <a:ext cx="641350" cy="558800"/>
              <a:chOff x="-44" y="1473"/>
              <a:chExt cx="981" cy="1105"/>
            </a:xfrm>
          </p:grpSpPr>
          <p:pic>
            <p:nvPicPr>
              <p:cNvPr id="121" name="Picture 94" descr="desktop_computer_stylized_medium">
                <a:extLst>
                  <a:ext uri="{FF2B5EF4-FFF2-40B4-BE49-F238E27FC236}">
                    <a16:creationId xmlns:a16="http://schemas.microsoft.com/office/drawing/2014/main" id="{1C8D42B4-68A5-5A41-9961-FA7E0721D1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" name="Freeform 95">
                <a:extLst>
                  <a:ext uri="{FF2B5EF4-FFF2-40B4-BE49-F238E27FC236}">
                    <a16:creationId xmlns:a16="http://schemas.microsoft.com/office/drawing/2014/main" id="{F4363C98-80EE-9645-8C79-355EF0EF3BE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23" name="Group 96">
              <a:extLst>
                <a:ext uri="{FF2B5EF4-FFF2-40B4-BE49-F238E27FC236}">
                  <a16:creationId xmlns:a16="http://schemas.microsoft.com/office/drawing/2014/main" id="{32AAD107-7119-2240-A3B7-72F4CCB7B2B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51863" y="4380823"/>
              <a:ext cx="641350" cy="558800"/>
              <a:chOff x="-44" y="1473"/>
              <a:chExt cx="981" cy="1105"/>
            </a:xfrm>
          </p:grpSpPr>
          <p:pic>
            <p:nvPicPr>
              <p:cNvPr id="124" name="Picture 97" descr="desktop_computer_stylized_medium">
                <a:extLst>
                  <a:ext uri="{FF2B5EF4-FFF2-40B4-BE49-F238E27FC236}">
                    <a16:creationId xmlns:a16="http://schemas.microsoft.com/office/drawing/2014/main" id="{FCC6FBDB-2C4D-F445-9734-8B3341F221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" name="Freeform 98">
                <a:extLst>
                  <a:ext uri="{FF2B5EF4-FFF2-40B4-BE49-F238E27FC236}">
                    <a16:creationId xmlns:a16="http://schemas.microsoft.com/office/drawing/2014/main" id="{1A19AAE9-A155-8743-989B-46EA585FAA5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47621971-34E0-CC48-A19B-037E3093111E}"/>
                </a:ext>
              </a:extLst>
            </p:cNvPr>
            <p:cNvGrpSpPr/>
            <p:nvPr/>
          </p:nvGrpSpPr>
          <p:grpSpPr>
            <a:xfrm>
              <a:off x="9053641" y="2438501"/>
              <a:ext cx="632991" cy="300938"/>
              <a:chOff x="7493876" y="2774731"/>
              <a:chExt cx="1481958" cy="894622"/>
            </a:xfrm>
          </p:grpSpPr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6FB98C3C-BD15-1E4E-8161-5771358A56FA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CCEC270-4E3D-3340-AFF2-3620AE4874F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6728EBC2-F374-244F-8DF6-ECD78FFF853B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49" name="Freeform 148">
                  <a:extLst>
                    <a:ext uri="{FF2B5EF4-FFF2-40B4-BE49-F238E27FC236}">
                      <a16:creationId xmlns:a16="http://schemas.microsoft.com/office/drawing/2014/main" id="{7FC2F874-C457-C14E-83DC-0F8852485FD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8029F755-13C4-CD49-A357-AE486E655D39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3A5A8F28-09DA-664C-9D32-7EA01040A22B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2ECA3380-F117-EF47-A645-2BCD02B473AC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2" name="Text Box 61">
            <a:extLst>
              <a:ext uri="{FF2B5EF4-FFF2-40B4-BE49-F238E27FC236}">
                <a16:creationId xmlns:a16="http://schemas.microsoft.com/office/drawing/2014/main" id="{7450CD71-0D9C-984C-A299-445FA3B3E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2921" y="5092127"/>
            <a:ext cx="58637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subnet mask: /24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(high-order 24 bits: subnet part of IP address)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6CE07F-517D-D649-BF67-8C5DA464C516}"/>
              </a:ext>
            </a:extLst>
          </p:cNvPr>
          <p:cNvGrpSpPr/>
          <p:nvPr/>
        </p:nvGrpSpPr>
        <p:grpSpPr>
          <a:xfrm>
            <a:off x="6239437" y="3859589"/>
            <a:ext cx="2574780" cy="707886"/>
            <a:chOff x="6239437" y="3859589"/>
            <a:chExt cx="2574780" cy="707886"/>
          </a:xfrm>
        </p:grpSpPr>
        <p:sp>
          <p:nvSpPr>
            <p:cNvPr id="64" name="Text Box 193">
              <a:extLst>
                <a:ext uri="{FF2B5EF4-FFF2-40B4-BE49-F238E27FC236}">
                  <a16:creationId xmlns:a16="http://schemas.microsoft.com/office/drawing/2014/main" id="{B341E022-809C-9E40-A0E3-3806FF4B1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9437" y="3859589"/>
              <a:ext cx="160813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subnet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223.1.3.0/24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3EDDBC1-46EB-B24C-ABD2-2797AD0BA288}"/>
                </a:ext>
              </a:extLst>
            </p:cNvPr>
            <p:cNvCxnSpPr/>
            <p:nvPr/>
          </p:nvCxnSpPr>
          <p:spPr>
            <a:xfrm>
              <a:off x="7794885" y="4062334"/>
              <a:ext cx="1019332" cy="0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24FCA67-63DE-A64A-89C3-5E342AE7599A}"/>
              </a:ext>
            </a:extLst>
          </p:cNvPr>
          <p:cNvGrpSpPr/>
          <p:nvPr/>
        </p:nvGrpSpPr>
        <p:grpSpPr>
          <a:xfrm>
            <a:off x="7255489" y="607842"/>
            <a:ext cx="2491388" cy="1475790"/>
            <a:chOff x="7255489" y="607842"/>
            <a:chExt cx="2491388" cy="1475790"/>
          </a:xfrm>
        </p:grpSpPr>
        <p:sp>
          <p:nvSpPr>
            <p:cNvPr id="68" name="Text Box 191">
              <a:extLst>
                <a:ext uri="{FF2B5EF4-FFF2-40B4-BE49-F238E27FC236}">
                  <a16:creationId xmlns:a16="http://schemas.microsoft.com/office/drawing/2014/main" id="{C380DA30-290E-7D46-8D2C-61FF9FCC9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5489" y="607842"/>
              <a:ext cx="24913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subnet 223.1.1.0/24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6E8DEE4-EB84-5C43-B29D-2451810BCA99}"/>
                </a:ext>
              </a:extLst>
            </p:cNvPr>
            <p:cNvCxnSpPr/>
            <p:nvPr/>
          </p:nvCxnSpPr>
          <p:spPr>
            <a:xfrm>
              <a:off x="8289561" y="944379"/>
              <a:ext cx="0" cy="113925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EDEA9F-4F4C-914B-B7D0-5AA93608D0D4}"/>
              </a:ext>
            </a:extLst>
          </p:cNvPr>
          <p:cNvGrpSpPr/>
          <p:nvPr/>
        </p:nvGrpSpPr>
        <p:grpSpPr>
          <a:xfrm>
            <a:off x="9531133" y="1000631"/>
            <a:ext cx="2491388" cy="1475243"/>
            <a:chOff x="9531133" y="1000631"/>
            <a:chExt cx="2491388" cy="1475243"/>
          </a:xfrm>
        </p:grpSpPr>
        <p:sp>
          <p:nvSpPr>
            <p:cNvPr id="63" name="Text Box 192">
              <a:extLst>
                <a:ext uri="{FF2B5EF4-FFF2-40B4-BE49-F238E27FC236}">
                  <a16:creationId xmlns:a16="http://schemas.microsoft.com/office/drawing/2014/main" id="{30FD6D85-B71D-B84A-94A4-AB27D89C2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31133" y="1000631"/>
              <a:ext cx="24913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subnet 223.1.2.0/24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F2C7676-1B9E-6D42-9EC4-80E440D8B177}"/>
                </a:ext>
              </a:extLst>
            </p:cNvPr>
            <p:cNvCxnSpPr/>
            <p:nvPr/>
          </p:nvCxnSpPr>
          <p:spPr>
            <a:xfrm>
              <a:off x="10630525" y="1336621"/>
              <a:ext cx="0" cy="113925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FFB91F34-0D24-7E4B-BB9F-5412CC114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5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838</Words>
  <Application>Microsoft Macintosh PowerPoint</Application>
  <PresentationFormat>Widescreen</PresentationFormat>
  <Paragraphs>283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MS PGothic</vt:lpstr>
      <vt:lpstr>MS PGothic</vt:lpstr>
      <vt:lpstr>Arial</vt:lpstr>
      <vt:lpstr>Calibri</vt:lpstr>
      <vt:lpstr>Calibri Light</vt:lpstr>
      <vt:lpstr>Comic Sans MS</vt:lpstr>
      <vt:lpstr>Gill Sans MT</vt:lpstr>
      <vt:lpstr>Tahoma</vt:lpstr>
      <vt:lpstr>Times New Roman</vt:lpstr>
      <vt:lpstr>Wingdings</vt:lpstr>
      <vt:lpstr>Office Theme</vt:lpstr>
      <vt:lpstr>Week 7-Lec 3</vt:lpstr>
      <vt:lpstr>IP addressing: introduction</vt:lpstr>
      <vt:lpstr>What is an IP address?</vt:lpstr>
      <vt:lpstr>PowerPoint Presentation</vt:lpstr>
      <vt:lpstr>What comprises an IP address?</vt:lpstr>
      <vt:lpstr>IP addresses</vt:lpstr>
      <vt:lpstr>Classes in IP addresses</vt:lpstr>
      <vt:lpstr>Subnets</vt:lpstr>
      <vt:lpstr>Subnets</vt:lpstr>
      <vt:lpstr>Subnets</vt:lpstr>
      <vt:lpstr>IP Datagram format</vt:lpstr>
      <vt:lpstr>IP fragmentation, reassembly</vt:lpstr>
      <vt:lpstr>PowerPoint Presentation</vt:lpstr>
      <vt:lpstr>IP fragmentation, reassembly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7-Lec 3</dc:title>
  <dc:creator>Microsoft Office User</dc:creator>
  <cp:lastModifiedBy>Microsoft Office User</cp:lastModifiedBy>
  <cp:revision>12</cp:revision>
  <dcterms:created xsi:type="dcterms:W3CDTF">2023-09-13T11:35:14Z</dcterms:created>
  <dcterms:modified xsi:type="dcterms:W3CDTF">2023-09-15T08:22:27Z</dcterms:modified>
</cp:coreProperties>
</file>