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1087" r:id="rId3"/>
    <p:sldId id="1088" r:id="rId4"/>
    <p:sldId id="1089" r:id="rId5"/>
    <p:sldId id="283" r:id="rId6"/>
    <p:sldId id="258" r:id="rId7"/>
    <p:sldId id="1090" r:id="rId8"/>
    <p:sldId id="1091" r:id="rId9"/>
    <p:sldId id="260" r:id="rId10"/>
    <p:sldId id="257" r:id="rId11"/>
    <p:sldId id="259" r:id="rId12"/>
    <p:sldId id="10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5T10:33:59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6682 14558 1924 0,'0'0'0'0,"0"0"-50"0,0 0 50 0,0 0-94 0,0 0 94 0,0 0-118 0,0 0 118 0,0 0-124 15,0 0 124-15,0 0-94 0,0 0 94 0,0 0-29 0,0 0 29 0,152-86-14 0,-152 86 14 0,41-10-3 16,-41 10 3-16,42-10 3 0,-42 10-3 0,40-5 13 0,-40 5-13 0,39-4 15 15,-39 4-15-15,33-1 11 0,-33 1-11 0,33 0 8 0,-33 0-8 0,29 2 0 0,-29-2 0 0,27 7-2 16,-27-7 2-16,23 10-9 0,-23-10 9 0,21 11-14 0,-21-11 14 0,17 14-11 0,-17-14 11 0,13 16-7 16,-13-16 7-16,10 19 5 0,-10-19-5 0,6 23 25 0,-6-23-25 0,0 26 42 15,0-26-42-15,-7 28 42 0,7-28-42 0,-15 33 48 0,15-33-48 0,-24 35 44 0,24-35-44 0,-30 38 33 0,30-38-33 16,-36 39 21-16,36-39-21 0,-42 40 27 0,42-40-27 0,-49 38 24 0,49-38-24 0,-50 40 25 16,50-40-25-16,-51 36 35 0,51-36-35 0,-49 34 21 0,49-34-21 0,-44 27 16 0,44-27-16 0,-39 22 9 15,39-22-9-15,-34 17 15 0,34-17-15 0,-26 12 14 0,26-12-14 0,-20 10 15 16,20-10-15-16,-11 6 21 0,11-6-21 0,-8 3 15 0,8-3-15 0,-1 1 5 0,1-1-5 0,0 0-25 15,0 0 25-15,0 0-67 0,0 0 67 0,5 0-108 0,-5 0 108 0,9 0-92 0,-9 0 92 0,15 0-45 16,-15 0 45-16,21 0 24 0,-21 0-24 0,30-1 86 0,-30 1-86 0,41-2 107 0,-41 2-107 0,48-4 97 16,-48 4-97-16,56-6 82 0,-56 6-82 0,62-3 61 0,-62 3-61 0,68-4 39 0,-68 4-39 0,68 0 28 15,-68 0-28-15,66 0 19 0,-66 0-19 0,67 6 14 0,-67-6-14 0,60 10 10 0,-60-10-10 0,53 11 9 16,-53-11-9-16,50 9 1 0,-50-9-1 0,42 10 2 0,-42-10-2 0,36 11 6 16,-36-11-6-16,27 9 4 0,-27-9-4 0,25 8 6 0,-25-8-6 0,15 7 6 0,-15-7-6 0,11 5 5 15,-11-5-5-15,8 4 7 0,-8-4-7 0,2 2 12 0,-2-2-12 0,1 1 24 0,-1-1-24 0,0 0 37 16,0 0-37-16,0 0 48 0,0 0-48 0,0 0 52 0,0 0-52 0,-1 0 46 0,1 0-46 0,-2 0 32 15,2 0-32-15,-1 0-13 0,1 0 13 0,-1 0-99 0,1 0 99 0,-5 0-254 16,5 0 254-16,-2 0-619 0,2 0 619 0,-1 0-1449 0,1 0 1449 0</inkml:trace>
  <inkml:trace contextRef="#ctx0" brushRef="#br0" timeOffset="1476.657">7759 14371 63 0,'0'0'0'0,"0"0"60"16,0 0-60-16,0 0 17 0,0 0-17 0,0 0 24 0,0 0-24 0,0 0 68 0,0 0-68 0,0 0 142 15,0 0-142-15,0 0 219 0,0 0-219 0,0 0 243 0,0 0-243 0,0 0 217 0,0 0-217 0,0 0 160 16,0 0-160-16,20-123 94 0,-20 123-94 0,-11-15 64 0,11 15-64 0,-16-15 52 16,16 15-52-16,-16-16 30 0,16 16-30 0,-19-15 7 0,19 15-7 0,-23-13-10 0,23 13 10 0,-26-14-14 15,26 14 14-15,-24-13-5 0,24 13 5 0,-28-11 7 0,28 11-7 0,-23-10 21 0,23 10-21 0,-27-8 29 16,27 8-29-16,-22-6 30 0,22 6-30 0,-22-5 34 0,22 5-34 0,-18-4 37 0,18 4-37 0,-18-1 31 16,18 1-31-16,-12-1 24 0,12 1-24 0,-9 0 8 0,9 0-8 0,-5 0-10 15,5 0 10-15,-4 0-30 0,4 0 30 0,-1 0-58 0,1 0 58 0,0 0-90 0,0 0 90 0,0 0-137 16,0 0 137-16,0 1-175 0,0-1 175 0,5 4-154 0,-5-4 154 0,4 8-100 0,-4-8 100 0,9 11-19 15,-9-11 19-15,10 13 61 0,-10-13-61 0,13 16 96 0,-13-16-96 0,19 19 99 0,-19-19-99 0,23 19 85 16,-23-19-85-16,28 22 71 0,-28-22-71 0,30 22 49 0,-30-22-49 0,31 23 37 0,-31-23-37 0,31 23 28 16,-31-23-28-16,33 21 24 0,-33-21-24 0,33 23 26 0,-33-23-26 0,28 21 22 0,-28-21-22 15,27 21 26-15,-27-21-26 0,21 19 19 0,-21-19-19 0,20 20 15 0,-20-20-15 0,12 18 11 16,-12-18-11-16,14 18 2 0,-14-18-2 0,6 19-7 0,-6-19 7 0,5 18-23 0,-5-18 23 0,0 20-39 16,0-20 39-16,-1 19-47 0,1-19 47 0,-13 22-51 0,13-22 51 0,-15 22-47 15,15-22 47-15,-22 21-35 0,22-21 35 0,-27 20-36 0,27-20 36 0,-31 19-23 0,31-19 23 0,-35 16-13 16,35-16 13-16,-36 13-2 0,36-13 2 0,-33 10 25 0,33-10-25 0,-32 4 45 0,32-4-45 0,-29 0 78 15,29 0-78-15,-27 0 103 0,27 0-103 0,-21-3 118 0,21 3-118 0,-18-7 136 0,18 7-136 0,-13-9 147 16,13 9-147-16,-10-13 148 0,10 13-148 0,-8-15 135 0,8 15-135 0,-2-19 100 0,2 19-100 0,0-24 55 16,0 24-55-16,2-31 24 0,-2 31-24 0,10-35 7 0,-10 35-7 0,16-37 6 15,-16 37-6-15,20-37 17 0,-20 37-17 0,21-36 24 0,-21 36-24 0,24-35 27 0,-24 35-27 0,29-33 25 16,-29 33-25-16,30-34 16 0,-30 34-16 0,31-32 9 0,-31 32-9 0,31-29 4 0,-31 29-4 0,31-25 4 16,-31 25-4-16,29-21 1 0,-29 21-1 0,23-16 1 0,-23 16-1 0,21-14 1 0,-21 14-1 0,19-10-1 15,-19 10 1-15,16-8-2 0,-16 8 2 0,13-6-11 0,-13 6 11 0,9-3-55 16,-9 3 55-16,8-1-151 0,-8 1 151 0,4 0-353 0,-4 0 353 0,3 0-723 0,-3 0 723 0,3 1-1187 0,-3-1 1187 0</inkml:trace>
  <inkml:trace contextRef="#ctx0" brushRef="#br0" timeOffset="3506.569">10820 14691 0 0,'0'0'0'0,"0"0"209"0,0 0-209 0,0 0 76 0,0 0-76 0,0 0 30 0,0 0-30 0,0 0 38 16,0 0-38-16,0 0 72 0,0 0-72 0,0 0 113 0,0 0-113 0,0 0 139 0,0 0-139 0,0 0 149 15,0 0-149-15,141-84 147 0,-141 84-147 0,32-10 133 0,-32 10-133 0,35-8 120 0,-35 8-120 0,37-6 104 16,-37 6-104-16,40-6 97 0,-40 6-97 0,41-4 88 0,-41 4-88 0,43-2 76 0,-43 2-76 0,43 0 59 15,-43 0-59-15,42 0 39 0,-42 0-39 0,42 2 27 0,-42-2-27 0,41 9 16 0,-41-9-16 0,38 9 8 16,-38-9-8-16,34 14 0 0,-34-14 0 0,32 16-7 0,-32-16 7 0,28 18-16 16,-28-18 16-16,21 20-19 0,-21-20 19 0,15 23-18 0,-15-23 18 0,11 23-12 0,-11-23 12 0,4 28 0 15,-4-28 0-15,0 30 10 0,0-30-10 0,-11 34 20 0,11-34-20 0,-21 36 25 0,21-36-25 0,-29 40 25 16,29-40-25-16,-41 41 28 0,41-41-28 0,-50 43 26 0,50-43-26 0,-59 41 21 16,59-41-21-16,-62 44 20 0,62-44-20 0,-67 37 9 0,67-37-9 0,-70 33 7 0,70-33-7 0,-70 29 5 15,70-29-5-15,-68 24-1 0,68-24 1 0,-65 21 6 0,65-21-6 0,-61 18 7 0,61-18-7 0,-59 12 6 16,59-12-6-16,-51 12 12 0,51-12-12 0,-45 9 7 0,45-9-7 0,-43 6 8 15,43-6-8-15,-34 4 15 0,34-4-15 0,-23 1 21 0,23-1-21 0,-18 0 39 0,18 0-39 0,-11 0 52 16,11 0-52-16,-6 0 60 0,6 0-60 0,-1-3 53 0,1 3-53 0,0-2 19 0,0 2-19 0,8-4-9 16,-8 4 9-16,16-5-21 0,-16 5 21 0,24-8-19 0,-24 8 19 0,32-10 5 0,-32 10-5 0,40-11 23 15,-40 11-23-15,50-9 24 0,-50 9-24 0,52-8 17 0,-52 8-17 0,56-6 14 0,-56 6-14 0,58-5 7 16,-58 5-7-16,62-3 2 0,-62 3-2 0,64-1 7 0,-64 1-7 0,63 0 2 0,-63 0-2 16,62 0 3-16,-62 0-3 0,65 0 7 0,-65 0-7 0,64 1 6 0,-64-1-6 0,61 3 14 0,-61-3-14 15,59 5 15-15,-59-5-15 0,58 5 13 0,-58-5-13 0,53 4 17 0,-53-4-17 0,49 6 9 16,-49-6-9-16,42 7 5 0,-42-7-5 0,39 6 4 0,-39-6-4 0,34 6 0 0,-34-6 0 0,27 5 4 15,-27-5-4-15,24 6 4 0,-24-6-4 0,17 5 3 0,-17-5-3 0,12 4-28 0,-12-4 28 0,9 1-149 16,-9-1 149-16,6 2-454 0,-6-2 454 0,1 2-1470 0,-1-2 1470 0</inkml:trace>
  <inkml:trace contextRef="#ctx0" brushRef="#br0" timeOffset="4523.693">11869 13895 186 0,'0'0'0'0,"0"0"278"0,0 0-278 0,0 0 215 0,0 0-215 0,0 0 121 16,0 0-121-16,0 0 85 0,0 0-85 0,0 0 65 0,0 0-65 0,0 0 49 15,0 0-49-15,0 0 40 0,0 0-40 0,0 0 34 0,0 0-34 0,0 0 31 0,0 0-31 0,0 0 33 16,0 0-33-16,0 0 27 0,0 0-27 0,0 0 25 0,0 0-25 0,0 0 37 0,0 0-37 0,0 0 52 15,0 0-52-15,33-56 64 0,-33 56-64 0,20-5 66 0,-20 5-66 0,24-4 67 16,-24 4-67-16,24-4 60 0,-24 4-60 0,29-2 50 0,-29 2-50 0,30 0 41 0,-30 0-41 0,34 0 27 0,-34 0-27 0,33 0 10 16,-33 0-10-16,34 6 6 0,-34-6-6 0,35 8 1 0,-35-8-1 0,32 10-3 15,-32-10 3-15,31 11-3 0,-31-11 3 0,28 14-9 0,-28-14 9 0,26 16-10 0,-26-16 10 0,20 15-8 16,-20-15 8-16,19 19-8 0,-19-19 8 0,14 20-5 0,-14-20 5 0,12 19-6 0,-12-19 6 16,6 21-12-16,-6-21 12 0,2 20-17 0,-2-20 17 0,0 21-16 0,0-21 16 0,-2 21-4 0,2-21 4 0,-10 23 12 15,10-23-12-15,-19 23 28 0,19-23-28 0,-23 24 33 0,23-24-33 0,-30 25 31 16,30-25-31-16,-31 25 24 0,31-25-24 0,-35 22 20 0,35-22-20 0,-36 19 16 0,36-19-16 0,-38 19 13 15,38-19-13-15,-36 16 11 0,36-16-11 0,-36 16 8 0,36-16-8 0,-36 14 6 0,36-14-6 0,-34 16 5 16,34-16-5-16,-32 11 4 0,32-11-4 0,-30 10 4 0,30-10-4 0,-26 10 5 0,26-10-5 0,-23 5 11 16,23-5-11-16,-17 3 15 0,17-3-15 0,-11 1 24 0,11-1-24 0,-8 0 41 15,8 0-41-15,-6 0 58 0,6 0-58 0,-1 0 73 0,1 0-73 0,0 0 66 0,0 0-66 0,0-2 29 16,0 2-29-16,8-4-9 0,-8 4 9 0,12-5-31 0,-12 5 31 0,16-8-34 0,-16 8 34 0,24-8-11 16,-24 8 11-16,31-10 15 0,-31 10-15 0,33-10 24 0,-33 10-24 0,40-6 26 0,-40 6-26 15,41-6 22-15,-41 6-22 0,45-3 14 0,-45 3-14 0,47-1 8 0,-47 1-8 0,49 0 8 16,-49 0-8-16,50 0 9 0,-50 0-9 0,50 0 10 0,-50 0-10 0,47 1 13 0,-47-1-13 0,46 3 8 15,-46-3-8-15,44 3 6 0,-44-3-6 0,41 4 4 0,-41-4-4 0,36 5 2 0,-36-5-2 0,31 4 4 16,-31-4-4-16,26 4-13 0,-26-4 13 0,23 3-51 0,-23-3 51 0,20 3-129 0,-20-3 129 16,17 1-263-16,-17-1 263 0,15 0-460 0,-15 0 460 0,10 0-803 0,-10 0 803 0,9 0-475 0,-9 0 475 0</inkml:trace>
  <inkml:trace contextRef="#ctx0" brushRef="#br0" timeOffset="4841.824">13369 13844 2306 0,'0'0'0'0,"0"0"31"0,0 0-31 0,0 0-1 0,0 0 1 0,0 0-25 0,0 0 25 0,0 0-33 16,0 0 33-16,0 0-34 0,0 0 34 0,0 0-40 0,0 0 40 0,0 0-61 0,0 0 61 0,0 0-74 15,0 0 74-15,0 0-46 0,0 0 46 0,0 0-20 0,0 0 20 0,0 0 8 16,0 0-8-16,0 0 26 0,0 0-26 0,-121 72 16 0,121-72-16 0,-54 28 12 0,54-28-12 0,-58 28 9 16,58-28-9-16,-60 29 7 0,60-29-7 0,-58 29 7 0,58-29-7 0,-57 28 4 0,57-28-4 0,-55 24 4 15,55-24-4-15,-53 21 3 0,53-21-3 0,-43 22 2 0,43-22-2 0,-38 15 2 16,38-15-2-16,-30 15-2 0,30-15 2 0,-22 13-4 0,22-13 4 0,-13 7-10 0,13-7 10 0,-9 5-18 15,9-5 18-15,-4 3-31 0,4-3 31 0,0 1-54 0,0-1 54 0,2 3-37 0,-2-3 37 0,7 2-4 16,-7-2 4-16,15 3 47 0,-15-3-47 0,22 3 98 0,-22-3-98 0,30 2 104 0,-30-2-104 16,40 1 93-16,-40-1-93 0,51 0 67 0,-51 0-67 0,56 0 46 0,-56 0-46 0,65 0 36 0,-65 0-36 15,67-3 24-15,-67 3-24 0,68 0 20 0,-68 0-20 0,73 0 18 0,-73 0-18 0,70 0 12 16,-70 0-12-16,69 0 13 0,-69 0-13 0,65 0 9 0,-65 0-9 0,61 0 8 0,-61 0-8 0,56 0 6 16,-56 0-6-16,50 3-6 0,-50-3 6 0,47 0-30 0,-47 0 30 0,40 3-71 0,-40-3 71 0,35 1-132 15,-35-1 132-15,30 0-219 0,-30 0 219 0,22 0-336 0,-22 0 336 0,18 0-479 16,-18 0 479-16,10 0-669 0,-10 0 669 0,3-1-602 0,-3 1 602 0</inkml:trace>
  <inkml:trace contextRef="#ctx0" brushRef="#br0" timeOffset="5035.986">13395 13830 2070 0,'0'0'0'0,"0"0"157"0,0 0-157 0,0 0 106 0,0 0-106 0,0 0 22 0,0 0-22 0,0 0-42 15,0 0 42-15,0 0-54 0,0 0 54 0,0 0-53 0,0 0 53 0,0 0-28 0,0 0 28 0,0 0-6 16,0 0 6-16,0 0-3 0,0 0 3 0,0 0 7 0,0 0-7 0,0 0 10 15,0 0-10-15,65 116 14 0,-65-116-14 0,5 46 16 0,-5-46-16 0,4 54 13 0,-4-54-13 0,1 61 17 16,-1-61-17-16,0 67 18 0,0-67-18 0,0 69 19 0,0-69-19 0,0 71 25 0,0-71-25 0,-4 70 23 16,4-70-23-16,-3 71 19 0,3-71-19 0,-2 68-9 0,2-68 9 0,0 68-90 15,0-68 90-15,0 67-287 0,0-67 287 0,4 51-745 0,-4-51 745 0,4 32-1219 0,-4-32 1219 0</inkml:trace>
  <inkml:trace contextRef="#ctx0" brushRef="#br0" timeOffset="14394.357">6389 16123 855 0,'0'0'0'0,"0"0"45"16,0 0-45-16,0 0 47 0,0 0-47 0,0 0 58 0,0 0-58 0,0 0 54 15,0 0-54-15,0 0 41 0,0 0-41 0,0 0 26 0,0 0-26 0,0 0 16 0,0 0-16 0,0 0 25 16,0 0-25-16,0 0 50 0,0 0-50 0,0 0 74 0,0 0-74 0,0 0 93 0,0 0-93 0,0 0 80 16,0 0-80-16,-31-118 60 0,31 118-60 0,14-6 36 0,-14 6-36 0,17-6 13 0,-17 6-13 0,23-6 3 15,-23 6-3-15,27-4 0 0,-27 4 0 0,30-1-7 0,-30 1 7 0,32 0-7 0,-32 0 7 0,37 0-5 16,-37 0 5-16,34 4-6 0,-34-4 6 0,38 7 0 0,-38-7 0 0,33 8 4 0,-33-8-4 0,34 10 3 16,-34-10-3-16,32 11 3 0,-32-11-3 0,25 12 1 0,-25-12-1 0,23 16-4 0,-23-16 4 15,18 18-8-15,-18-18 8 0,15 19-17 0,-15-19 17 0,6 22-41 0,-6-22 41 0,2 23-50 16,-2-23 50-16,0 24-50 0,0-24 50 0,-12 24-46 0,12-24 46 0,-15 24-16 0,15-24 16 0,-24 26-9 15,24-26 9-15,-30 25-3 0,30-25 3 0,-35 25 6 0,35-25-6 0,-40 25 4 0,40-25-4 0,-42 25 12 16,42-25-12-16,-45 22 9 0,45-22-9 0,-46 18 2 0,46-18-2 16,-41 17 3-16,41-17-3 0,-40 14 3 0,40-14-3 0,-36 11 3 0,36-11-3 0,-33 7 9 0,33-7-9 0,-23 7 6 15,23-7-6-15,-20 5 3 0,20-5-3 0,-11 2 3 0,11-2-3 0,-9 3 1 0,9-3-1 0,-1 0-8 16,1 0 8-16,0 0-29 0,0 0 29 0,0 0-63 0,0 0 63 0,1 0-102 0,-1 0 102 0,9 0-93 16,-9 0 93-16,10 0-47 0,-10 0 47 0,13 0 11 0,-13 0-11 0,25 0 72 15,-25 0-72-15,26 0 87 0,-26 0-87 0,36 0 79 0,-36 0-79 0,38 0 62 0,-38 0-62 0,43 0 47 16,-43 0-47-16,43-3 39 0,-43 3-39 0,46-2 27 0,-46 2-27 0,45-1 21 0,-45 1-21 0,42-1 19 15,-42 1-19-15,40-2 18 0,-40 2-18 0,37 0 23 0,-37 0-23 0,31 0 26 16,-31 0-26-16,28 0 25 0,-28 0-25 0,25 0 10 0,-25 0-10 0,22 0-47 0,-22 0 47 0,18 0-152 16,-18 0 152-16,13 0-311 0,-13 0 311 0,10 0-540 0,-10 0 540 0,7 0-556 0,-7 0 556 0</inkml:trace>
  <inkml:trace contextRef="#ctx0" brushRef="#br0" timeOffset="14677.711">7362 15569 534 0,'0'0'0'0,"0"0"-21"0,0 0 21 0,0 0-57 0,0 0 57 0,0 0-56 16,0 0 56-16,0 0-50 0,0 0 50 0,0 0-17 0,0 0 17 0,0 0 54 0,0 0-54 0,0 0 106 16,0 0-106-16,0 0 124 0,0 0-124 0,0 0 107 0,0 0-107 0,0 0 36 15,0 0-36-15,0 0-51 0,0 0 51 0,0 0-73 0,0 0 73 0,0 0-58 0,0 0 58 0,51-39-20 16,-51 39 20-16,-5 24 37 0,5-24-37 0,-6 27 52 0,6-27-52 0,-8 31 45 0,8-31-45 0,-5 34 53 15,5-34-53-15,-8 37 49 0,8-37-49 0,-9 39 44 0,9-39-44 0,-7 38 40 0,7-38-40 0,-4 35 29 16,4-35-29-16,-6 35 30 0,6-35-30 0,-3 31 40 0,3-31-40 0,-3 29 49 16,3-29-49-16,-6 27 56 0,6-27-56 0,-1 24 59 0,1-24-59 0,-2 24 48 0,2-24-48 0,-2 21 47 15,2-21-47-15,-3 19 44 0,3-19-44 0,0 18 19 0,0-18-19 0,0 16-32 0,0-16 32 0,0 15-129 16,0-15 129-16,0 10-268 0,0-10 268 0,0 8-461 0,0-8 461 0,4 3-409 0,-4-3 409 0</inkml:trace>
  <inkml:trace contextRef="#ctx0" brushRef="#br0" timeOffset="15040.764">7965 15540 1479 0,'0'0'0'16,"0"0"93"-16,0 0-93 0,0 0 85 0,0 0-85 0,0 0 59 0,0 0-59 0,0 0 11 0,0 0-11 0,0 0-23 16,0 0 23-16,0 0-58 0,0 0 58 0,0 0-100 0,0 0 100 0,0 0-128 0,0 0 128 0,0 0-116 15,0 0 116-15,0 0-86 0,0 0 86 0,0 0-41 0,0 0 41 0,0 0-5 16,0 0 5-16,0 0 1 0,0 0-1 0,0 0-3 0,0 0 3 0,-77 104-3 0,77-104 3 0,-14 33 0 15,14-33 0-15,-13 35 3 0,13-35-3 0,-10 34 11 0,10-34-11 0,-10 36 13 0,10-36-13 0,-10 33 13 16,10-33-13-16,-5 31 20 0,5-31-20 0,-6 30 19 0,6-30-19 0,-1 28 18 16,1-28-18-16,0 27 20 0,0-27-20 0,0 26 16 0,0-26-16 0,2 23 12 0,-2-23-12 0,9 21-8 15,-9-21 8-15,13 16-31 0,-13-16 31 0,17 12-43 0,-17-12 43 0,21 9-55 0,-21-9 55 0,22 6-32 16,-22-6 32-16,29 1-11 0,-29-1 11 0,30 0 3 0,-30 0-3 0,31-3 27 0,-31 3-27 0,36-9 24 16,-36 9-24-16,34-11 26 0,-34 11-26 0,31-15 31 0,-31 15-31 0,31-16 30 0,-31 16-30 0,26-16 33 15,-26 16-33-15,20-16 39 0,-20 16-39 0,15-15 56 0,-15 15-56 0,10-13 79 16,-10 13-79-16,5-12 88 0,-5 12-88 0,0-12 89 0,0 12-89 0,0-10 65 0,0 10-65 0,-8-9 32 15,8 9-32-15,-11-8 6 0,11 8-6 0,-17-7-12 0,17 7 12 0,-18-6-22 16,18 6 22-16,-22-2-27 0,22 2 27 0,-28-2-26 0,28 2 26 0,-28 0-21 0,28 0 21 0,-34 2-21 0,34-2 21 0,-31 5-16 16,31-5 16-16,-31 10-10 0,31-10 10 0,-26 9-7 0,26-9 7 0,-26 13-4 0,26-13 4 15,-20 13-80-15,20-13 80 0,-15 16-252 0,15-16 252 0,-9 14-537 0,9-14 537 0,-5 10-723 16,5-10 723-16</inkml:trace>
  <inkml:trace contextRef="#ctx0" brushRef="#br0" timeOffset="15575.894">10326 16155 1553 0,'0'0'0'0,"0"0"11"15,0 0-11-15,0 0-11 0,0 0 11 0,0 0-29 0,0 0 29 0,0 0-45 16,0 0 45-16,0 0-52 0,0 0 52 0,0 0-33 0,0 0 33 0,0 0-32 0,0 0 32 0,121-79-27 15,-121 79 27-15,34-1-18 0,-34 1 18 0,33 0-6 0,-33 0 6 0,35 0 6 0,-35 0-6 0,32 4 13 16,-32-4-13-16,33 9 12 0,-33-9-12 0,36 13 7 0,-36-13-7 0,32 14 2 0,-32-14-2 0,31 17 2 16,-31-17-2-16,26 19 0 0,-26-19 0 0,23 22 3 0,-23-22-3 0,17 24 9 15,-17-24-9-15,10 26 8 0,-10-26-8 0,4 27 13 0,-4-27-13 0,0 29 13 0,0-29-13 0,-11 27 12 16,11-27-12-16,-23 28 15 0,23-28-15 0,-30 27 10 0,30-27-10 0,-38 25 6 0,38-25-6 0,-46 25-1 16,46-25 1-16,-49 22-10 0,49-22 10 0,-53 23-17 0,53-23 17 0,-51 19-20 0,51-19 20 0,-50 17-17 15,50-17 17-15,-44 15-11 0,44-15 11 0,-41 12-7 0,41-12 7 0,-35 8-1 16,35-8 1-16,-25 6-2 0,25-6 2 0,-16 1 15 0,16-1-15 0,-8 2 37 0,8-2-37 0,-5 0 55 15,5 0-55-15,0 0 58 0,0 0-58 0,5-2 17 0,-5 2-17 0,12-4-18 0,-12 4 18 0,21-8-42 16,-21 8 42-16,28-9-39 0,-28 9 39 0,37-12-6 0,-37 12 6 0,46-10 13 0,-46 10-13 0,52-12 26 16,-52 12-26-16,56-9 24 0,-56 9-24 0,62-9 19 0,-62 9-19 0,64-7 15 0,-64 7-15 15,63-7 9-15,-63 7-9 0,62-4 8 0,-62 4-8 0,61-5 8 0,-61 5-8 0,58-5 11 16,-58 5-11-16,55-3 15 0,-55 3-15 0,50-3 12 0,-50 3-12 0,45-3 9 0,-45 3-9 0,40-2-21 16,-40 2 21-16,35-4-90 0,-35 4 90 0,29-1-201 0,-29 1 201 0,23-4-365 0,-23 4 365 15,14-2-644-15,-14 2 644 0,10-3-281 0,-10 3 281 0</inkml:trace>
  <inkml:trace contextRef="#ctx0" brushRef="#br0" timeOffset="15825.189">11123 15725 1232 0,'0'0'0'0,"0"0"43"0,0 0-43 0,0 0 37 0,0 0-37 0,0 0 26 16,0 0-26-16,0 0 1 0,0 0-1 0,0 0-8 0,0 0 8 0,0 0-12 0,0 0 12 0,0 0-16 15,0 0 16-15,0 0-36 0,0 0 36 0,0 0-70 0,0 0 70 0,0 0-63 0,0 0 63 0,0 0-45 16,0 0 45-16,0 0-13 0,0 0 13 0,0 0 29 0,0 0-29 0,0 0 36 0,0 0-36 0,-3 45 33 16,3-45-33-16,-6 29 28 0,6-29-28 0,-5 29 30 0,5-29-30 0,-5 29 30 15,5-29-30-15,-4 31 30 0,4-31-30 0,-1 27 32 0,1-27-32 0,-1 29 32 0,1-29-32 0,0 26 32 0,0-26-32 16,0 26 28-16,0-26-28 0,0 23 21 0,0-23-21 0,2 22-15 0,-2-22 15 0,5 21-79 16,-5-21 79-16,6 18-196 0,-6-18 196 0,3 14-405 0,-3-14 405 0,4 8-742 0,-4-8 742 0</inkml:trace>
  <inkml:trace contextRef="#ctx0" brushRef="#br0" timeOffset="16321.727">11693 15609 605 0,'0'0'0'0,"0"0"36"0,0 0-36 0,0 0 31 15,0 0-31-15,0 0 35 0,0 0-35 0,0 0 30 0,0 0-30 0,0 0 23 0,0 0-23 0,0 0 58 16,0 0-58-16,0 0 93 0,0 0-93 0,0 0 130 0,0 0-130 0,0 0 149 15,0 0-149-15,0 0 114 0,0 0-114 0,0 0 63 0,0 0-63 0,0 0 9 0,0 0-9 0,0 0-18 16,0 0 18-16,0 0-22 0,0 0 22 0,-11-31-16 0,11 31 16 0,-6 11-1 0,6-11 1 0,-9 13 10 16,9-13-10-16,-13 16 9 0,13-16-9 0,-12 19 6 0,12-19-6 0,-13 20 8 15,13-20-8-15,-14 21 4 0,14-21-4 0,-14 23 5 0,14-23-5 0,-15 24 4 0,15-24-4 0,-14 22 3 16,14-22-3-16,-12 23 4 0,12-23-4 0,-13 21 5 0,13-21-5 0,-10 21 7 0,10-21-7 0,-10 19 4 16,10-19-4-16,-8 20 2 0,8-20-2 0,-7 19 3 0,7-19-3 0,-4 19 0 0,4-19 0 0,-3 18 2 15,3-18-2-15,-1 18 8 0,1-18-8 0,-3 17 4 0,3-17-4 0,0 17 10 16,0-17-10-16,0 16 12 0,0-16-12 0,7 14 14 0,-7-14-14 0,6 15 19 0,-6-15-19 0,7 12 24 15,-7-12-24-15,9 11 28 0,-9-11-28 0,11 10 32 0,-11-10-32 0,13 10 33 0,-13-10-33 0,13 8 32 16,-13-8-32-16,15 7 32 0,-15-7-32 0,19 6 31 0,-19-6-31 0,18 4 39 0,-18-4-39 16,23 1 40-16,-23-1-40 0,26 2 40 0,-26-2-40 0,27 0 38 0,-27 0-38 0,30 0 30 0,-30 0-30 0,31-3 28 15,-31 3-28-15,30-5 25 0,-30 5-25 0,29-9 24 0,-29 9-24 0,28-9 26 0,-28 9-26 0,23-11 26 16,-23 11-26-16,24-11 26 0,-24 11-26 0,19-14 26 0,-19 14-26 0,17-12 26 16,-17 12-26-16,15-15 28 0,-15 15-28 0,11-14 30 0,-11 14-30 0,6-14 35 0,-6 14-35 0,4-14 28 15,-4 14-28-15,0-11 24 0,0 11-24 0,0-11 14 0,0 11-14 0,-3-10-1 0,3 10 1 0,-7-8-7 16,7 8 7-16,-9-8-20 0,9 8 20 0,-12-6-29 0,12 6 29 0,-15-4-26 0,15 4 26 0,-16-2-34 15,16 2 34-15,-19 0-30 0,19 0 30 0,-21 0-23 0,21 0 23 0,-23 5-25 16,23-5 25-16,-22 8-13 0,22-8 13 0,-21 9-5 0,21-9 5 0,-24 13-2 0,24-13 2 0,-23 12 0 16,23-12 0-16,-19 14-2 0,19-14 2 0,-19 13-7 0,19-13 7 0,-14 14-6 0,14-14 6 0,-11 12-7 15,11-12 7-15,-7 12-5 0,7-12 5 0,-5 11 1 0,5-11-1 0,-3 12 2 16,3-12-2-16,-1 11 7 0,1-11-7 0,0 12 11 0,0-12-11 0,1 12 3 0,-1-12-3 0,8 11-21 16,-8-11 21-16,12 11-104 0,-12-11 104 0,18 13-273 0,-18-13 273 0,16 10-639 0,-16-10 639 0,11 5-972 0,-11-5 972 15</inkml:trace>
  <inkml:trace contextRef="#ctx0" brushRef="#br0" timeOffset="17284.164">6003 17252 325 0,'0'0'0'0,"0"0"97"0,0 0-97 0,0 0 88 16,0 0-88-16,0 0 78 0,0 0-78 0,0 0 55 0,0 0-55 0,0 0 27 0,0 0-27 0,0 0 26 16,0 0-26-16,0 0 36 0,0 0-36 0,125-117 55 0,-125 117-55 0,25-12 71 15,-25 12-71-15,23-8 76 0,-23 8-76 0,20-7 70 0,-20 7-70 0,18-3 52 0,-18 3-52 16,16-3 31-16,-16 3-31 0,15-1 17 0,-15 1-17 0,11 0 0 0,-11 0 0 0,14 3-7 0,-14-3 7 0,13 8-10 16,-13-8 10-16,12 12 1 0,-12-12-1 0,16 16 14 0,-16-16-14 0,14 20 25 0,-14-20-25 0,11 23 29 15,-11-23-29-15,6 28 31 0,-6-28-31 0,3 30 32 0,-3-30-32 0,0 34 17 16,0-34-17-16,-9 36 2 0,9-36-2 0,-19 34-11 0,19-34 11 0,-22 34-18 0,22-34 18 0,-30 34-9 15,30-34 9-15,-35 32 7 0,35-32-7 0,-41 31 6 0,41-31-6 0,-46 30 10 0,46-30-10 0,-46 28 8 16,46-28-8-16,-48 27 1 0,48-27-1 0,-48 24 0 0,48-24 0 0,-44 20-7 16,44-20 7-16,-40 18-15 0,40-18 15 0,-37 15-9 0,37-15 9 0,-29 13-8 0,29-13 8 0,-22 10-14 15,22-10 14-15,-13 4-6 0,13-4 6 0,-8 2 1 0,8-2-1 0,-5 0 17 0,5 0-17 0,0 0 22 16,0 0-22-16,0-8-9 0,0 8 9 0,7-12-48 0,-7 12 48 0,11-18-84 0,-11 18 84 0,18-19-79 16,-18 19 79-16,19-20-38 0,-19 20 38 0,27-18 2 0,-27 18-2 0,30-16 29 15,-30 16-29-15,31-14 31 0,-31 14-31 0,34-11 20 0,-34 11-20 0,31-7 6 0,-31 7-6 0,31-4-4 16,-31 4 4-16,30-3-13 0,-30 3 13 0,26 0-25 0,-26 0 25 0,25 0-29 0,-25 0 29 0,25 7-18 15,-25-7 18-15,23 10-16 0,-23-10 16 0,21 11-10 0,-21-11 10 0,20 16-4 0,-20-16 4 0,17 15-6 16,-17-15 6-16,16 17 0 0,-16-17 0 0,12 19 4 0,-12-19-4 0,14 19 10 0,-14-19-10 0,10 20 7 16,-10-20-7-16,9 21-21 0,-9-21 21 0,9 18-82 0,-9-18 82 0,8 16-154 15,-8-16 154-15,9 14-262 0,-9-14 262 0,7 11-420 0,-7-11 420 0,3 4 0 0,-3-4 0 0</inkml:trace>
  <inkml:trace contextRef="#ctx0" brushRef="#br0" timeOffset="18695.787">6742 16955 242 0,'0'0'0'0,"0"0"271"0,0 0-271 0,0 0 269 0,0 0-269 0,0 0 244 0,0 0-244 0,0 0 188 15,0 0-188-15,0 0 144 0,0 0-144 0,0 0 104 0,0 0-104 0,0 0 91 0,0 0-91 0,0 0 72 16,0 0-72-16,0 0 51 0,0 0-51 0,0 0 24 0,0 0-24 0,0 0-2 0,0 0 2 0,0 0-14 15,0 0 14-15,0 0-20 0,0 0 20 0,0 0-23 0,0 0 23 0,81-54-25 16,-81 54 25-16,22 0-31 0,-22 0 31 0,24 7-33 0,-24-7 33 0,24 10-25 0,-24-10 25 0,20 11-15 16,-20-11 15-16,20 13-20 0,-20-13 20 0,15 16-26 0,-15-16 26 0,15 17-41 0,-15-17 41 0,6 19-48 15,-6-19 48-15,6 19-30 0,-6-19 30 0,0 20-24 0,0-20 24 0,-3 21-13 16,3-21 13-16,-14 20-6 0,14-20 6 0,-16 23-9 0,16-23 9 0,-24 21-4 0,24-21 4 0,-26 22 5 16,26-22-5-16,-31 19 4 0,31-19-4 0,-35 18 7 0,35-18-7 0,-34 17 11 0,34-17-11 0,-39 14 9 15,39-14-9-15,-36 11 12 0,36-11-12 0,-35 10 10 0,35-10-10 0,-31 6 13 0,31-6-13 0,-28 3 13 16,28-3-13-16,-21 2 17 0,21-2-17 0,-14 0 31 0,14 0-31 0,-11 0 52 15,11 0-52-15,-8 0 71 0,8 0-71 0,0 0 74 0,0 0-74 0,0-2 56 0,0 2-56 0,0-5 17 16,0 5-17-16,8-6-15 0,-8 6 15 0,6-7-26 0,-6 7 26 0,14-7-25 0,-14 7 25 0,16-8-10 16,-16 8 10-16,25-8 0 0,-25 8 0 0,25-9 5 0,-25 9-5 0,31-5 7 0,-31 5-7 0,37-6 4 15,-37 6-4-15,33-3 5 0,-33 3-5 0,36-2 3 0,-36 2-3 0,33 0 0 0,-33 0 0 0,32 0 0 16,-32 0 0-16,30 0 5 0,-30 0-5 0,29 1-10 0,-29-1 10 0,25 5-57 0,-25-5 57 0,26 6-157 16,-26-6 157-16,21 6-270 0,-21-6 270 0,16 3-448 0,-16-3 448 0,11 4-704 0,-11-4 704 0</inkml:trace>
  <inkml:trace contextRef="#ctx0" brushRef="#br0" timeOffset="19172.682">7749 16893 2365 0,'0'0'0'0,"0"0"42"0,0 0-42 0,0 0 21 0,0 0-21 0,0 0 9 15,0 0-9-15,0 0-9 0,0 0 9 0,0 0-26 0,0 0 26 0,0 0-53 0,0 0 53 0,0 0-99 16,0 0 99-16,0 0-145 0,0 0 145 0,0 0-136 0,0 0 136 0,0 0-96 15,0 0 96-15,0 0-31 0,0 0 31 0,0 0 29 0,0 0-29 0,-124 51 35 0,124-51-35 0,-49 26 33 16,49-26-33-16,-51 28 15 0,51-28-15 0,-51 27 6 0,51-27-6 0,-51 25 8 0,51-25-8 0,-48 24-5 16,48-24 5-16,-43 23-4 0,43-23 4 0,-40 19-1 0,40-19 1 0,-33 17-11 0,33-17 11 0,-29 14-10 15,29-14 10-15,-23 13-9 0,23-13 9 0,-18 8-11 0,18-8 11 0,-10 6-5 0,10-6 5 0,-3 4 1 16,3-4-1-16,-2 1-3 0,2-1 3 0,0 0-13 0,0 0 13 0,3 0-28 0,-3 0 28 0,5 0-32 16,-5 0 32-16,17-6-22 0,-17 6 22 0,19-6-11 0,-19 6 11 0,25-9 9 15,-25 9-9-15,36-11 13 0,-36 11-13 0,40-11 8 0,-40 11-8 0,42-14 11 0,-42 14-11 0,43-13 10 16,-43 13-10-16,49-14 1 0,-49 14-1 0,48-14-33 0,-48 14 33 0,44-11-103 0,-44 11 103 0,47-11-182 15,-47 11 182-15,38-9-269 0,-38 9 269 0,37-7-330 0,-37 7 330 0,33-6-371 0,-33 6 371 0,29-5-384 16,-29 5 384-16,26-5-184 0,-26 5 184 0,19-3 0 0,-19 3 0 0,14-4 0 16,-14 4 0-16,11-2 0 0,-11 2 0 0,7-2 0 0,-7 2 0 0,4-4 0 0,-4 4 0 0,1-3 0 15,-1 3 0-15,0-5 0 0,0 5 0 0,0-5 0 0,0 5 0 0,0-6 0 0,0 6 0 0,-3-8 98 16,3 8-98-16,-9-8 230 0,9 8-230 0,-8-9 230 0,8 9-230 0,-9-9 214 16,9 9-214-16,-8-8 210 0,8 8-210 0,-9-8 207 0,9 8-207 0,-9-6 194 0,9 6-194 0,-8-5 181 15,8 5-181-15,-9-3 167 0,9 3-167 0,-3-3 153 0,3 3-153 0,-5-2 131 0,5 2-131 0,-1 0 99 16,1 0-99-16,-1-1 56 0,1 1-56 0,0 0 13 0,0 0-13 0,0 0-41 0,0 0 41 0,0 4-55 15,0-4 55-15,0 11-46 0,0-11 46 0,0 17-33 0,0-17 33 0,0 23 4 16,0-23-4-16,0 28 19 0,0-28-19 0,0 34 17 0,0-34-17 0,0 34 14 0,0-34-14 0,0 37 8 16,0-37-8-16,0 37 0 0,0-37 0 0,0 39 1 0,0-39-1 0,1 40 12 0,-1-40-12 0,4 41 24 15,-4-41-24-15,4 41-6 0,-4-41 6 0,6 40-100 0,-6-40 100 0,7 39-301 0,-7-39 301 16,8 28-626-16,-8-28 626 0,7 19-1074 0,-7-19 1074 0</inkml:trace>
  <inkml:trace contextRef="#ctx0" brushRef="#br0" timeOffset="19913.99">10427 17335 2347 0,'0'0'0'0,"0"0"21"0,0 0-21 0,0 0 26 15,0 0-26-15,0 0 22 0,0 0-22 0,0 0 3 0,0 0-3 0,0 0-15 0,0 0 15 0,0 0-26 16,0 0 26-16,0 0-34 0,0 0 34 0,0 0-22 0,0 0 22 0,3-118-6 16,-3 118 6-16,9-9-1 0,-9 9 1 0,8-7 4 0,-8 7-4 0,7-4-1 0,-7 4 1 0,8-5 0 15,-8 5 0-15,12-1-5 0,-12 1 5 0,16-1-7 0,-16 1 7 0,19 0-3 0,-19 0 3 0,26 0-9 16,-26 0 9-16,30 4-7 0,-30-4 7 0,34 10-2 0,-34-10 2 0,32 11-7 0,-32-11 7 0,31 15 0 16,-31-15 0-16,27 17-4 0,-27-17 4 0,24 21-8 0,-24-21 8 0,16 22-12 15,-16-22 12-15,15 23-20 0,-15-23 20 0,8 24-23 0,-8-24 23 0,3 25-26 0,-3-25 26 0,0 26-25 16,0-26 25-16,-5 26-29 0,5-26 29 0,-14 24-24 0,14-24 24 0,-20 24-23 0,20-24 23 0,-25 25-17 15,25-25 17-15,-33 22-12 0,33-22 12 0,-36 21-10 0,36-21 10 0,-41 20-13 0,41-20 13 0,-42 17-13 16,42-17 13-16,-40 14-13 0,40-14 13 0,-40 14-10 0,40-14 10 0,-38 9-7 0,38-9 7 0,-34 8-3 16,34-8 3-16,-30 5 4 0,30-5-4 0,-24 1 7 0,24-1-7 0,-17 0 19 0,17 0-19 15,-13 0 34-15,13 0-34 0,-7-2 41 0,7 2-41 0,-4-6 38 0,4 6-38 0,0-8 25 16,0 8-25-16,0-11 0 0,0 11 0 0,9-12-14 0,-9 12 14 0,16-14-24 0,-16 14 24 16,20-14-22-16,-20 14 22 0,23-14-13 0,-23 14 13 0,32-14-8 0,-32 14 8 0,36-11 2 0,-36 11-2 0,36-10 5 15,-36 10-5-15,38-7 5 0,-38 7-5 0,41-5 5 0,-41 5-5 0,41 0 6 16,-41 0-6-16,40 0 1 0,-40 0-1 0,40 2-4 0,-40-2 4 0,35 9-7 0,-35-9 7 0,33 7-9 15,-33-7 9-15,27 8-10 0,-27-8 10 0,25 9-10 0,-25-9 10 0,20 10-8 0,-20-10 8 0,16 9-8 16,-16-9 8-16,13 10-10 0,-13-10 10 0,8 8-10 0,-8-8 10 0,8 6-12 0,-8-6 12 0,2 7-12 16,-2-7 12-16,2 6-7 0,-2-6 7 0,0 6-14 0,0-6 14 0,0 5-72 15,0-5 72-15,0 7-173 0,0-7 173 0,-4 5-317 0,4-5 317 0,-5 5-551 0,5-5 551 0,-4 2-863 0,4-2 863 0</inkml:trace>
  <inkml:trace contextRef="#ctx0" brushRef="#br0" timeOffset="20426.062">11388 17123 400 0,'0'0'0'0,"0"0"275"16,0 0-275-16,0 0 22 0,0 0-22 0,0 0 21 0,0 0-21 0,0 0 18 0,0 0-18 15,0 0 17-15,0 0-17 0,35-118 15 0,-35 118-15 0,0-20 8 0,0 20-8 0,-5-20 20 16,5 20-20-16,-14-18 40 0,14 18-40 0,-16-16 67 0,16 16-67 0,-21-16 81 0,21 16-81 0,-26-14 79 15,26 14-79-15,-29-13 67 0,29 13-67 0,-34-11 54 0,34 11-54 0,-33-7 55 0,33 7-55 0,-39-6 60 16,39 6-60-16,-37-3 63 0,37 3-63 0,-39-2 61 0,39 2-61 0,-36 0 56 0,36 0-56 0,-31 0 43 16,31 0-43-16,-27 4 31 0,27-4-31 0,-22 6 12 0,22-6-12 0,-17 5-1 15,17-5 1-15,-14 7-11 0,14-7 11 0,-10 7-24 0,10-7 24 0,-4 9-19 0,4-9 19 0,-2 11-18 16,2-11 18-16,0 15-10 0,0-15 10 0,4 14 12 0,-4-14-12 0,15 19 25 0,-15-19-25 0,18 21 48 16,-18-21-48-16,26 21 62 0,-26-21-62 0,33 24 63 0,-33-24-63 0,38 24 55 0,-38-24-55 0,43 24 38 15,-43-24-38-15,43 24 30 0,-43-24-30 0,48 24 21 0,-48-24-21 0,43 25 23 16,-43-25-23-16,45 25 27 0,-45-25-27 0,40 24 27 0,-40-24-27 0,36 23 24 0,-36-23-24 0,33 23 13 15,-33-23-13-15,24 21 4 0,-24-21-4 0,19 19-7 0,-19-19 7 0,10 19-26 0,-10-19 26 0,4 15-32 16,-4-15 32-16,0 13-44 0,0-13 44 0,-4 13-43 0,4-13 43 0,-15 10-29 0,15-10 29 0,-17 7-17 16,17-7 17-16,-25 6 0 0,25-6 0 0,-30 4 3 0,30-4-3 0,-30 1 10 15,30-1-10-15,-30 0 13 0,30 0-13 0,-28 0 18 0,28 0-18 0,-26-5 32 0,26 5-32 0,-22-9 44 16,22 9-44-16,-19-11 72 0,19 11-72 0,-15-13 105 0,15 13-105 0,-11-19 128 16,11 19-128-16,-6-19 134 0,6 19-134 0,-1-22 113 0,1 22-113 0,0-22 79 0,0 22-79 0,7-23 53 0,-7 23-53 0,15-23 33 15,-15 23-33-15,18-22 28 0,-18 22-28 0,24-22 27 0,-24 22-27 0,29-21 20 16,-29 21-20-16,32-20 16 0,-32 20-16 0,37-20 13 0,-37 20-13 0,39-16 8 0,-39 16-8 0,39-15 5 15,-39 15-5-15,36-12 6 0,-36 12-6 0,31-9 6 0,-31 9-6 0,25-8 7 0,-25 8-7 0,20-6 7 16,-20 6-7-16,18-6 8 0,-18 6-8 0,10-4 7 0,-10 4-7 0,9-3 6 0,-9 3-6 0,3-3 10 16,-3 3-10-16,2-1 12 0,-2 1-12 0,0-1 13 0,0 1-13 0,0 0 0 0,0 0 0 0,-1 0-30 15,1 0 30-15,-4 0-75 0,4 0 75 0,-9 0-148 0,9 0 148 0,-10 0-259 16,10 0 259-16,-15 0-407 0,15 0 407 0,-14 1-700 0,14-1 700 0,-10 1-1173 0,10-1 1173 0</inkml:trace>
  <inkml:trace contextRef="#ctx0" brushRef="#br0" timeOffset="23766.756">28852 11042 0 0,'0'0'0'0,"0"0"0"16,0 0 0-16,0 0 0 0,0 0 0 0,0 0 0 0,0 0 0 0,0 0 0 0,0 0 0 0,0 0 133 15,0 0-133-15,0 0 104 0,0 0-104 0,0 0 60 0,0 0-60 0,139 36 47 0,-139-36-47 0,38 5 31 16,-38-5-31-16,38 8 25 0,-38-8-25 0,40 5 23 0,-40-5-23 0,39 5 20 0,-39-5-20 0,41 5 22 16,-41-5-22-16,38 5 19 0,-38-5-19 0,38 3 16 0,-38-3-16 0,37 1 20 15,-37-1-20-15,35 3 16 0,-35-3-16 0,35 0 15 0,-35 0-15 0,32 0 14 0,-32 0-14 0,30 0 10 16,-30 0-10-16,26 0 13 0,-26 0-13 0,25-3 16 0,-25 3-16 0,22-3 18 0,-22 3-18 0,19-4 40 16,-19 4-40-16,13-3 65 0,-13 3-65 0,10-4 90 0,-10 4-90 0,10-3 118 0,-10 3-118 15,5-2 122-15,-5 2-122 0,4-2 114 0,-4 2-114 0,2-1 94 0,-2 1-94 0,0 0 63 16,0 0-63-16,0 0 34 0,0 0-34 0,0 0-6 0,0 0 6 0,0 0-46 0,0 0 46 0,0 0-97 15,0 0 97-15,0 0-130 0,0 0 130 0,0 4-112 0,0-4 112 0,0 10-82 0,0-10 82 0,0 16-34 16,0-16 34-16,-1 20 6 0,1-20-6 0,-2 26 12 0,2-26-12 0,-3 35 15 0,3-35-15 0,-3 39 21 16,3-39-21-16,-2 45 20 0,2-45-20 0,-2 51 21 0,2-51-21 0,-3 53 18 15,3-53-18-15,-4 56 17 0,4-56-17 0,-1 60 17 0,1-60-17 0,0 62 22 0,0-62-22 0,0 66 22 16,0-66-22-16,0 69 24 0,0-69-24 0,0 70 25 0,0-70-25 0,0 71 23 0,0-71-23 0,0 74 22 16,0-74-22-16,7 74 20 0,-7-74-20 0,4 76 16 0,-4-76-16 0,7 74 24 15,-7-74-24-15,5 75 32 0,-5-75-32 0,9 74 34 0,-9-74-34 0,10 72 51 0,-10-72-51 0,10 74 47 16,-10-74-47-16,10 73 48 0,-10-73-48 0,10 70 44 0,-10-70-44 0,9 66 26 0,-9-66-26 0,3 60 23 15,-3-60-23-15,5 53 15 0,-5-53-15 0,1 46 12 0,-1-46-12 0,0 38 14 0,0-38-14 16,-1 30 19-16,1-30-19 0,-7 23 23 0,7-23-23 0,-4 18 0 0,4-18 0 0,-6 12 0 0,6-12 0 0,-10 8-185 16,10-8 185-16</inkml:trace>
  <inkml:trace contextRef="#ctx0" brushRef="#br0" timeOffset="60256.977">14363 14079 758 0,'0'0'0'0,"0"0"94"0,0 0-94 0,0 0 31 0,0 0-31 0,0 0-12 0,0 0 12 0,0 0-44 15,0 0 44-15,0 0-52 0,0 0 52 0,0 0-11 0,0 0 11 0,0 0 6 0,0 0-6 0,0 0 11 16,0 0-11-16,135-10 24 0,-135 10-24 0,31 8 35 0,-31-8-35 0,31 7 52 16,-31-7-52-16,31 8 76 0,-31-8-76 0,35 6 99 0,-35-6-99 0,33 7 122 0,-33-7-122 0,39 4 135 15,-39-4-135-15,41 5 135 0,-41-5-135 0,42 5 117 0,-42-5-117 0,46 3 91 0,-46-3-91 0,46 4 62 16,-46-4-62-16,49 3 39 0,-49-3-39 0,49 3 29 0,-49-3-29 0,50 5 20 15,-50-5-20-15,47 3 15 0,-47-3-15 0,48 5 17 0,-48-5-17 0,41 2 12 0,-41-2-12 0,38 3 11 16,-38-3-11-16,31 1 12 0,-31-1-12 0,23 1 9 0,-23-1-9 0,19 0 11 0,-19 0-11 0,10 1 10 16,-10-1-10-16,6 0 21 0,-6 0-21 0,2 0 51 0,-2 0-51 0,0 1 85 0,0-1-85 0,0 0 108 15,0 0-108-15,0 0 103 0,0 0-103 0,0 0 79 0,0 0-79 0,0 1 36 0,0-1-36 0,0 0 7 16,0 0-7-16,0 2-15 0,0-2 15 0,0 1-41 0,0-1 41 0,0 2-53 0,0-2 53 0,0 4-49 16,0-4 49-16,1 6-34 0,-1-6 34 0,2 12-11 0,-2-12 11 0,6 16 8 15,-6-16-8-15,4 24 12 0,-4-24-12 0,6 30 12 0,-6-30-12 0,4 37 7 0,-4-37-7 0,3 43 13 16,-3-43-13-16,6 49 13 0,-6-49-13 0,2 56 13 0,-2-56-13 0,3 64 19 0,-3-64-19 0,0 74 15 15,0-74-15-15,0 80 16 0,0-80-16 0,-2 89 19 0,2-89-19 0,-4 95 23 0,4-95-23 0,-8 101 27 16,8-101-27-16,-11 110 31 0,11-110-31 0,-13 111 31 0,13-111-31 0,-16 116 30 16,16-116-30-16,-18 122 25 0,18-122-25 0,-15 125 25 0,15-125-25 0,-18 126 20 0,18-126-20 0,-18 126 15 15,18-126-15-15,-15 128 16 0,15-128-16 0,-15 123 12 0,15-123-12 0,-15 123 9 0,15-123-9 0,-17 122 12 16,17-122-12-16,-19 121 6 0,19-121-6 0,-19 121 6 0,19-121-6 0,-17 116 4 0,17-116-4 0,-19 111-5 16,19-111 5-16,-17 102 6 0,17-102-6 0,-13 97 2 0,13-97-2 0,-11 89 0 15,11-89 0-15,-12 80 3 0,12-80-3 0,-11 74-9 0,11-74 9 0,-13 66-7 0,13-66 7 0,-13 64-6 16,13-64 6-16,-11 57-3 0,11-57 3 0,-14 53-2 0,14-53 2 0,-15 46-4 0,15-46 4 0,-12 39-3 15,12-39 3-15,-16 34-2 0,16-34 2 0,-13 27 2 0,13-27-2 0,-16 24 5 16,16-24-5-16,-14 20 12 0,14-20-12 0,-13 17 9 0,13-17-9 0,-12 13 6 0,12-13-6 0,-15 11 6 16,15-11-6-16,-11 7 3 0,11-7-3 0,-12 5 0 0,12-5 0 0,-17 6 7 0,17-6-7 0,-15 5 6 15,15-5-6-15,-23 2 0 0,23-2 0 0,-25 2 0 0,25-2 0 0,-30 0-5 0,30 0 5 0,-36 0-5 16,36 0 5-16,-39 0-3 0,39 0 3 0,-47 0 3 0,47 0-3 0,-50 0 10 0,50 0-10 0,-53-1 12 16,53 1-12-16,-60-3 21 0,60 3-21 0,-61-1 30 0,61 1-30 0,-64-4 35 15,64 4-35-15,-68-2 39 0,68 2-39 0,-69-1 38 0,69 1-38 0,-66 0 33 0,66 0-33 0,-67 0 19 16,67 0-19-16,-64 0 16 0,64 0-16 0,-61 0 10 0,61 0-10 0,-56 0 8 0,56 0-8 0,-46 0 10 15,46 0-10-15,-41-4 9 0,41 4-9 0,-33-3 2 0,33 3-2 0,-26-4-28 0,26 4 28 0,-19-5-100 16,19 5 100-16,-12-6-244 0,12 6 244 0,-9-5-622 0,9 5 622 0,-2-4-1593 0,2 4 1593 0</inkml:trace>
  <inkml:trace contextRef="#ctx0" brushRef="#br0" timeOffset="60935.313">18215 14347 822 0,'0'0'0'0,"0"0"91"0,0 0-91 0,0 0 81 0,0 0-81 0,0 0 58 0,0 0-58 0,0 0 32 0,0 0-32 0,0 0 20 15,0 0-20-15,0 0-9 0,0 0 9 0,-53-119-41 0,53 119 41 0,-12-8-76 16,12 8 76-16,-16-7-117 0,16 7 117 0,-22-4-134 0,22 4 134 0,-27-1-126 0,27 1 126 0,-32 0-93 16,32 0 93-16,-35 5-49 0,35-5 49 0,-39 12-1 0,39-12 1 0,-42 16 28 0,42-16-28 15,-44 20 40-15,44-20-40 0,-44 25 49 0,44-25-49 0,-44 26 44 0,44-26-44 0,-44 30 37 0,44-30-37 0,-41 32 34 16,41-32-34-16,-37 35 28 0,37-35-28 0,-34 35 23 0,34-35-23 0,-29 37 13 15,29-37-13-15,-24 37 7 0,24-37-7 0,-14 38 4 0,14-38-4 0,-8 35 2 0,8-35-2 0,-2 35 1 16,2-35-1-16,0 32 13 0,0-32-13 0,10 33 16 0,-10-33-16 0,16 29 20 0,-16-29-20 0,24 30 33 16,-24-30-33-16,28 26 35 0,-28-26-35 0,36 25 50 0,-36-25-50 0,42 23 67 15,-42-23-67-15,49 20 76 0,-49-20-76 0,53 19 87 0,-53-19-87 0,60 14 74 0,-60-14-74 0,62 12 39 16,-62-12-39-16,63 11-41 0,-63-11 41 0,64 9-176 0,-64-9 176 0,62 9-375 0,-62-9 375 0,44 4-661 16,-44-4 661-16,30 4-25 0,-30-4 25 0</inkml:trace>
  <inkml:trace contextRef="#ctx0" brushRef="#br0" timeOffset="61269.496">18914 14329 1445 0,'0'0'0'0,"0"0"64"0,0 0-64 0,0 0 21 16,0 0-21-16,0 0-33 0,0 0 33 0,0 0-74 0,0 0 74 0,0 0-81 16,0 0 81-16,0 0-79 0,0 0 79 0,0 0-92 0,0 0 92 0,0 0-97 15,0 0 97-15,0 0-113 0,0 0 113 0,0 0-98 0,0 0 98 0,0 0-30 0,0 0 30 0,0 0 24 16,0 0-24-16,0 0 72 0,0 0-72 0,0 0 95 0,0 0-95 0,4 129 98 0,-4-129-98 0,-27 47 80 15,27-47-80-15,-32 53 61 0,32-53-61 0,-33 55 40 0,33-55-40 0,-36 53 29 0,36-53-29 0,-36 53 19 16,36-53-19-16,-29 51 14 0,29-51-14 0,-29 46 16 0,29-46-16 0,-22 43 14 0,22-43-14 0,-20 34 13 16,20-34-13-16,-15 28 10 0,15-28-10 0,-11 20 0 0,11-20 0 0,-8 16-2 0,8-16 2 0,-7 11-4 15,7-11 4-15,-3 7-7 0,3-7 7 0,-2 5-5 0,2-5 5 0,0 2-5 16,0-2 5-16,0 0-8 0,0 0 8 0,0 0-1 0,0 0 1 0,0 0 4 0,0 0-4 0,5 0 24 16,-5 0-24-16,7 0 52 0,-7 0-52 0,10 0 71 0,-10 0-71 0,14-3 78 0,-14 3-78 0,21-8 68 15,-21 8-68-15,25-8 44 0,-25 8-44 0,27-8 28 0,-27 8-28 0,31-9 13 16,-31 9-13-16,33-8 6 0,-33 8-6 0,33-7 5 0,-33 7-5 0,34-4 3 0,-34 4-3 0,34-4 2 15,-34 4-2-15,34-2 0 0,-34 2 0 0,36-1-1 0,-36 1 1 0,38 0-11 0,-38 0 11 0,38 0-36 16,-38 0 36-16,40 0-92 0,-40 0 92 0,39 1-184 0,-39-1 184 0,37 6-325 0,-37-6 325 0,38 5-509 16,-38-5 509-16,25 5-626 0,-25-5 626 0,16 2 0 0,-16-2 0 0</inkml:trace>
  <inkml:trace contextRef="#ctx0" brushRef="#br0" timeOffset="61684.62">20066 14515 797 0,'0'0'0'0,"0"0"70"0,0 0-70 0,0 0-37 0,0 0 37 0,0 0-139 0,0 0 139 0,0 0-254 0,0 0 254 0,0 0-230 15,0 0 230-15,0 0-164 0,0 0 164 0,0 0-43 0,0 0 43 0,0 0 32 0,0 0-32 0,0 0 74 16,0 0-74-16,-126 89 80 0,126-89-80 0,-36 29 84 0,36-29-84 0,-40 30 75 16,40-30-75-16,-37 31 66 0,37-31-66 0,-36 31 49 0,36-31-49 0,-34 30 24 0,34-30-24 0,-30 28 11 15,30-28-11-15,-26 24 8 0,26-24-8 0,-21 20 3 0,21-20-3 0,-18 17 5 0,18-17-5 0,-13 13 3 16,13-13-3-16,-9 8 0 0,9-8 0 0,-5 4 15 0,5-4-15 0,-4 1 48 15,4-1-48-15,0 1 100 0,0-1-100 0,0 0 167 0,0 0-167 0,0 0 229 0,0 0-229 0,0-1 244 16,0 1-244-16,6-7 188 0,-6 7-188 0,8-16 104 0,-8 16-104 0,11-22 26 0,-11 22-26 0,19-28-24 16,-19 28 24-16,22-36-18 0,-22 36 18 0,25-41-2 0,-25 41 2 0,30-42 4 0,-30 42-4 15,31-44 1-15,-31 44-1 0,31-45-2 0,-31 45 2 0,33-44-2 0,-33 44 2 0,30-41-5 0,-30 41 5 16,29-38-4-16,-29 38 4 0,28-33-4 0,-28 33 4 0,26-29-7 0,-26 29 7 0,24-24-6 16,-24 24 6-16,21-17-2 0,-21 17 2 0,15-13 5 0,-15 13-5 0,12-8 8 0,-12 8-8 0,13-5 12 15,-13 5-12-15,9 0 7 0,-9 0-7 0,11 0 6 0,-11 0-6 0,11 2 6 16,-11-2-6-16,10 8 8 0,-10-8-8 0,13 11 13 0,-13-11-13 0,13 15 17 0,-13-15-17 0,13 17 21 15,-13-17-21-15,13 23 24 0,-13-23-24 0,12 24 26 0,-12-24-26 0,16 28 24 0,-16-28-24 0,13 30 23 0,-13-30-23 16,15 32 19-16,-15-32-19 0,14 35 15 0,-14-35-15 0,15 34 16 0,-15-34-16 0,14 35 14 16,-14-35-14-16,13 34 17 0,-13-34-17 0,12 33 21 0,-12-33-21 0,10 33 21 0,-10-33-21 0,12 31 18 15,-12-31-18-15,6 29-1 0,-6-29 1 0,6 25-48 0,-6-25 48 0,4 25-123 0,-4-25 123 0,0 22-245 16,0-22 245-16,0 19-616 0,0-19 616 0,0 16-663 0,0-16 663 0,-5 10-209 16,5-10 209-16,-4 7 0 0,4-7 0 0</inkml:trace>
  <inkml:trace contextRef="#ctx0" brushRef="#br0" timeOffset="61843.876">19994 14813 1403 0,'0'0'0'0,"0"0"269"0,0 0-269 0,0 0 201 15,0 0-201-15,0 0 120 0,0 0-120 0,0 0 79 0,0 0-79 0,0 0 60 16,0 0-60-16,0 0 45 0,0 0-45 0,0 0 31 0,0 0-31 0,0 0 17 0,0 0-17 0,124-27 8 16,-124 27-8-16,26-2 7 0,-26 2-7 0,24 0 5 0,-24 0-5 0,23 0-18 0,-23 0 18 0,23 2-67 15,-23-2 67-15,25 0-155 0,-25 0 155 0,21 1-279 0,-21-1 279 0,24 0-427 16,-24 0 427-16,16 0-630 0,-16 0 630 0,10 0-669 0,-10 0 669 0</inkml:trace>
  <inkml:trace contextRef="#ctx0" brushRef="#br0" timeOffset="62177.98">20969 14331 991 0,'0'0'0'0,"0"0"250"0,0 0-250 0,0 0 223 16,0 0-223-16,0 0 134 0,0 0-134 0,0 0 76 0,0 0-76 0,0 0 35 15,0 0-35-15,0 0-2 0,0 0 2 0,0 0-33 0,0 0 33 0,0 0-46 0,0 0 46 0,0 0-42 16,0 0 42-16,0 0-23 0,0 0 23 0,0 0-4 0,0 0 4 0,-120-18 7 0,120 18-7 0,-31 13 14 15,31-13-14-15,-30 14 14 0,30-14-14 0,-27 15 9 0,27-15-9 0,-25 15 6 16,25-15-6-16,-19 17 0 0,19-17 0 0,-19 16-3 0,19-16 3 0,-12 17-4 0,12-17 4 0,-11 16-7 16,11-16 7-16,-8 16-6 0,8-16 6 0,-2 18-8 0,2-18 8 0,0 14-4 0,0-14 4 0,0 17 2 15,0-17-2-15,8 15 6 0,-8-15-6 0,12 18 15 0,-12-18-15 0,15 16 17 0,-15-16-17 0,21 16 22 16,-21-16-22-16,26 16 22 0,-26-16-22 0,25 15 20 0,-25-15-20 0,27 16 17 16,-27-16-17-16,29 13 10 0,-29-13-10 0,29 14 3 0,-29-14-3 0,26 12-3 0,-26-12 3 0,25 14-6 15,-25-14 6-15,21 15-4 0,-21-15 4 0,19 13-3 0,-19-13 3 0,14 15-2 0,-14-15 2 0,11 16 0 16,-11-16 0-16,8 15-10 0,-8-15 10 0,4 14-12 0,-4-14 12 0,0 12-19 15,0-12 19-15,-4 13-23 0,4-13 23 0,-12 10-14 0,12-10 14 0,-21 12-6 0,21-12 6 0,-29 10 5 16,29-10-5-16,-36 7 13 0,36-7-13 0,-43 5 11 0,43-5-11 0,-48 2 14 0,48-2-14 0,-51 0 15 16,51 0-15-16,-50-1 13 0,50 1-13 0,-51-6 16 0,51 6-16 0,-47-9 10 0,47 9-10 0,-48-9 9 15,48 9-9-15,-41-9 7 0,41 9-7 0,-36-9-2 0,36 9 2 0,-30-10-43 0,30 10 43 0,-25-8-137 16,25 8 137-16,-17-6-307 0,17 6 307 0,-10-6-566 0,10 6 566 0,-5-4-667 0,5 4 667 0</inkml:trace>
  <inkml:trace contextRef="#ctx0" brushRef="#br0" timeOffset="62525.487">21927 14396 137 0,'0'0'0'0,"0"0"473"0,0 0-473 0,0 0 95 16,0 0-95-16,0 0 111 0,0 0-111 0,0 0 128 0,0 0-128 0,0 0 124 0,0 0-124 0,0 0 105 15,0 0-105-15,0 0 70 0,0 0-70 0,0 0 28 0,0 0-28 0,18-120 8 0,-18 120-8 0,-18-10 9 16,18 10-9-16,-21-11 25 0,21 11-25 0,-21-7 43 0,21 7-43 0,-24-5 47 0,24 5-47 0,-27-2 43 15,27 2-43-15,-26 0 29 0,26 0-29 0,-25 0 16 0,25 0-16 0,-26 3 5 16,26-3-5-16,-24 9-8 0,24-9 8 0,-22 12-10 0,22-12 10 0,-22 15-9 0,22-15 9 0,-22 18-7 16,22-18 7-16,-19 22 1 0,19-22-1 0,-19 23-6 0,19-23 6 0,-17 25-4 0,17-25 4 0,-12 27-7 15,12-27 7-15,-7 30-7 0,7-30 7 0,-3 31 5 0,3-31-5 0,0 32 1 0,0-32-1 0,0 35 6 16,0-35-6-16,9 35 9 0,-9-35-9 0,10 33 6 0,-10-33-6 0,11 34 13 0,-11-34-13 0,11 31 11 16,-11-31-11-16,15 30 10 0,-15-30-10 0,12 28 10 0,-12-28-10 0,12 24 2 0,-12-24-2 15,7 21-1-15,-7-21 1 0,5 17-4 0,-5-17 4 0,1 13-10 0,-1-13 10 0,0 12-9 16,0-12 9-16,-4 8-5 0,4-8 5 0,-14 6 3 0,14-6-3 0,-21 4 13 0,21-4-13 0,-28 4 21 15,28-4-21-15,-37 2 18 0,37-2-18 0,-47 1 13 0,47-1-13 0,-48 0 10 0,48 0-10 0,-52 0 9 16,52 0-9-16,-54-5 1 0,54 5-1 0,-52-5-18 0,52 5 18 0,-50-8-63 16,50 8 63-16,-45-8-150 0,45 8 150 0,-39-7-277 0,39 7 277 0,-29-6-505 0,29 6 505 0,-15-3-558 0,15 3 558 0</inkml:trace>
  <inkml:trace contextRef="#ctx0" brushRef="#br0" timeOffset="62927.99">22441 14407 1030 0,'0'0'0'0,"0"0"6"0,0 0-6 0,0 0 2 0,0 0-2 0,0 0-7 15,0 0 7-15,0 0-14 0,0 0 14 0,0 0-21 0,0 0 21 0,0 0-17 0,0 0 17 0,0 0-9 16,0 0 9-16,0 0 9 0,0 0-9 0,0 0 20 0,0 0-20 0,0 0 12 0,0 0-12 0,0 0 9 16,0 0-9-16,0 0 11 0,0 0-11 0,0 0 28 0,0 0-28 0,46-11 63 0,-46 11-63 0,-12 20 84 15,12-20-84-15,-14 24 83 0,14-24-83 0,-15 28 77 0,15-28-77 0,-13 28 61 16,13-28-61-16,-11 30 48 0,11-30-48 0,-11 32 38 0,11-32-38 0,-10 31 28 0,10-31-28 15,-10 30 24-15,10-30-24 0,-8 29 24 0,8-29-24 0,-10 27 25 0,10-27-25 0,-8 25 26 0,8-25-26 0,-5 20 23 16,5-20-23-16,-7 18 18 0,7-18-18 0,-3 13 17 0,3-13-17 0,-5 8 14 0,5-8-14 0,-1 5 25 16,1-5-25-16,-2 2 45 0,2-2-45 0,0 2 76 0,0-2-76 0,0 0 112 15,0 0-112-15,0 0 133 0,0 0-133 0,0-4 124 0,0 4-124 0,0-9 74 0,0 9-74 0,0-16 18 16,0 16-18-16,0-23-28 0,0 23 28 0,9-29-47 0,-9 29 47 0,10-36-33 0,-10 36 33 0,12-40-24 16,-12 40 24-16,18-46-11 0,-18 46 11 0,17-49-5 0,-17 49 5 0,16-47-6 15,-16 47 6-15,20-49 3 0,-20 49-3 0,17-47-2 0,-17 47 2 0,16-44-2 0,-16 44 2 0,17-42 2 16,-17 42-2-16,17-40 1 0,-17 40-1 0,14-36 3 0,-14 36-3 0,16-34 3 0,-16 34-3 0,14-27 4 15,-14 27-4-15,12-23 8 0,-12 23-8 0,14-20 16 0,-14 20-16 0,13-15 23 0,-13 15-23 0,11-12 26 16,-11 12-26-16,10-9 22 0,-10 9-22 0,12-6 11 0,-12 6-11 0,15-5 6 16,-15 5-6-16,16-2 1 0,-16 2-1 0,21-1-3 0,-21 1 3 0,28 0-1 0,-28 0 1 0,30 0-1 15,-30 0 1-15,32 6-2 0,-32-6 2 0,35 8-2 0,-35-8 2 0,35 9-37 0,-35-9 37 0,33 15-119 16,-33-15 119-16,31 16-291 0,-31-16 291 0,24 12-560 0,-24-12 560 0,15 7-995 0,-15-7 995 0</inkml:trace>
  <inkml:trace contextRef="#ctx0" brushRef="#br0" timeOffset="63310.333">22365 14488 1336 0,'0'0'0'0,"0"0"26"0,0 0-26 0,0 0-32 16,0 0 32-16,0 0-62 0,0 0 62 0,0 0-50 0,0 0 50 0,0 0 23 0,0 0-23 0,125 16 11 16,-125-16-11-16,42 7-64 0,-42-7 64 0,40 5-155 0,-40-5 155 0,36 7-247 15,-36-7 247-15,37 3-304 0,-37-3 304 0,32 4-278 0,-32-4 278 0,33 2-204 0,-33-2 204 0,36 0 0 16,-36 0 0-16,34 0 0 0,-34 0 0 0,32-7 0 0,-32 7 0 0,36-7 0 0,-36 7 0 0,33-8 0 15,-33 8 0-15,31-9 0 0,-31 9 0 0,31-12 0 0,-31 12 0 0,29-12 0 0,-29 12 0 0,28-13 0 16,-28 13 0-16,23-14 0 0,-23 14 0 0,21-13 0 0,-21 13 0 0,19-10 0 16,-19 10 0-16,11-8 110 0,-11 8-110 0,10-4 140 0,-10 4-140 0,3-2 126 0,-3 2-126 0,3 0 89 15,-3 0-89-15,0 0 45 0,0 0-45 0,0 0-2 0,0 0 2 0,0 0-62 0,0 0 62 0,0 3-78 16,0-3 78-16,-4 7-41 0,4-7 41 0,-5 14 12 0,5-14-12 0,-8 19 81 0,8-19-81 0,-11 24 103 16,11-24-103-16,-12 28 78 0,12-28-78 0,-14 32 51 0,14-32-51 0,-11 32 32 15,11-32-32-15,-10 33 21 0,10-33-21 0,-4 34 16 0,4-34-16 0,-1 31 12 0,1-31-12 0,0 28 14 0,0-28-14 0,8 26 23 16,-8-26-23-16,15 21 42 0,-15-21-42 0,20 16 64 0,-20-16-64 0,22 11 83 15,-22-11-83-15,29 7 103 0,-29-7-103 0,31 2 112 0,-31-2-112 0,36 0 121 0,-36 0-121 0,37-10 116 16,-37 10-116-16,39-13 100 0,-39 13-100 0,40-20 78 0,-40 20-78 0,40-24 56 0,-40 24-56 0,37-28 45 16,-37 28-45-16,33-30 38 0,-33 30-38 0,30-33 30 0,-30 33-30 0,23-34 9 0,-23 34-9 15,21-34-33-15,-21 34 33 0,19-36-96 0,-19 36 96 0,10-33-177 0,-10 33 177 0,7-33-253 16,-7 33 253-16,2-27-334 0,-2 27 334 0,0-25-387 0,0 25 387 0,-6-20-397 0,6 20 397 0,-5-13-90 16,5 13 90-16,-7-7 0 0,7 7 0 0</inkml:trace>
  <inkml:trace contextRef="#ctx0" brushRef="#br0" timeOffset="63580.583">23670 14386 796 0,'0'0'0'0,"0"0"13"16,0 0-13-16,0 0-32 0,0 0 32 0,0 0-54 0,0 0 54 0,0 0-73 15,0 0 73-15,0 0-91 0,0 0 91 0,0 0-112 0,0 0 112 0,0 0-129 0,0 0 129 0,0 0-96 16,0 0 96-16,0 0-23 0,0 0 23 0,0 0 53 0,0 0-53 0,0 0 117 0,0 0-117 0,0 0 129 15,0 0-129-15,0 0 112 0,0 0-112 0,0 0 98 0,0 0-98 0,-21 125 80 0,21-125-80 0,-14 34 59 16,14-34-59-16,-10 33 43 0,10-33-43 0,-4 30 52 0,4-30-52 0,-1 26 74 0,1-26-74 0,0 23 102 16,0-23-102-16,1 20 129 0,-1-20-129 0,7 16 133 0,-7-16-133 0,7 15 129 0,-7-15-129 0,13 12 135 15,-13-12-135-15,13 12 145 0,-13-12-145 0,18 9 150 0,-18-9-150 0,22 9 144 0,-22-9-144 0,29 5 118 16,-29-5-118-16,35 4 87 0,-35-4-87 0,42 3 58 0,-42-3-58 0,51 2 36 16,-51-2-36-16,57 1 15 0,-57-1-15 0,58 1-43 0,-58-1 43 0,58 2-172 0,-58-2 172 0,58 2-406 15,-58-2 406-15,42 1-878 0,-42-1 878 0,28 0-898 0,-28 0 898 0</inkml:trace>
  <inkml:trace contextRef="#ctx0" brushRef="#br0" timeOffset="63950.64">19625 15959 1281 0,'0'0'0'0,"0"0"107"15,0 0-107-15,0 0-18 0,0 0 18 0,0 0-55 0,0 0 55 0,0 0-65 16,0 0 65-16,0 0-41 0,0 0 41 0,133-78 25 0,-133 78-25 0,65-18 65 0,-65 18-65 0,72-18 97 15,-72 18-97-15,86-17 124 0,-86 17-124 0,94-17 146 0,-94 17-146 0,103-17 145 0,-103 17-145 0,112-14 134 16,-112 14-134-16,124-17 119 0,-124 17-119 0,134-14 96 0,-134 14-96 0,144-16 82 0,-144 16-82 0,154-13 68 16,-154 13-68-16,157-13 53 0,-157 13-53 0,162-9 41 0,-162 9-41 0,166-7 27 0,-166 7-27 0,163-5 18 15,-163 5-18-15,159-2 13 0,-159 2-13 0,152 0 10 0,-152 0-10 0,143 0 13 16,-143 0-13-16,131 4 8 0,-131-4-8 0,119 6 5 0,-119-6-5 0,103 7-13 0,-103-7 13 0,90 8-44 16,-90-8 44-16,73 10-93 0,-73-10 93 0,61 8-180 0,-61-8 180 0,47 9-319 0,-47-9 319 0,30 5-565 15,-30-5 565-15,14 5-1045 0,-14-5 1045 0</inkml:trace>
  <inkml:trace contextRef="#ctx0" brushRef="#br0" timeOffset="64069.765">21062 15866 473 0,'0'0'0'0,"0"0"-473"0,0 0 473 0</inkml:trace>
  <inkml:trace contextRef="#ctx0" brushRef="#br0" timeOffset="95995.896">11705 17391 872 0,'0'0'0'0,"0"0"178"0,0 0-178 0,0 0 108 15,0 0-108-15,0 0-38 0,0 0 38 0,0 0-137 0,0 0 137 0,0 0-121 0,0 0 121 0,0 0-80 16,0 0 80-16,0 0-19 0,0 0 19 0,0 0 33 0,0 0-33 0,0 0 33 0,0 0-33 0,-33 117 28 16,33-117-28-16,-20 33 22 0,20-33-22 0,-20 32 15 0,20-32-15 0,-25 33 10 15,25-33-10-15,-26 31 5 0,26-31-5 0,-26 32 7 0,26-32-7 0,-26 29 8 0,26-29-8 0,-28 28 12 16,28-28-12-16,-21 23 16 0,21-23-16 0,-20 17 13 0,20-17-13 0,-15 14 16 0,15-14-16 0,-13 11-14 15,13-11 14-15,-14 7-23 0,14-7 23 0,-13 7-33 0,13-7 33 0,-11 6-50 16,11-6 50-16,-11 4-41 0,11-4 41 0,-15 0-42 0,15 0 42 0,-13-3-64 0,13 3 64 0,-16-13-64 16,16 13 64-16,-14-18-46 0,14 18 46 0,-15-22-28 0,15 22 28 0,-14-24 33 0,14 24-33 0,-14-24 78 15,14 24-78-15,-14-23 116 0,14 23-116 0,-11-18 152 0,11 18-152 0,-10-15 184 0,10 15-184 0,-6-11 200 16,6 11-200-16,-4-6 183 0,4 6-183 0,-2-2 142 0,2 2-142 0,0 0 86 16,0 0-86-16,0 0 24 0,0 0-24 0,0 0-25 0,0 0 25 0,6 5-21 0,-6-5 21 0,10 9-6 15,-10-9 6-15,19 14 11 0,-19-14-11 0,27 21 39 0,-27-21-39 0,30 23 32 0,-30-23-32 0,33 24 20 16,-33-24-20-16,36 26 33 0,-36-26-33 0,40 27 39 0,-40-27-39 0,48 32 34 0,-48-32-34 0,58 38-38 15,-58-38 38-15,67 46-290 0,-67-46 290 0,54 35-876 0,-54-35 876 0,39 25-726 0,-39-25 726 0</inkml:trace>
  <inkml:trace contextRef="#ctx0" brushRef="#br0" timeOffset="96748.08">11396 16399 0 0,'0'0'0'0,"0"0"0"0,0 0 0 0,0 0 0 16,0 0 0-16,0 0 0 0,0 0 0 0,0 0 0 0,0 0 0 0,0 0 20 0,0 0-20 0,0 0-20 16,0 0 20-16,0 0 0 0,0 0 0 0,0 0 0 0,0 0 0 0,0 0 0 15,0 0 0-15,0 0 0 0,0 0 0 0,0 0 0 0,0 0 0 0,0 0 0 0,0 0 0 0,0 0 0 16,0 0 0-16,-119 109 0 0,119-109 0 0,-22 22 0 0,22-22 0 0,-20 21 0 0,20-21 0 0,-22 17 0 15,22-17 0-15,-17 15 0 0,17-15 0 0,-19 14 0 0,19-14 0 0,-17 10 0 0,17-10 0 0,-14 8 0 16,14-8 0-16,-10 7 0 0,10-7 0 0,-8 2 0 0,8-2 0 0,-4 3 0 0,4-3 0 0,0 1 0 16,0-1 0-16,0 1 0 0,0-1 0 0,6 0 23 0,-6 0-23 0,16 0 176 0,-16 0-176 0,29-2 247 15,-29 2-247-15,45-9 305 0,-45 9-305 0,63-18 284 0,-63 18-284 0,84-24 225 16,-84 24-225-16,101-32 177 0,-101 32-177 0,119-38 137 0,-119 38-137 0,133-39 106 0,-133 39-106 0,142-42 75 16,-142 42-75-16,153-41 49 0,-153 41-49 0,157-37 33 0,-157 37-33 0,161-36 24 0,-161 36-24 0,162-32 17 15,-162 32-17-15,155-29 16 0,-155 29-16 0,149-25 14 0,-149 25-14 0,137-21 15 16,-137 21-15-16,127-14 15 0,-127 14-15 0,114-12 10 0,-114 12-10 0,100-6 10 0,-100 6-10 0,90-3 7 15,-90 3-7-15,74 0-16 0,-74 0 16 0,65 6-108 0,-65-6 108 0,43 6-363 0,-43-6 363 0,25 7-1108 16,-25-7 1108-16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5T10:44:43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8026 5423 2641 0,'0'0'0'0,"0"0"118"0,0 0-118 0,0 0 96 0,0 0-96 0,0 0 60 0,0 0-60 0,0 0 32 16,0 0-32-16,0 0-16 0,0 0 16 0,0 0-84 0,0 0 84 0,0 0-157 15,0 0 157-15,0 0-157 0,0 0 157 0,0 0-122 0,0 0 122 0,0 0-58 0,0 0 58 0,0 0 26 16,0 0-26-16,0 0 42 0,0 0-42 0,186-126 38 0,-186 126-38 0,83-38 32 0,-83 38-32 0,95-50 22 16,-95 50-22-16,110-57 21 0,-110 57-21 0,115-65 26 0,-115 65-26 0,126-67 27 0,-126 67-27 0,132-72 27 15,-132 72-27-15,143-71 24 0,-143 71-24 0,151-70 15 0,-151 70-15 0,160-65 2 16,-160 65-2-16,170-60-74 0,-170 60 74 0,181-50-313 0,-181 50 313 0,139-34-841 0,-139 34 841 0,94-19-1427 0,-94 19 1427 0</inkml:trace>
  <inkml:trace contextRef="#ctx0" brushRef="#br0" timeOffset="51534.406">17624 6765 1002 0,'0'0'0'0,"0"0"202"0,0 0-202 0,0 0 126 16,0 0-126-16,0 0 69 0,0 0-69 0,0 0-16 0,0 0 16 0,0 0-77 0,0 0 77 0,0 0-74 16,0 0 74-16,0 0-53 0,0 0 53 0,0 0 0 0,0 0 0 0,0 0 29 15,0 0-29-15,0 0 20 0,0 0-20 0,0 0 18 0,0 0-18 0,0 0 19 0,0 0-19 0,104 131 22 0,-104-131-22 0,13 29 32 16,-13-29-32-16,15 27 40 0,-15-27-40 0,16 22 49 0,-16-22-49 0,18 18 67 16,-18-18-67-16,24 14 88 0,-24-14-88 0,26 7 116 0,-26-7-116 0,36 1 145 0,-36-1-145 0,42-2 158 15,-42 2-158-15,51-15 154 0,-51 15-154 0,61-26 130 0,-61 26-130 0,73-37 98 0,-73 37-98 0,82-50 71 16,-82 50-71-16,94-57 52 0,-94 57-52 0,101-65 39 0,-101 65-39 0,105-70 30 0,-105 70-30 0,110-71 26 15,-110 71-26-15,112-72 19 0,-112 72-19 0,117-71 22 0,-117 71-22 0,119-71 22 16,-119 71-22-16,123-71 20 0,-123 71-20 0,124-72 18 0,-124 72-18 0,128-72 15 0,-128 72-15 0,128-72 12 16,-128 72-12-16,129-71 12 0,-129 71-12 0,126-70 14 0,-126 70-14 0,122-65 14 0,-122 65-14 0,120-61 10 15,-120 61-10-15,108-53 8 0,-108 53-8 0,99-47 4 0,-99 47-4 0,84-36 0 16,-84 36 0-16,65-25 2 0,-65 25-2 0,43-17-2 0,-43 17 2 0,23-7-6 0,-23 7 6 0,12-3-13 0,-12 3 13 16,4 0-36-16,-4 0 36 0,0 0-85 0,0 0 85 0,3 6-124 0,-3-6 124 0,7 17-163 15,-7-17 163-15,8 23-248 0,-8-23 248 0,5 37-417 0,-5-37 417 0,6 31-688 0,-6-31 688 16,2 23-992-16,-2-23 992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5T10:57:14.9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67099C-5F7B-4C89-B078-B17C820C9EE3}" emma:medium="tactile" emma:mode="ink">
          <msink:context xmlns:msink="http://schemas.microsoft.com/ink/2010/main" type="writingRegion" rotatedBoundingBox="6457,5666 19411,5484 19438,7420 6484,7601"/>
        </emma:interpretation>
      </emma:emma>
    </inkml:annotationXML>
    <inkml:traceGroup>
      <inkml:annotationXML>
        <emma:emma xmlns:emma="http://www.w3.org/2003/04/emma" version="1.0">
          <emma:interpretation id="{BC144A03-A6AE-4E25-A46A-B0B80BA8ED0B}" emma:medium="tactile" emma:mode="ink">
            <msink:context xmlns:msink="http://schemas.microsoft.com/ink/2010/main" type="paragraph" rotatedBoundingBox="6457,5666 19411,5484 19438,7420 6484,7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98CEE0-799E-4C1B-8CA7-375F9F4BB966}" emma:medium="tactile" emma:mode="ink">
              <msink:context xmlns:msink="http://schemas.microsoft.com/ink/2010/main" type="line" rotatedBoundingBox="6457,5666 19411,5484 19438,7420 6484,7601"/>
            </emma:interpretation>
          </emma:emma>
        </inkml:annotationXML>
        <inkml:traceGroup>
          <inkml:annotationXML>
            <emma:emma xmlns:emma="http://www.w3.org/2003/04/emma" version="1.0">
              <emma:interpretation id="{6B18CD43-DFBC-47DF-A653-AAD5AF52BFE3}" emma:medium="tactile" emma:mode="ink">
                <msink:context xmlns:msink="http://schemas.microsoft.com/ink/2010/main" type="inkWord" rotatedBoundingBox="6461,5939 8308,5913 8320,6817 6474,68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0 190 1732 0,'0'0'0'0,"0"0"37"0,0 0-37 0,0 0 25 16,0 0-25-16,0 0-2 0,0 0 2 0,0 0-47 0,0 0 47 0,0 0-71 0,0 0 71 0,48-152-75 15,-48 152 75-15,29-11-68 0,-29 11 68 0,35-11-45 0,-35 11 45 0,37-6-27 0,-37 6 27 0,38-7-25 16,-38 7 25-16,38-3-18 0,-38 3 18 0,37 0-17 0,-37 0 17 0,37 2-17 0,-37-2 17 0,33 9-20 16,-33-9 20-16,35 13-25 0,-35-13 25 0,34 18-27 0,-34-18 27 0,31 23-29 15,-31-23 29-15,32 25-29 0,-32-25 29 0,31 30-20 0,-31-30 20 0,29 32-11 0,-29-32 11 0,25 33-1 16,-25-33 1-16,19 38 14 0,-19-38-14 0,17 39 26 0,-17-39-26 0,5 41 37 0,-5-41-37 0,0 44 44 15,0-44-44-15,-9 45 51 0,9-45-51 0,-23 48 56 0,23-48-56 0,-30 46 53 0,30-46-53 0,-36 44 49 16,36-44-49-16,-48 42 44 0,48-42-44 0,-50 40 35 0,50-40-35 0,-52 33 34 16,52-33-34-16,-53 32 31 0,53-32-31 0,-51 24 30 0,51-24-30 0,-46 20 28 0,46-20-28 15,-41 14 28-15,41-14-28 0,-33 10 27 0,33-10-27 0,-24 7 25 0,24-7-25 0,-17 4 26 0,17-4-26 0,-10 2 26 16,10-2-26-16,-5 0 23 0,5 0-23 0,-1 1 18 0,1-1-18 0,0 0 7 16,0 0-7-16,0 0-11 0,0 0 11 0,0 0-37 0,0 0 37 0,2 0-73 0,-2 0 73 0,4 0-99 15,-4 0 99-15,8 2-78 0,-8-2 78 0,13 3-32 0,-13-3 32 0,17 2 26 0,-17-2-26 0,26 6 68 16,-26-6-68-16,34 6 63 0,-34-6-63 0,40 6 48 0,-40-6-48 0,43 7 28 0,-43-7-28 0,44 9 18 15,-44-9-18-15,45 10 16 0,-45-10-16 0,44 10 13 0,-44-10-13 0,44 10 15 16,-44-10-15-16,42 10 19 0,-42-10-19 0,38 10 22 0,-38-10-22 0,33 8 26 0,-33-8-26 0,34 7 24 16,-34-7-24-16,27 6 11 0,-27-6-11 0,25 6-18 0,-25-6 18 0,21 4-77 0,-21-4 77 0,19 5-173 15,-19-5 173-15,18 6-326 0,-18-6 326 0,11 3-513 0,-11-3 513 0,9 3-892 0,-9-3 892 0</inkml:trace>
          <inkml:trace contextRef="#ctx0" brushRef="#br0" timeOffset="367.024">1517 386 2033 0,'0'0'0'0,"0"0"22"0,0 0-22 0,0 0 25 0,0 0-25 0,0 0 15 16,0 0-15-16,0 0 0 0,0 0 0 0,0 0-16 0,0 0 16 0,0 0-33 0,0 0 33 0,0 0-51 16,0 0 51-16,0 0-64 0,0 0 64 0,0 0-71 0,0 0 71 0,0 0-67 15,0 0 67-15,0 0-45 0,0 0 45 0,0 0-24 0,0 0 24 0,-147-38-3 0,147 38 3 0,-28 11 6 16,28-11-6-16,-28 16 1 0,28-16-1 0,-26 21-2 0,26-21 2 0,-24 26-6 0,24-26 6 0,-21 28-6 15,21-28 6-15,-22 32-3 0,22-32 3 0,-17 35-5 0,17-35 5 0,-12 39-6 16,12-39 6-16,-12 37-10 0,12-37 10 0,-5 39-14 0,5-39 14 0,0 36-11 0,0-36 11 0,0 36-8 0,0-36 8 0,10 32 0 16,-10-32 0-16,14 30 6 0,-14-30-6 0,19 27 12 0,-19-27-12 0,25 24 18 15,-25-24-18-15,26 19 24 0,-26-19-24 0,31 16 28 0,-31-16-28 0,32 9 34 0,-32-9-34 0,37 6 36 16,-37-6-36-16,42 0 43 0,-42 0-43 0,44 0 42 0,-44 0-42 0,50-14 43 0,-50 14-43 0,51-22 43 16,-51 22-43-16,50-27 39 0,-50 27-39 0,53-35 33 0,-53 35-33 0,49-40 26 0,-49 40-26 0,47-42 23 15,-47 42-23-15,38-44 28 0,-38 44-28 0,31-43 40 0,-31 43-40 0,19-38 48 16,-19 38-48-16,8-38 51 0,-8 38-51 0,0-35 43 0,0 35-43 0,0-34 27 0,0 34-27 0,-13-36 19 15,13 36-19-15,-19-34 7 0,19 34-7 0,-24-31-6 0,24 31 6 0,-27-28-15 0,27 28 15 0,-36-25-27 16,36 25 27-16,-38-19-33 0,38 19 33 0,-43-14-35 0,43 14 35 0,-47-8-38 0,47 8 38 0,-54-2-85 16,54 2 85-16,-54 2-180 0,54-2 180 0,-54 16-389 0,54-16 389 0,-43 16-877 15,43-16 877-15,-29 12-685 0,29-12 685 0</inkml:trace>
        </inkml:traceGroup>
        <inkml:traceGroup>
          <inkml:annotationXML>
            <emma:emma xmlns:emma="http://www.w3.org/2003/04/emma" version="1.0">
              <emma:interpretation id="{82F8C499-13B7-4DEC-9B46-D29359E0E8F0}" emma:medium="tactile" emma:mode="ink">
                <msink:context xmlns:msink="http://schemas.microsoft.com/ink/2010/main" type="inkWord" rotatedBoundingBox="9354,5625 14760,5549 14787,7485 9381,756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716.238">5519 431 1308 0,'0'0'0'0,"0"0"142"16,0 0-142-16,0 0 124 0,0 0-124 0,0 0 48 0,0 0-48 0,0 0-45 0,0 0 45 0,0 0-109 16,0 0 109-16,0 0-127 0,0 0 127 0,0 0-120 0,0 0 120 0,0 0-101 0,0 0 101 0,0 0-83 15,0 0 83-15,0 0-76 0,0 0 76 0,0 0-52 0,0 0 52 0,0 0-20 0,0 0 20 0,0 0 20 16,0 0-20-16,0 0 52 0,0 0-52 0,11 62 56 0,-11-62-56 0,0 29 52 16,0-29-52-16,0 32 43 0,0-32-43 0,0 30 33 0,0-30-33 0,0 28 26 0,0-28-26 0,-3 26 17 15,3-26-17-15,-4 19 16 0,4-19-16 0,0 16 8 0,0-16-8 0,-1 10 6 0,1-10-6 0,0 6 11 16,0-6-11-16,0 4 27 0,0-4-27 0,0 0 56 0,0 0-56 0,0 0 82 0,0 0-82 0,0 0 96 15,0 0-96-15,0 0 95 0,0 0-95 0,0 0 74 0,0 0-74 0,0 0 58 0,0 0-58 0,0 0 42 16,0 0-42-16,1-4 17 0,-1 4-17 0,9-6 2 0,-9 6-2 0,14-12-20 16,-14 12 20-16,22-20-62 0,-22 20 62 0,26-22-74 0,-26 22 74 0,28-27-74 0,-28 27 74 0,32-24-65 15,-32 24 65-15,26-22-32 0,-26 22 32 0,23-18-24 0,-23 18 24 0,17-13-33 0,-17 13 33 0,19-8-62 16,-19 8 62-16,14-5-90 0,-14 5 90 0,14 0-100 0,-14 0 100 0,16 0-96 16,-16 0 96-16,11 3-74 0,-11-3 74 0,14 10-43 0,-14-10 43 0,13 12-19 0,-13-12 19 0,11 14-4 15,-11-14 4-15,13 17 8 0,-13-17-8 0,10 17 12 0,-10-17-12 0,9 20 9 0,-9-20-9 0,8 20 11 16,-8-20-11-16,10 20 9 0,-10-20-9 0,9 18 8 0,-9-18-8 0,6 17 7 0,-6-17-7 0,9 15 8 15,-9-15-8-15,9 13 6 0,-9-13-6 0,5 11 9 0,-5-11-9 0,9 9 11 16,-9-9-11-16,5 7 14 0,-5-7-14 0,9 6 25 0,-9-6-25 0,5 2 35 0,-5-2-35 0,9 3 49 16,-9-3-49-16,9 0 64 0,-9 0-64 0,10 0 80 0,-10 0-80 0,13 0 88 0,-13 0-88 0,15-5 83 15,-15 5-83-15,17-12 51 0,-17 12-51 0,24-15-7 0,-24 15 7 0,24-20-72 16,-24 20 72-16,25-24-141 0,-25 24 141 0,26-28-193 0,-26 28 193 0,25-32-228 0,-25 32 228 0,23-34-225 16,-23 34 225-16,17-34-195 0,-17 34 195 0,17-35-162 0,-17 35 162 0,12-37-110 0,-12 37 110 0,6-34-73 15,-6 34 73-15,8-34-39 0,-8 34 39 0,2-28 17 0,-2 28-17 0,0-20 85 0,0 20-85 0,0-14 139 16,0 14-139-16,0-8 152 0,0 8-152 0,0-4 128 0,0 4-128 0,-1 0 67 0,1 0-67 0,-1 0-18 15,1 0 18-15,-5 0-55 0,5 0 55 0,-3 10-61 0,3-10 61 0,-6 12-44 0,6-12 44 0,-9 18-9 16,9-18 9-16,-10 23 10 0,10-23-10 0,-10 25 9 0,10-25-9 0,-7 28 10 16,7-28-10-16,-6 27 15 0,6-27-15 0,-3 26 11 0,3-26-11 0,0 25 16 0,0-25-16 0,0 28 14 15,0-28-14-15,0 24 10 0,0-24-10 0,4 24 14 0,-4-24-14 0,9 22 18 0,-9-22-18 0,12 20 27 16,-12-20-27-16,14 18 29 0,-14-18-29 0,12 16 31 0,-12-16-31 0,19 13 21 0,-19-13-21 0,17 10 8 16,-17-10-8-16,16 6 3 0,-16-6-3 0,22 1-8 0,-22-1 8 0,22 0-17 15,-22 0 17-15,20-4-34 0,-20 4 34 0,24-13-63 0,-24 13 63 0,26-19-82 0,-26 19 82 0,26-25-98 16,-26 25 98-16,27-30-90 0,-27 30 90 0,26-35-70 0,-26 35 70 0,22-40-54 0,-22 40 54 0,23-48-33 15,-23 48 33-15,24-53-28 0,-24 53 28 0,23-59-19 0,-23 59 19 0,23-62-11 0,-23 62 11 0,22-66-3 16,-22 66 3-16,18-66 7 0,-18 66-7 0,14-68 12 0,-14 68-12 0,18-68 17 16,-18 68-17-16,12-68 36 0,-12 68-36 0,9-67 72 0,-9 67-72 0,10-63 126 0,-10 63-126 0,8-58 198 15,-8 58-198-15,4-49 240 0,-4 49-240 0,1-37 257 0,-1 37-257 0,0-29 236 0,0 29-236 0,0-20 193 16,0 20-193-16,0-13 153 0,0 13-153 0,0-5 101 0,0 5-101 0,0-3 52 16,0 3-52-16,0 0-7 0,0 0 7 0,0 0-70 0,0 0 70 0,0 0-130 0,0 0 130 0,0 3-190 15,0-3 190-15,0 7-190 0,0-7 190 0,0 13-141 0,0-13 141 0,0 23-70 0,0-23 70 0,-1 32 11 16,1-32-11-16,-3 42 47 0,3-42-47 0,-5 52 53 0,5-52-53 0,-5 62 56 0,5-62-56 0,-4 66 67 15,4-66-67-15,-5 72 72 0,5-72-72 0,0 70 65 0,0-70-65 0,0 69 54 16,0-69-54-16,5 66 46 0,-5-66-46 0,9 60 38 0,-9-60-38 0,13 55 39 0,-13-55-39 0,18 49 39 0,-18-49-39 16,16 42 41-16,-16-42-41 0,22 34 41 0,-22-34-41 0,21 27 40 0,-21-27-40 0,21 23 44 15,-21-23-44-15,23 15 45 0,-23-15-45 0,25 13 51 0,-25-13-51 0,26 7 55 0,-26-7-55 16,25 3 59-16,-25-3-59 0,28 0 58 0,-28 0-58 0,27-3 56 0,-27 3-56 0,26-13 52 16,-26 13-52-16,27-21 35 0,-27 21-35 0,26-22 12 0,-26 22-12 0,24-32-23 0,-24 32 23 0,18-35-61 15,-18 35 61-15,17-37-91 0,-17 37 91 0,7-35-108 0,-7 35 108 0,6-35-99 0,-6 35 99 0,0-29-75 16,0 29 75-16,-1-23-48 0,1 23 48 0,-8-17-23 0,8 17 23 0,-10-10-20 0,10 10 20 0,-9-6-32 15,9 6 32-15,-10 0-44 0,10 0 44 0,-13 0-53 0,13 0 53 0,-15 6-49 0,15-6 49 0,-17 11-34 16,17-11 34-16,-14 18-19 0,14-18 19 0,-14 21-7 0,14-21 7 0,-10 24-2 16,10-24 2-16,-7 27-2 0,7-27 2 0,-3 29-2 0,3-29 2 0,0 28 0 0,0-28 0 0,6 32 1 15,-6-32-1-15,13 30 7 0,-13-30-7 0,17 27 13 0,-17-27-13 0,20 26 20 0,-20-26-20 0,19 23 24 16,-19-23-24-16,23 22 24 0,-23-22-24 0,25 19 28 0,-25-19-28 0,22 18 28 0,-22-18-28 0,20 15 29 16,-20-15-29-16,18 13 30 0,-18-13-30 0,14 10 24 0,-14-10-24 0,9 7 16 15,-9-7-16-15,5 4 16 0,-5-4-16 0,2 3 34 0,-2-3-34 0,0 2 72 0,0-2-72 0,0 0 106 16,0 0-106-16,-2 0 126 0,2 0-126 0,-9 0 112 0,9 0-112 0,-17 0 69 0,17 0-69 0,-28 0 29 15,28 0-29-15,-37 0-37 0,37 0 37 0,-46 0-117 0,46 0 117 0,-51 0-232 16,51 0 232-16,-51 0-410 0,51 0 410 0,-39 0-894 0,39 0 894 0,-27 0-489 0,27 0 489 0</inkml:trace>
          <inkml:trace contextRef="#ctx0" brushRef="#br0" timeOffset="2833.757">6785-50 2486 0,'0'0'0'0,"0"0"291"0,0 0-291 0,0 0-5 0,0 0 5 0,0 0-15 0,0 0 15 0,176-79-33 15,-176 79 33-15,82 0-75 0,-82 0 75 0,89 7-275 0,-89-7 275 0,70 11-872 0,-70-11 872 0,47 10-1502 0,-47-10 1502 0</inkml:trace>
          <inkml:trace contextRef="#ctx0" brushRef="#br0" timeOffset="959.715">3292-59 1635 0,'0'0'0'0,"0"0"23"0,0 0-23 0,0 0 17 0,0 0-17 0,0 0 1 0,0 0-1 0,0 0-35 15,0 0 35-15,0 0-73 0,0 0 73 0,0 0-87 0,0 0 87 0,0 0-96 0,0 0 96 0,-23-153-74 16,23 153 74-16,-14-13-27 0,14 13 27 0,-22-15-2 0,22 15 2 0,-21-11 41 0,21 11-41 0,-24-12 71 16,24 12-71-16,-23-9 66 0,23 9-66 0,-24-7 62 0,24 7-62 0,-25-5 32 15,25 5-32-15,-22-2 10 0,22 2-10 0,-22 0 1 0,22 0-1 0,-18 0-19 0,18 0 19 0,-22 4-34 16,22-4 34-16,-16 10-46 0,16-10 46 0,-17 10-60 0,17-10 60 0,-15 15-57 0,15-15 57 0,-6 17-61 16,6-17 61-16,-9 22-69 0,9-22 69 0,0 22-65 0,0-22 65 0,0 30-59 0,0-30 59 0,1 31-42 15,-1-31 42-15,13 34-18 0,-13-34 18 0,20 38-5 0,-20-38 5 0,26 42 12 16,-26-42-12-16,29 43 19 0,-29-43-19 0,37 47 29 0,-37-47-29 0,42 50 38 0,-42-50-38 0,43 51 38 15,-43-51-38-15,42 52 42 0,-42-52-42 0,46 53 44 0,-46-53-44 0,40 53 43 0,-40-53-43 0,39 49 43 16,-39-49-43-16,34 50 37 0,-34-50-37 0,27 45 32 0,-27-45-32 0,23 39 22 16,-23-39-22-16,14 33 13 0,-14-33-13 0,11 28 5 0,-11-28-5 0,3 23 4 0,-3-23-4 0,0 17 9 0,0-17-9 15,-3 13 30-15,3-13-30 0,-15 8 51 0,15-8-51 0,-24 5 62 0,24-5-62 0,-35 5 69 16,35-5-69-16,-40 1 58 0,40-1-58 0,-49 0 55 0,49 0-55 0,-52 0 68 0,52 0-68 0,-53-6 82 16,53 6-82-16,-51-8 86 0,51 8-86 0,-46-12 78 0,46 12-78 0,-46-13 59 0,46 13-59 0,-38-13 37 15,38 13-37-15,-32-12 26 0,32 12-26 0,-26-10 21 0,26 10-21 0,-21-8 17 0,21 8-17 0,-15-7 14 16,15 7-14-16,-8-5-3 0,8 5 3 0,-2-2-54 0,2 2 54 0,0-1-158 15,0 1 158-15,0 0-328 0,0 0 328 0,2 0-379 0,-2 0 379 0,12 0-414 0,-12 0 414 0,11 1-473 16,-11-1 473-16,7 2-464 0,-7-2 464 0</inkml:trace>
          <inkml:trace contextRef="#ctx0" brushRef="#br0" timeOffset="1734.388">3658 392 1706 0,'0'0'0'0,"0"0"215"0,0 0-215 0,0 0 133 16,0 0-133-16,0 0 92 0,0 0-92 0,0 0 28 0,0 0-28 0,0 0-28 0,0 0 28 0,0 0-68 15,0 0 68-15,0 0-88 0,0 0 88 0,0 0-80 0,0 0 80 0,0 0-52 0,0 0 52 0,0 0-36 16,0 0 36-16,0 0-42 0,0 0 42 0,0 0-74 0,0 0 74 0,0 0-75 0,0 0 75 0,0 0-65 16,0 0 65-16,0-24-39 0,0 24 39 0,-2 24-3 0,2-24 3 0,0 32 2 0,0-32-2 0,-1 32 2 15,1-32-2-15,0 33 5 0,0-33-5 0,0 33 4 0,0-33-4 0,2 34 8 16,-2-34-8-16,10 29 10 0,-10-29-10 0,13 28 11 0,-13-28-11 0,14 25 13 0,-14-25-13 0,15 22 18 16,-15-22-18-16,21 17 22 0,-21-17-22 0,20 16 30 0,-20-16-30 0,20 13 34 0,-20-13-34 0,23 8 36 15,-23-8-36-15,26 7 37 0,-26-7-37 0,25 2 36 0,-25-2-36 0,24 0 35 0,-24 0-35 0,26 0 35 16,-26 0-35-16,26-7 36 0,-26 7-36 0,27-13 36 0,-27 13-36 0,28-17 34 15,-28 17-34-15,28-21 28 0,-28 21-28 0,24-22 20 0,-24 22-20 0,19-25 12 0,-19 25-12 0,21-28 7 16,-21 28-7-16,14-30 3 0,-14 30-3 0,12-26 2 0,-12 26-2 0,9-26 3 0,-9 26-3 0,4-19 4 16,-4 19-4-16,3-16 7 0,-3 16-7 0,1-11 6 0,-1 11-6 0,2-5 1 0,-2 5-1 0,0-2-12 15,0 2 12-15,0 0-41 0,0 0 41 0,0 0-87 0,0 0 87 0,0 0-147 16,0 0 147-16,3 1-152 0,-3-1 152 0,3 7-125 0,-3-7 125 0,2 11-80 0,-2-11 80 0,5 18-12 16,-5-18 12-16,7 18 4 0,-7-18-4 0,8 25 4 0,-8-25-4 0,9 27 5 0,-9-27-5 0,11 28 3 15,-11-28-3-15,12 32 6 0,-12-32-6 0,19 29 7 0,-19-29-7 0,17 30 11 0,-17-30-11 16,21 27 15-16,-21-27-15 0,23 24 21 0,-23-24-21 0,22 22 26 0,-22-22-26 0,22 15 28 15,-22-15-28-15,23 13 30 0,-23-13-30 0,21 7 32 0,-21-7-32 0,17 2 32 0,-17-2-32 0,17 0 43 16,-17 0-43-16,16 0 56 0,-16 0-56 0,12-7 66 0,-12 7-66 0,14-13 68 0,-14 13-68 0,16-22 55 16,-16 22-55-16,15-28 37 0,-15 28-37 0,20-35 19 0,-20 35-19 0,18-43 3 0,-18 43-3 0,22-47-11 15,-22 47 11-15,20-51-33 0,-20 51 33 0,17-58-50 0,-17 58 50 0,15-60-56 16,-15 60 56-16,15-68-55 0,-15 68 55 0,13-66-47 0,-13 66 47 0,10-65-39 0,-10 65 39 0,9-63-24 16,-9 63 24-16,9-55-10 0,-9 55 10 0,4-48 8 0,-4 48-8 0,2-37 30 0,-2 37-30 0,2-26 34 15,-2 26-34-15,0-18 34 0,0 18-34 0,0-10 30 0,0 10-30 0,0-4 9 0,0 4-9 0,0 0-23 16,0 0 23-16,3 0-80 0,-3 0 80 0,0 0-160 0,0 0 160 0,2 4-199 0,-2-4 199 15,2 10-176-15,-2-10 176 0,3 18-118 0,-3-18 118 0,6 23-27 0,-6-23 27 0,5 33 26 16,-5-33-26-16,5 41 34 0,-5-41-34 0,7 50 42 0,-7-50-42 0,2 57 46 0,-2-57-46 0,7 60 58 16,-7-60-58-16,2 64 62 0,-2-64-62 0,3 64 56 0,-3-64-56 0,0 61 44 0,0-61-44 15,0 52 33-15,0-52-33 0,0 47 26 0,0-47-26 0,0 35 20 0,0-35-20 0,0 29 12 0,0-29-12 0,1 18 7 16,-1-18-7-16,1 12 5 0,-1-12-5 0,0 5 23 0,0-5-23 0,0 1 66 16,0-1-66-16,3 0 112 0,-3 0-112 0,0 0 151 0,0 0-151 0,0 0 167 0,0 0-167 0,0 0 161 15,0 0-161-15,2-1 136 0,-2 1-136 0,3-5 96 0,-3 5-96 0,2-13 48 16,-2 13-48-16,9-19-8 0,-9 19 8 0,13-27-58 0,-13 27 58 0,15-34-81 0,-15 34 81 0,26-40-93 15,-26 40 93-15,24-43-88 0,-24 43 88 0,27-45-72 0,-27 45 72 0,30-45-62 0,-30 45 62 0,28-38-57 16,-28 38 57-16,28-28-67 0,-28 28 67 0,32-20-82 0,-32 20 82 0,28-11-93 0,-28 11 93 0,28-3-95 16,-28 3 95-16,33 0-87 0,-33 0 87 0,29 9-74 0,-29-9 74 0,35 15-67 0,-35-15 67 0,27 21-65 15,-27-21 65-15,28 27-57 0,-28-27 57 0,26 30-51 0,-26-30 51 0,22 35-39 16,-22-35 39-16,12 36-25 0,-12-36 25 0,12 34-9 0,-12-34 9 0,4 32 4 0,-4-32-4 0,0 30 17 16,0-30-17-16,0 26 38 0,0-26-38 0,-9 24 65 0,9-24-65 0,-19 21 100 0,19-21-100 0,-23 19 126 15,23-19-126-15,-30 15 132 0,30-15-132 0,-38 15 123 0,38-15-123 0,-44 11 98 0,44-11-98 0,-42 8 78 16,42-8-78-16,-41 6 65 0,41-6-65 0,-38 2 54 0,38-2-54 0,-34 2 45 15,34-2-45-15,-28 0 34 0,28 0-34 0,-23 0 23 0,23 0-23 0,-21 0 16 0,21 0-16 0,-11 0 12 16,11 0-12-16,-4 0-2 0,4 0 2 0,-3 0-55 0,3 0 55 0,0 0-145 0,0 0 145 16,0-2-309-16,0 2 309 0,0-1-454 0,0 1 454 0,4-1-551 0,-4 1 551 0,3-2-628 0,-3 2 628 0</inkml:trace>
          <inkml:trace contextRef="#ctx0" brushRef="#br0" timeOffset="4524.801">8309 497 2931 0,'0'0'0'0,"0"0"-24"0,0 0 24 0,0 0 19 0,0 0-19 0,0 0-8 0,0 0 8 0,0 0-51 16,0 0 51-16,0 0-101 0,0 0 101 0,0 0-99 0,0 0 99 0,0 0-90 0,0 0 90 0,0 0-55 16,0 0 55-16,0 0-23 0,0 0 23 0,0 0-34 0,0 0 34 0,-94 146-62 0,94-146 62 0,-54 86-56 15,54-86 56-15,-66 94-45 0,66-94 45 0,-82 99-38 0,82-99 38 0,-93 106-18 0,93-106 18 0,-107 108-40 16,107-108 40-16,-108 106-86 0,108-106 86 0,-112 104-151 0,112-104 151 16,-110 98-297-16,110-98 297 0,-78 73-546 0,78-73 546 0,-53 46-1126 0,53-46 1126 0</inkml:trace>
        </inkml:traceGroup>
        <inkml:traceGroup>
          <inkml:annotationXML>
            <emma:emma xmlns:emma="http://www.w3.org/2003/04/emma" version="1.0">
              <emma:interpretation id="{77E5F0AD-5F2C-4435-B5BE-12296556DD41}" emma:medium="tactile" emma:mode="ink">
                <msink:context xmlns:msink="http://schemas.microsoft.com/ink/2010/main" type="inkWord" rotatedBoundingBox="15829,5631 18705,5590 18724,6888 15847,692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382.309">9678-92 1886 0,'0'0'0'0,"0"0"104"0,0 0-104 0,0 0 116 0,0 0-116 0,0 0 89 16,0 0-89-16,0 0 70 0,0 0-70 0,0 0 40 0,0 0-40 0,0 0-13 15,0 0 13-15,0 0-54 0,0 0 54 0,0 0-66 0,0 0 66 0,0 0-60 0,0 0 60 0,0 0-46 16,0 0 46-16,0 0-45 0,0 0 45 0,145-97-52 0,-145 97 52 0,46 0-54 0,-46 0 54 0,47 12-42 16,-47-12 42-16,51 18-21 0,-51-18 21 0,47 25-8 0,-47-25 8 0,47 29-6 15,-47-29 6-15,43 33-6 0,-43-33 6 0,37 41-6 0,-37-41 6 0,32 45-7 0,-32-45 7 0,25 48-4 16,-25-48 4-16,15 53 1 0,-15-53-1 0,9 54 10 0,-9-54-10 0,0 59 13 0,0-59-13 0,-11 61 14 15,11-61-14-15,-24 62 16 0,24-62-16 0,-33 63 17 0,33-63-17 0,-44 62 19 0,44-62-19 0,-53 58 18 16,53-58-18-16,-59 53 13 0,59-53-13 0,-65 51 4 0,65-51-4 0,-66 43 2 16,66-43-2-16,-68 40 5 0,68-40-5 0,-67 34 3 0,67-34-3 0,-64 29 9 0,64-29-9 0,-61 22 13 15,61-22-13-15,-53 18 21 0,53-18-21 0,-45 12 37 0,45-12-37 0,-36 6 40 0,36-6-40 0,-29 1 47 16,29-1-47-16,-23 0 52 0,23 0-52 0,-18-1 53 0,18 1-53 0,-11-9 61 0,11 9-61 0,-7-9 55 16,7 9-55-16,-4-13 39 0,4 13-39 0,0-12 18 0,0 12-18 0,5-15-8 0,-5 15 8 0,17-19-24 15,-17 19 24-15,22-20-28 0,-22 20 28 0,31-23-22 0,-31 23 22 0,40-21-10 0,-40 21 10 16,47-18-1-16,-47 18 1 0,51-15 3 0,-51 15-3 0,55-8 8 0,-55 8-8 0,57-3 4 15,-57 3-4-15,57 0 3 0,-57 0-3 0,60 3 0 0,-60-3 0 0,56 13-2 0,-56-13 2 0,57 14 0 16,-57-14 0-16,56 17-2 0,-56-17 2 0,52 18-5 0,-52-18 5 0,51 20-2 0,-51-20 2 0,48 21-3 16,-48-21 3-16,45 19-3 0,-45-19 3 0,43 20 1 0,-43-20-1 0,40 18-12 0,-40-18 12 15,35 17-57-15,-35-17 57 0,32 16-157 0,-32-16 157 0,32 14-332 0,-32-14 332 0,21 10-581 16,-21-10 581-16,16 7-1165 0,-16-7 1165 0</inkml:trace>
          <inkml:trace contextRef="#ctx0" brushRef="#br0" timeOffset="5767.883">11089 239 2294 0,'0'0'0'0,"0"0"5"16,0 0-5-16,0 0 17 0,0 0-17 0,0 0-5 0,0 0 5 0,0 0-16 0,0 0 16 0,0 0-32 16,0 0 32-16,0 0-61 0,0 0 61 0,0 0-71 0,0 0 71 0,0 0-65 0,0 0 65 0,0 0-47 15,0 0 47-15,0 0-16 0,0 0 16 0,0 0 6 0,0 0-6 0,0 0 4 16,0 0-4-16,0 0 4 0,0 0-4 0,0 0 2 0,0 0-2 0,-163 146 1 0,163-146-1 0,-19 40 1 15,19-40-1-15,-18 38-1 0,18-38 1 0,-15 39-3 0,15-39 3 0,-13 38-3 0,13-38 3 0,-9 35-3 16,9-35 3-16,-4 37-3 0,4-37 3 0,-1 33-3 0,1-33 3 0,0 34-5 16,0-34 5-16,1 31-5 0,-1-31 5 0,12 28-6 0,-12-28 6 0,14 25-5 0,-14-25 5 0,15 21-2 15,-15-21 2-15,21 16-1 0,-21-16 1 0,26 12 6 0,-26-12-6 0,25 9 14 0,-25-9-14 0,33 3 15 16,-33-3-15-16,32 0 25 0,-32 0-25 0,38-3 27 0,-38 3-27 0,44-15 30 0,-44 15-30 0,44-19 35 16,-44 19-35-16,50-26 27 0,-50 26-27 0,49-32 23 0,-49 32-23 0,49-34 18 0,-49 34-18 15,47-35 12-15,-47 35-12 0,39-35 17 0,-39 35-17 0,36-33 18 0,-36 33-18 0,27-32 24 0,-27 32-24 0,19-33 28 16,-19 33-28-16,12-33 31 0,-12 33-31 0,5-35 31 0,-5 35-31 0,0-37 26 15,0 37-26-15,-11-41 22 0,11 41-22 0,-19-38 15 0,19 38-15 0,-28-39 8 0,28 39-8 0,-34-36 1 16,34 36-1-16,-41-35-4 0,41 35 4 0,-45-33-4 0,45 33 4 0,-47-31-5 0,47 31 5 16,-49-26-4-16,49 26 4 0,-50-23-3 0,50 23 3 0,-45-20-5 0,45 20 5 0,-40-16-5 15,40 16 5-15,-33-12-6 0,33 12 6 0,-30-8-21 0,30 8 21 0,-24-7-54 0,24 7 54 0,-15-5-109 16,15 5 109-16,-11-4-176 0,11 4 176 0,-7-4-364 0,7 4 364 0,-2-2-806 0,2 2 806 0,-3 0-868 0,3 0 868 0</inkml:trace>
          <inkml:trace contextRef="#ctx0" brushRef="#br0" timeOffset="6359.954">12109 127 1561 0,'0'0'0'0,"0"0"626"0,0 0-626 0,0 0 14 15,0 0-14-15,0 0-38 0,0 0 38 0,0 0-51 0,0 0 51 0,0 0-51 0,0 0 51 0,0 0-34 16,0 0 34-16,0 0-13 0,0 0 13 0,0 0 7 0,0 0-7 0,0 0 37 15,0 0-37-15,0 0 66 0,0 0-66 0,0 0 81 0,0 0-81 0,0 0 84 0,0 0-84 0,0 0 77 16,0 0-77-16,0 0 59 0,10-25-59 0,-5 13 44 0,-5 12-44 0,5-15 30 0,-5 15-30 0,8-20 19 16,-8 20-19-16,6-23 15 0,-6 23-15 0,5-24 14 0,-5 24-14 0,1-29 12 0,-1 29-12 0,0-29 12 15,0 29-12-15,0-31 10 0,0 31-10 0,-5-33 10 0,5 33-10 0,-9-32 9 16,9 32-9-16,-12-33 8 0,12 33-8 0,-14-31 8 0,14 31-8 0,-19-28 4 0,19 28-4 0,-16-25 1 16,16 25-1-16,-19-21-5 0,19 21 5 0,-18-18-12 0,18 18 12 0,-16-13-20 0,16 13 20 15,-17-11-22-15,17 11 22 0,-15-7-22 0,15 7 22 0,-14-5-23 0,14 5 23 0,-11-3-24 16,11 3 24-16,-13 0-28 0,13 0 28 0,-13 0-36 0,13 0 36 0,-14 6-43 0,14-6 43 0,-15 12-46 15,15-12 46-15,-22 18-42 0,22-18 42 0,-20 27-33 0,20-27 33 0,-24 33-19 0,24-33 19 0,-22 40-9 16,22-40 9-16,-23 44-3 0,23-44 3 0,-19 49 5 0,19-49-5 0,-16 51 11 0,16-51-11 0,-9 51 9 16,9-51-9-16,-7 49 10 0,7-49-10 0,0 46 8 0,0-46-8 0,0 46 2 15,0-46-2-15,8 38 4 0,-8-38-4 0,13 36 3 0,-13-36-3 0,18 30 5 0,-18-30-5 0,20 27 11 0,-20-27-11 0,23 21 11 16,-23-21-11-16,25 18 21 0,-25-18-21 0,26 13 22 0,-26-13-22 0,29 10 22 16,-29-10-22-16,28 6 27 0,-28-6-27 0,28 2 25 0,-28-2-25 0,29 0 27 0,-29 0-27 0,28 0 31 15,-28 0-31-15,26-8 29 0,-26 8-29 0,21-10 29 0,-21 10-29 0,18-13 29 0,-18 13-29 0,15-13 31 16,-15 13-31-16,13-18 30 0,-13 18-30 0,10-18 31 0,-10 18-31 0,9-22 28 0,-9 22-28 0,3-22 24 15,-3 22-24-15,2-21 18 0,-2 21-18 0,0-20 14 0,0 20-14 0,0-14 10 16,0 14-10-16,0-10 10 0,0 10-10 0,0-6 6 0,0 6-6 0,0-2 3 0,0 2-3 0,0 0-1 16,0 0 1-16,-1 0-11 0,1 0 11 0,-1 0-17 0,1 0 17 0,0 0-32 0,0 0 32 0,0 4-46 15,0-4 46-15,-2 10-41 0,2-10 41 0,-1 16-33 0,1-16 33 0,-4 25-18 16,4-25 18-16,-3 33-1 0,3-33 1 0,-3 39 4 0,3-39-4 0,-1 46 7 0,1-46-7 0,-2 51 9 16,2-51-9-16,0 56 9 0,0-56-9 0,0 56 8 0,0-56-8 0,0 56 6 0,0-56-6 0,3 53 6 15,-3-53-6-15,5 53 5 0,-5-53-5 0,8 48 8 0,-8-48-8 0,7 47 9 0,-7-47-9 16,11 41 7-16,-11-41-7 0,7 37 5 0,-7-37-5 0,10 33 5 0,-10-33-5 0,8 26 0 15,-8-26 0-15,6 22 3 0,-6-22-3 0,8 18 4 0,-8-18-4 0,6 15 8 0,-6-15-8 0,7 12 14 16,-7-12-14-16,6 8 10 0,-6-8-10 0,9 7 8 0,-9-7-8 0,5 3-24 0,-5-3 24 0,10 3-103 16,-10-3 103-16,10 0-257 0,-10 0 257 0,5 0-626 0,-5 0 626 0,8-1-1554 0,-8 1 1554 0</inkml:trace>
        </inkml:traceGroup>
        <inkml:traceGroup>
          <inkml:annotationXML>
            <emma:emma xmlns:emma="http://www.w3.org/2003/04/emma" version="1.0">
              <emma:interpretation id="{AD88BDA5-232D-4E5D-8CF9-6FB2037442EE}" emma:medium="tactile" emma:mode="ink">
                <msink:context xmlns:msink="http://schemas.microsoft.com/ink/2010/main" type="inkWord" rotatedBoundingBox="19410,6425 19424,6424 19425,6439 19410,6440"/>
              </emma:interpretation>
              <emma:one-of disjunction-type="recognition" id="oneOf3">
                <emma:interpretation id="interp3" emma:lang="" emma:confidence="0.5">
                  <emma:literal>.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\</emma:literal>
                </emma:interpretation>
                <emma:interpretation id="interp6" emma:lang="" emma:confidence="0">
                  <emma:literal>`</emma:literal>
                </emma:interpretation>
                <emma:interpretation id="interp7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6526.856">12946 489 3574 0,'0'0'0'0,"0"0"44"15,0 0-44-15,0 0 39 0,0 0-39 0,0 0 19 0,0 0-19 0,0 0 8 0,0 0-8 0,0 0-8 16,0 0 8-16,0 0-54 0,0 0 54 0,0 0-115 0,0 0 115 0,0 0-221 16,0 0 221-16,0 0-467 0,0 0 467 0,0 0-1434 0,0 0 1434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67DA9-0D1D-0545-A574-A442383B943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C580-6430-9644-ACA7-5A088AF4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29EA-B3EB-274A-B9C7-79FCF5BC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32D48-9E13-A348-94EA-52C5CE89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5AA8-43DB-DD42-BAAE-0D04CC5D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57C3-F954-784B-92EE-AD84D540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CF36-35CD-EC43-B067-3CAB5F4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74AA-B5E8-B849-8867-8F3AAAE7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B40AC-41A1-8B4D-B9B8-D993AE5B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B3EB-D31C-434A-87BB-591EA7D0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CC66-BBB4-FA42-B5D5-EF3802F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03C2-DC9C-C446-A997-7B190B08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1F33F-9B8E-A049-A379-DF6A5437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42CF0-2507-8F42-BCAC-E5D651A4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FDBD-8E8A-4F41-A7B9-07E2F5A5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1D95-8824-D24D-A0D2-317A7EE9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D6F2-A3F8-1946-B72B-E0268443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E123-1320-E747-B457-A3B507FA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B89-AB4E-D448-86A5-4F35E9CE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C448-A566-984E-8529-8E6A623F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1543-DD10-BE4A-9A85-344B7442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3BF4-4B1F-474E-8314-A5B5A18F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F180-6305-0440-B0BF-626CE73E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BFC8-D96C-D94E-AEAB-AA582958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AED3-7DD6-BF42-896D-7196EFC5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3AE8-0297-7F40-B7DC-62485B8D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CE8-677E-9945-9E1A-55BEC20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EDF1-5CC8-5B46-8254-9FDD9D5B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DC1E-2657-E44B-8BCB-9E014E7AF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52053-4650-1446-9D62-7572E402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A6F0B-4F78-F848-9B7E-E2570682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2A51-55AC-AA44-BE33-C555D5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1D90-881F-F546-AB02-96D7E708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36B-6D7A-C947-86CF-31D20873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CAF-B551-8C4A-8C28-15A21356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4A506-D328-9247-AFEF-D4DBB55DB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89E6A-0762-8A41-9B85-CC5EB630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9E435-E54E-CE45-94F8-BF2D5203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600E-DBC2-D54B-A9F7-7D2D6A16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61E63-A5A5-BE44-8742-89D0C28C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6E145-3B95-1A4B-BAA4-5C06EBF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2A7-4986-1448-BE3B-928F23F5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27543-8D2B-724F-A087-FB1C19FF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627E-C41C-214E-BE46-B6AD418A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F58B3-93D5-A747-B803-3605BA9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3CDE2-C3AB-484E-862A-157E0410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D4617-2E93-7847-9DE0-919F2443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2FC9-6AE6-BB42-A5A6-09DCA2BA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8470-BF3D-2141-A2CF-BE74D254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F40B-A5C0-8F4C-AD39-80D11AE4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FCF5-9A6D-3840-A302-16999B59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7433-72E3-6041-BAB4-13C1F78E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FB2A-AB5E-504C-B9E2-656E7C88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7B91-9634-DA44-B9B7-EA8C7D7C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2A6-9025-F547-964B-F8D9CBDA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88CB6-78A8-E343-AF81-7AFF6A804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09923-CCF2-E84F-9E72-BD821B71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11210-3360-BB40-BC7D-A0B924EE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2D23B-FC56-2240-B1CD-AB6C6031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48517-26CC-6048-82CB-A066D616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27079-24D5-244F-A9BD-5F149E5A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B229-B5D8-6E41-AD14-BC290A8E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2EC5-E933-D249-BA2F-037417166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DBE2-2C8B-764D-9EF7-C9C1691D3269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89D3-0C8F-B64C-8668-A53358D1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503F-E2A9-5B46-8034-8D194E7E3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AEAE-55E1-C240-929F-1F27FF1ED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8-Lec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11040-D338-3B40-BD28-0B8E8986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 addressing-II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42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host, 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0s to 1s and compute new subnet mask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getting separate subnets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2(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possible network bit)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Allot IP addresses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45480" y="2035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tell us how many bits to retain(R2L) and how many to convert to 1's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6208" y="2682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get us the desired number of hosts with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number of subnets.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5075" y="4167011"/>
            <a:ext cx="423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give you the range for each subnet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7214" y="4868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last cannot be : first is subnet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is broadcast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subnet. 2nd-lastbutone are usable host addresses.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10784" y="4920677"/>
            <a:ext cx="5843016" cy="86688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315075" y="3969812"/>
            <a:ext cx="4333875" cy="687743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940742" y="2766859"/>
            <a:ext cx="5146358" cy="646331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745480" y="1786487"/>
            <a:ext cx="5950077" cy="870675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3265933" y="2221825"/>
            <a:ext cx="2479547" cy="799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4504699" y="3090025"/>
            <a:ext cx="1436043" cy="42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8250" y="4455535"/>
            <a:ext cx="1266825" cy="140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48225" y="5535386"/>
            <a:ext cx="720471" cy="40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4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05625" cy="38989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209.50.1.0. Your company must break the network into as many subnets as possible as long as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50 clients per network.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204.15.5.0. Your company must break the network into 20 separate subnets.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Class C network of 204.15.5.0, use the topology given to create subnets.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209.50.1.0. Your company must break the network as shown below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vlsm-router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91" y="2372939"/>
            <a:ext cx="4223889" cy="227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7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327228" y="2007782"/>
              <a:ext cx="4660920" cy="692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6428" y="1996982"/>
                <a:ext cx="4690800" cy="7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82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54EF-DC73-9D46-B357-8C749816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Host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A498C-1594-4C45-ACE2-9E35E921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1582420"/>
            <a:ext cx="9259971" cy="341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89080" y="3975120"/>
              <a:ext cx="8580600" cy="249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2600" y="3971520"/>
                <a:ext cx="8595000" cy="24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4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A0F4-588B-9945-BCFE-9B0F0CC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24308-1638-8C43-AC51-54F61868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20"/>
            <a:ext cx="6405418" cy="35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A0F4-588B-9945-BCFE-9B0F0CC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803B-2B69-BE4E-9FCD-B585B751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864"/>
            <a:ext cx="10515600" cy="80581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Given the address 23.56.7.91 and the default class A mask, find the beginning address (network address). </a:t>
            </a:r>
            <a:endParaRPr lang="en-IN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631F1-59CC-E44F-8707-D614C28D8692}"/>
              </a:ext>
            </a:extLst>
          </p:cNvPr>
          <p:cNvSpPr/>
          <p:nvPr/>
        </p:nvSpPr>
        <p:spPr>
          <a:xfrm>
            <a:off x="1290320" y="2936855"/>
            <a:ext cx="9001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accent2"/>
                </a:solidFill>
              </a:rPr>
              <a:t>The default mask is 255.0.0.0, which means that only the first byte is preserved and the other 3 bytes are set to 0s. The network address is 23.0.0.0. </a:t>
            </a:r>
            <a:endParaRPr lang="en-IN" sz="20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C0F34-11D3-3A4E-A77A-80F3AC89C6A7}"/>
              </a:ext>
            </a:extLst>
          </p:cNvPr>
          <p:cNvSpPr txBox="1">
            <a:spLocks/>
          </p:cNvSpPr>
          <p:nvPr/>
        </p:nvSpPr>
        <p:spPr>
          <a:xfrm>
            <a:off x="838200" y="3864917"/>
            <a:ext cx="10515600" cy="8058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Given the address 132.6.17.85 and the default class B mask, find the beginning address (network address).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8AB79-5A69-2E4E-8389-C810F2061A1D}"/>
              </a:ext>
            </a:extLst>
          </p:cNvPr>
          <p:cNvSpPr/>
          <p:nvPr/>
        </p:nvSpPr>
        <p:spPr>
          <a:xfrm>
            <a:off x="1290319" y="4880535"/>
            <a:ext cx="9151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TimesNewRoman"/>
              </a:rPr>
              <a:t>The default mask is 255.255.0.0, which means that the first 2 bytes are preserved and the other 2 bytes are set to 0s. The network address is 132.6.0.0. </a:t>
            </a:r>
            <a:endParaRPr lang="en-IN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2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Methods of allocating addresses?</a:t>
            </a:r>
            <a:b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Classful</a:t>
            </a: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Fixed Length Subnet Mask (FLSM)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Variable Length Subnet Mask(VLSM)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89360" y="1648440"/>
              <a:ext cx="4459320" cy="87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760" y="1645920"/>
                <a:ext cx="4477320" cy="8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92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given a required number of networks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given a required number of clients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Given an IP address &amp; Subnet Mask, finding original network range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6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722-4E6B-4943-8174-30D27119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2" y="219246"/>
            <a:ext cx="11002991" cy="6441045"/>
          </a:xfrm>
        </p:spPr>
        <p:txBody>
          <a:bodyPr>
            <a:normAutofit/>
          </a:bodyPr>
          <a:lstStyle/>
          <a:p>
            <a:r>
              <a:rPr lang="en-IN" dirty="0"/>
              <a:t>You have a Class C network, and you need ten subnets. Each subnet should get as many number of addresses for hosts as possible. How would you break the network ? What is the new subnet mask?</a:t>
            </a:r>
          </a:p>
          <a:p>
            <a:r>
              <a:rPr lang="en-IN" dirty="0"/>
              <a:t>Solution steps:</a:t>
            </a:r>
          </a:p>
          <a:p>
            <a:pPr lvl="1"/>
            <a:r>
              <a:rPr lang="en-IN" dirty="0"/>
              <a:t>How many subnets required?  </a:t>
            </a:r>
          </a:p>
          <a:p>
            <a:pPr lvl="1"/>
            <a:r>
              <a:rPr lang="en-IN" dirty="0"/>
              <a:t>How many bits can I modify? </a:t>
            </a:r>
          </a:p>
          <a:p>
            <a:pPr lvl="1"/>
            <a:r>
              <a:rPr lang="en-IN" dirty="0"/>
              <a:t>How many bits can I retain for hosts and give away for subnets?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x</a:t>
            </a:r>
            <a:r>
              <a:rPr lang="en-IN" dirty="0"/>
              <a:t> = 10</a:t>
            </a:r>
          </a:p>
          <a:p>
            <a:pPr lvl="2"/>
            <a:r>
              <a:rPr lang="en-IN" dirty="0"/>
              <a:t>Closest  but highest value – 4. 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4</a:t>
            </a:r>
            <a:r>
              <a:rPr lang="en-IN" dirty="0"/>
              <a:t>=16 networks possible  </a:t>
            </a:r>
          </a:p>
          <a:p>
            <a:pPr lvl="2"/>
            <a:r>
              <a:rPr lang="en-IN" dirty="0"/>
              <a:t>16&gt; 10 , no other number close to 10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If 4 bits have to be given , retain remaining 4 bits starting from Right most bit to left in the default subnet mask</a:t>
            </a:r>
          </a:p>
          <a:p>
            <a:pPr lvl="2"/>
            <a:r>
              <a:rPr lang="en-IN" dirty="0"/>
              <a:t>255.255.255.0 = 1 1 1 1 1 1 1 1. 1 1 1 1 1 1 1 1 .1 1 1 1 1 1 1 1. 0 0 0 0 0 0 0 0</a:t>
            </a:r>
          </a:p>
          <a:p>
            <a:r>
              <a:rPr lang="en-US" dirty="0"/>
              <a:t>New subnet?</a:t>
            </a:r>
          </a:p>
        </p:txBody>
      </p:sp>
    </p:spTree>
    <p:extLst>
      <p:ext uri="{BB962C8B-B14F-4D97-AF65-F5344CB8AC3E}">
        <p14:creationId xmlns:p14="http://schemas.microsoft.com/office/powerpoint/2010/main" val="39654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AB34-82AC-F046-BC14-D1B22999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You have a Class C network, and you need ten subnets. Each subnet should get as many number of addresses for hosts as possible. How would you break the network ? What is the new subnet mask?</a:t>
            </a:r>
          </a:p>
          <a:p>
            <a:r>
              <a:rPr lang="en-IN" dirty="0"/>
              <a:t>Solution steps:</a:t>
            </a:r>
          </a:p>
          <a:p>
            <a:pPr lvl="1"/>
            <a:r>
              <a:rPr lang="en-IN" dirty="0"/>
              <a:t>How many subnets required?  10</a:t>
            </a:r>
          </a:p>
          <a:p>
            <a:pPr lvl="1"/>
            <a:r>
              <a:rPr lang="en-IN" dirty="0"/>
              <a:t>How many bits can I modify? 8 bits since it is class C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How many bits can I retain for hosts and give away for subnets?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x</a:t>
            </a:r>
            <a:r>
              <a:rPr lang="en-IN" dirty="0"/>
              <a:t> = 10</a:t>
            </a:r>
          </a:p>
          <a:p>
            <a:pPr lvl="2"/>
            <a:r>
              <a:rPr lang="en-IN" dirty="0"/>
              <a:t>Closest  but highest value – 4. 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4</a:t>
            </a:r>
            <a:r>
              <a:rPr lang="en-IN" dirty="0"/>
              <a:t>=16 networks possible  </a:t>
            </a:r>
          </a:p>
          <a:p>
            <a:pPr lvl="2"/>
            <a:r>
              <a:rPr lang="en-IN" dirty="0"/>
              <a:t>16&gt; 10 , no other number close to 10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If 4 bits have to be given , retain remaining 4 bits starting from Right most bit to left in the default subnet mask</a:t>
            </a:r>
          </a:p>
          <a:p>
            <a:pPr lvl="2"/>
            <a:r>
              <a:rPr lang="en-IN" dirty="0"/>
              <a:t>255.255.255.0 = 1 1 1 1 1 1 1 1. 1 1 1 1 1 1 1 1 .1 1 1 1 1 1 1 1. 0 0 0 0 0 0 0 0</a:t>
            </a:r>
          </a:p>
          <a:p>
            <a:pPr lvl="3"/>
            <a:r>
              <a:rPr lang="en-IN" dirty="0"/>
              <a:t>= 1 1 1 1 1 1 1 1. 1 1 1 1 1 1 1 1 .1 1 1 1 1 1 1 1. </a:t>
            </a:r>
            <a:r>
              <a:rPr lang="en-IN" dirty="0">
                <a:solidFill>
                  <a:srgbClr val="FF0000"/>
                </a:solidFill>
              </a:rPr>
              <a:t>1 1 1 1 </a:t>
            </a:r>
            <a:r>
              <a:rPr lang="en-IN" dirty="0"/>
              <a:t>0 0 0 0 </a:t>
            </a:r>
          </a:p>
          <a:p>
            <a:r>
              <a:rPr lang="en-US" dirty="0"/>
              <a:t>New subnet mask = 255.255.255.240</a:t>
            </a:r>
          </a:p>
          <a:p>
            <a:r>
              <a:rPr lang="en-US" dirty="0"/>
              <a:t>16 subnets, each subnet accommodates 16 hosts.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42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Nwks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0s to 1s and compute new subnet mask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getting separate subnets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2(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possible network bit)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addresses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45480" y="1811643"/>
            <a:ext cx="5950077" cy="870675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tell us how many bits to give 0s to 1s (L2R) and how many to retain </a:t>
            </a:r>
          </a:p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47872" y="2221825"/>
            <a:ext cx="2197608" cy="740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1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821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Times New Roman</vt:lpstr>
      <vt:lpstr>TimesNewRoman</vt:lpstr>
      <vt:lpstr>Wingdings</vt:lpstr>
      <vt:lpstr>Office Theme</vt:lpstr>
      <vt:lpstr>Week 8-Lec 1</vt:lpstr>
      <vt:lpstr>Network and Host IDs</vt:lpstr>
      <vt:lpstr>Subnet Mask</vt:lpstr>
      <vt:lpstr>PowerPoint Presentation</vt:lpstr>
      <vt:lpstr>Methods of allocating addresses? </vt:lpstr>
      <vt:lpstr>Subnetting Types</vt:lpstr>
      <vt:lpstr>PowerPoint Presentation</vt:lpstr>
      <vt:lpstr>PowerPoint Presentation</vt:lpstr>
      <vt:lpstr>Requirement</vt:lpstr>
      <vt:lpstr>Requirement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8-Lec 1</dc:title>
  <dc:creator>Microsoft Office User</dc:creator>
  <cp:lastModifiedBy>Microsoft Office User</cp:lastModifiedBy>
  <cp:revision>12</cp:revision>
  <dcterms:created xsi:type="dcterms:W3CDTF">2023-09-15T08:13:59Z</dcterms:created>
  <dcterms:modified xsi:type="dcterms:W3CDTF">2023-09-18T05:19:04Z</dcterms:modified>
</cp:coreProperties>
</file>