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1087" r:id="rId3"/>
    <p:sldId id="1088" r:id="rId4"/>
    <p:sldId id="1089" r:id="rId5"/>
    <p:sldId id="283" r:id="rId6"/>
    <p:sldId id="258" r:id="rId7"/>
    <p:sldId id="1090" r:id="rId8"/>
    <p:sldId id="1091" r:id="rId9"/>
    <p:sldId id="260" r:id="rId10"/>
    <p:sldId id="257" r:id="rId11"/>
    <p:sldId id="259" r:id="rId12"/>
    <p:sldId id="1103" r:id="rId13"/>
    <p:sldId id="1104" r:id="rId14"/>
    <p:sldId id="1093" r:id="rId15"/>
    <p:sldId id="1099" r:id="rId16"/>
    <p:sldId id="1100" r:id="rId17"/>
    <p:sldId id="1102" r:id="rId18"/>
    <p:sldId id="11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5T10:33:5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6682 14558 1924 0,'0'0'0'0,"0"0"-50"0,0 0 50 0,0 0-94 0,0 0 94 0,0 0-118 0,0 0 118 0,0 0-124 15,0 0 124-15,0 0-94 0,0 0 94 0,0 0-29 0,0 0 29 0,152-86-14 0,-152 86 14 0,41-10-3 16,-41 10 3-16,42-10 3 0,-42 10-3 0,40-5 13 0,-40 5-13 0,39-4 15 15,-39 4-15-15,33-1 11 0,-33 1-11 0,33 0 8 0,-33 0-8 0,29 2 0 0,-29-2 0 0,27 7-2 16,-27-7 2-16,23 10-9 0,-23-10 9 0,21 11-14 0,-21-11 14 0,17 14-11 0,-17-14 11 0,13 16-7 16,-13-16 7-16,10 19 5 0,-10-19-5 0,6 23 25 0,-6-23-25 0,0 26 42 15,0-26-42-15,-7 28 42 0,7-28-42 0,-15 33 48 0,15-33-48 0,-24 35 44 0,24-35-44 0,-30 38 33 0,30-38-33 16,-36 39 21-16,36-39-21 0,-42 40 27 0,42-40-27 0,-49 38 24 0,49-38-24 0,-50 40 25 16,50-40-25-16,-51 36 35 0,51-36-35 0,-49 34 21 0,49-34-21 0,-44 27 16 0,44-27-16 0,-39 22 9 15,39-22-9-15,-34 17 15 0,34-17-15 0,-26 12 14 0,26-12-14 0,-20 10 15 16,20-10-15-16,-11 6 21 0,11-6-21 0,-8 3 15 0,8-3-15 0,-1 1 5 0,1-1-5 0,0 0-25 15,0 0 25-15,0 0-67 0,0 0 67 0,5 0-108 0,-5 0 108 0,9 0-92 0,-9 0 92 0,15 0-45 16,-15 0 45-16,21 0 24 0,-21 0-24 0,30-1 86 0,-30 1-86 0,41-2 107 0,-41 2-107 0,48-4 97 16,-48 4-97-16,56-6 82 0,-56 6-82 0,62-3 61 0,-62 3-61 0,68-4 39 0,-68 4-39 0,68 0 28 15,-68 0-28-15,66 0 19 0,-66 0-19 0,67 6 14 0,-67-6-14 0,60 10 10 0,-60-10-10 0,53 11 9 16,-53-11-9-16,50 9 1 0,-50-9-1 0,42 10 2 0,-42-10-2 0,36 11 6 16,-36-11-6-16,27 9 4 0,-27-9-4 0,25 8 6 0,-25-8-6 0,15 7 6 0,-15-7-6 0,11 5 5 15,-11-5-5-15,8 4 7 0,-8-4-7 0,2 2 12 0,-2-2-12 0,1 1 24 0,-1-1-24 0,0 0 37 16,0 0-37-16,0 0 48 0,0 0-48 0,0 0 52 0,0 0-52 0,-1 0 46 0,1 0-46 0,-2 0 32 15,2 0-32-15,-1 0-13 0,1 0 13 0,-1 0-99 0,1 0 99 0,-5 0-254 16,5 0 254-16,-2 0-619 0,2 0 619 0,-1 0-1449 0,1 0 1449 0</inkml:trace>
  <inkml:trace contextRef="#ctx0" brushRef="#br0" timeOffset="1476.657">7759 14371 63 0,'0'0'0'0,"0"0"60"16,0 0-60-16,0 0 17 0,0 0-17 0,0 0 24 0,0 0-24 0,0 0 68 0,0 0-68 0,0 0 142 15,0 0-142-15,0 0 219 0,0 0-219 0,0 0 243 0,0 0-243 0,0 0 217 0,0 0-217 0,0 0 160 16,0 0-160-16,20-123 94 0,-20 123-94 0,-11-15 64 0,11 15-64 0,-16-15 52 16,16 15-52-16,-16-16 30 0,16 16-30 0,-19-15 7 0,19 15-7 0,-23-13-10 0,23 13 10 0,-26-14-14 15,26 14 14-15,-24-13-5 0,24 13 5 0,-28-11 7 0,28 11-7 0,-23-10 21 0,23 10-21 0,-27-8 29 16,27 8-29-16,-22-6 30 0,22 6-30 0,-22-5 34 0,22 5-34 0,-18-4 37 0,18 4-37 0,-18-1 31 16,18 1-31-16,-12-1 24 0,12 1-24 0,-9 0 8 0,9 0-8 0,-5 0-10 15,5 0 10-15,-4 0-30 0,4 0 30 0,-1 0-58 0,1 0 58 0,0 0-90 0,0 0 90 0,0 0-137 16,0 0 137-16,0 1-175 0,0-1 175 0,5 4-154 0,-5-4 154 0,4 8-100 0,-4-8 100 0,9 11-19 15,-9-11 19-15,10 13 61 0,-10-13-61 0,13 16 96 0,-13-16-96 0,19 19 99 0,-19-19-99 0,23 19 85 16,-23-19-85-16,28 22 71 0,-28-22-71 0,30 22 49 0,-30-22-49 0,31 23 37 0,-31-23-37 0,31 23 28 16,-31-23-28-16,33 21 24 0,-33-21-24 0,33 23 26 0,-33-23-26 0,28 21 22 0,-28-21-22 15,27 21 26-15,-27-21-26 0,21 19 19 0,-21-19-19 0,20 20 15 0,-20-20-15 0,12 18 11 16,-12-18-11-16,14 18 2 0,-14-18-2 0,6 19-7 0,-6-19 7 0,5 18-23 0,-5-18 23 0,0 20-39 16,0-20 39-16,-1 19-47 0,1-19 47 0,-13 22-51 0,13-22 51 0,-15 22-47 15,15-22 47-15,-22 21-35 0,22-21 35 0,-27 20-36 0,27-20 36 0,-31 19-23 0,31-19 23 0,-35 16-13 16,35-16 13-16,-36 13-2 0,36-13 2 0,-33 10 25 0,33-10-25 0,-32 4 45 0,32-4-45 0,-29 0 78 15,29 0-78-15,-27 0 103 0,27 0-103 0,-21-3 118 0,21 3-118 0,-18-7 136 0,18 7-136 0,-13-9 147 16,13 9-147-16,-10-13 148 0,10 13-148 0,-8-15 135 0,8 15-135 0,-2-19 100 0,2 19-100 0,0-24 55 16,0 24-55-16,2-31 24 0,-2 31-24 0,10-35 7 0,-10 35-7 0,16-37 6 15,-16 37-6-15,20-37 17 0,-20 37-17 0,21-36 24 0,-21 36-24 0,24-35 27 0,-24 35-27 0,29-33 25 16,-29 33-25-16,30-34 16 0,-30 34-16 0,31-32 9 0,-31 32-9 0,31-29 4 0,-31 29-4 0,31-25 4 16,-31 25-4-16,29-21 1 0,-29 21-1 0,23-16 1 0,-23 16-1 0,21-14 1 0,-21 14-1 0,19-10-1 15,-19 10 1-15,16-8-2 0,-16 8 2 0,13-6-11 0,-13 6 11 0,9-3-55 16,-9 3 55-16,8-1-151 0,-8 1 151 0,4 0-353 0,-4 0 353 0,3 0-723 0,-3 0 723 0,3 1-1187 0,-3-1 1187 0</inkml:trace>
  <inkml:trace contextRef="#ctx0" brushRef="#br0" timeOffset="3506.569">10820 14691 0 0,'0'0'0'0,"0"0"209"0,0 0-209 0,0 0 76 0,0 0-76 0,0 0 30 0,0 0-30 0,0 0 38 16,0 0-38-16,0 0 72 0,0 0-72 0,0 0 113 0,0 0-113 0,0 0 139 0,0 0-139 0,0 0 149 15,0 0-149-15,141-84 147 0,-141 84-147 0,32-10 133 0,-32 10-133 0,35-8 120 0,-35 8-120 0,37-6 104 16,-37 6-104-16,40-6 97 0,-40 6-97 0,41-4 88 0,-41 4-88 0,43-2 76 0,-43 2-76 0,43 0 59 15,-43 0-59-15,42 0 39 0,-42 0-39 0,42 2 27 0,-42-2-27 0,41 9 16 0,-41-9-16 0,38 9 8 16,-38-9-8-16,34 14 0 0,-34-14 0 0,32 16-7 0,-32-16 7 0,28 18-16 16,-28-18 16-16,21 20-19 0,-21-20 19 0,15 23-18 0,-15-23 18 0,11 23-12 0,-11-23 12 0,4 28 0 15,-4-28 0-15,0 30 10 0,0-30-10 0,-11 34 20 0,11-34-20 0,-21 36 25 0,21-36-25 0,-29 40 25 16,29-40-25-16,-41 41 28 0,41-41-28 0,-50 43 26 0,50-43-26 0,-59 41 21 16,59-41-21-16,-62 44 20 0,62-44-20 0,-67 37 9 0,67-37-9 0,-70 33 7 0,70-33-7 0,-70 29 5 15,70-29-5-15,-68 24-1 0,68-24 1 0,-65 21 6 0,65-21-6 0,-61 18 7 0,61-18-7 0,-59 12 6 16,59-12-6-16,-51 12 12 0,51-12-12 0,-45 9 7 0,45-9-7 0,-43 6 8 15,43-6-8-15,-34 4 15 0,34-4-15 0,-23 1 21 0,23-1-21 0,-18 0 39 0,18 0-39 0,-11 0 52 16,11 0-52-16,-6 0 60 0,6 0-60 0,-1-3 53 0,1 3-53 0,0-2 19 0,0 2-19 0,8-4-9 16,-8 4 9-16,16-5-21 0,-16 5 21 0,24-8-19 0,-24 8 19 0,32-10 5 0,-32 10-5 0,40-11 23 15,-40 11-23-15,50-9 24 0,-50 9-24 0,52-8 17 0,-52 8-17 0,56-6 14 0,-56 6-14 0,58-5 7 16,-58 5-7-16,62-3 2 0,-62 3-2 0,64-1 7 0,-64 1-7 0,63 0 2 0,-63 0-2 16,62 0 3-16,-62 0-3 0,65 0 7 0,-65 0-7 0,64 1 6 0,-64-1-6 0,61 3 14 0,-61-3-14 15,59 5 15-15,-59-5-15 0,58 5 13 0,-58-5-13 0,53 4 17 0,-53-4-17 0,49 6 9 16,-49-6-9-16,42 7 5 0,-42-7-5 0,39 6 4 0,-39-6-4 0,34 6 0 0,-34-6 0 0,27 5 4 15,-27-5-4-15,24 6 4 0,-24-6-4 0,17 5 3 0,-17-5-3 0,12 4-28 0,-12-4 28 0,9 1-149 16,-9-1 149-16,6 2-454 0,-6-2 454 0,1 2-1470 0,-1-2 1470 0</inkml:trace>
  <inkml:trace contextRef="#ctx0" brushRef="#br0" timeOffset="4523.693">11869 13895 186 0,'0'0'0'0,"0"0"278"0,0 0-278 0,0 0 215 0,0 0-215 0,0 0 121 16,0 0-121-16,0 0 85 0,0 0-85 0,0 0 65 0,0 0-65 0,0 0 49 15,0 0-49-15,0 0 40 0,0 0-40 0,0 0 34 0,0 0-34 0,0 0 31 0,0 0-31 0,0 0 33 16,0 0-33-16,0 0 27 0,0 0-27 0,0 0 25 0,0 0-25 0,0 0 37 0,0 0-37 0,0 0 52 15,0 0-52-15,33-56 64 0,-33 56-64 0,20-5 66 0,-20 5-66 0,24-4 67 16,-24 4-67-16,24-4 60 0,-24 4-60 0,29-2 50 0,-29 2-50 0,30 0 41 0,-30 0-41 0,34 0 27 0,-34 0-27 0,33 0 10 16,-33 0-10-16,34 6 6 0,-34-6-6 0,35 8 1 0,-35-8-1 0,32 10-3 15,-32-10 3-15,31 11-3 0,-31-11 3 0,28 14-9 0,-28-14 9 0,26 16-10 0,-26-16 10 0,20 15-8 16,-20-15 8-16,19 19-8 0,-19-19 8 0,14 20-5 0,-14-20 5 0,12 19-6 0,-12-19 6 16,6 21-12-16,-6-21 12 0,2 20-17 0,-2-20 17 0,0 21-16 0,0-21 16 0,-2 21-4 0,2-21 4 0,-10 23 12 15,10-23-12-15,-19 23 28 0,19-23-28 0,-23 24 33 0,23-24-33 0,-30 25 31 16,30-25-31-16,-31 25 24 0,31-25-24 0,-35 22 20 0,35-22-20 0,-36 19 16 0,36-19-16 0,-38 19 13 15,38-19-13-15,-36 16 11 0,36-16-11 0,-36 16 8 0,36-16-8 0,-36 14 6 0,36-14-6 0,-34 16 5 16,34-16-5-16,-32 11 4 0,32-11-4 0,-30 10 4 0,30-10-4 0,-26 10 5 0,26-10-5 0,-23 5 11 16,23-5-11-16,-17 3 15 0,17-3-15 0,-11 1 24 0,11-1-24 0,-8 0 41 15,8 0-41-15,-6 0 58 0,6 0-58 0,-1 0 73 0,1 0-73 0,0 0 66 0,0 0-66 0,0-2 29 16,0 2-29-16,8-4-9 0,-8 4 9 0,12-5-31 0,-12 5 31 0,16-8-34 0,-16 8 34 0,24-8-11 16,-24 8 11-16,31-10 15 0,-31 10-15 0,33-10 24 0,-33 10-24 0,40-6 26 0,-40 6-26 15,41-6 22-15,-41 6-22 0,45-3 14 0,-45 3-14 0,47-1 8 0,-47 1-8 0,49 0 8 16,-49 0-8-16,50 0 9 0,-50 0-9 0,50 0 10 0,-50 0-10 0,47 1 13 0,-47-1-13 0,46 3 8 15,-46-3-8-15,44 3 6 0,-44-3-6 0,41 4 4 0,-41-4-4 0,36 5 2 0,-36-5-2 0,31 4 4 16,-31-4-4-16,26 4-13 0,-26-4 13 0,23 3-51 0,-23-3 51 0,20 3-129 0,-20-3 129 16,17 1-263-16,-17-1 263 0,15 0-460 0,-15 0 460 0,10 0-803 0,-10 0 803 0,9 0-475 0,-9 0 475 0</inkml:trace>
  <inkml:trace contextRef="#ctx0" brushRef="#br0" timeOffset="4841.824">13369 13844 2306 0,'0'0'0'0,"0"0"31"0,0 0-31 0,0 0-1 0,0 0 1 0,0 0-25 0,0 0 25 0,0 0-33 16,0 0 33-16,0 0-34 0,0 0 34 0,0 0-40 0,0 0 40 0,0 0-61 0,0 0 61 0,0 0-74 15,0 0 74-15,0 0-46 0,0 0 46 0,0 0-20 0,0 0 20 0,0 0 8 16,0 0-8-16,0 0 26 0,0 0-26 0,-121 72 16 0,121-72-16 0,-54 28 12 0,54-28-12 0,-58 28 9 16,58-28-9-16,-60 29 7 0,60-29-7 0,-58 29 7 0,58-29-7 0,-57 28 4 0,57-28-4 0,-55 24 4 15,55-24-4-15,-53 21 3 0,53-21-3 0,-43 22 2 0,43-22-2 0,-38 15 2 16,38-15-2-16,-30 15-2 0,30-15 2 0,-22 13-4 0,22-13 4 0,-13 7-10 0,13-7 10 0,-9 5-18 15,9-5 18-15,-4 3-31 0,4-3 31 0,0 1-54 0,0-1 54 0,2 3-37 0,-2-3 37 0,7 2-4 16,-7-2 4-16,15 3 47 0,-15-3-47 0,22 3 98 0,-22-3-98 0,30 2 104 0,-30-2-104 16,40 1 93-16,-40-1-93 0,51 0 67 0,-51 0-67 0,56 0 46 0,-56 0-46 0,65 0 36 0,-65 0-36 15,67-3 24-15,-67 3-24 0,68 0 20 0,-68 0-20 0,73 0 18 0,-73 0-18 0,70 0 12 16,-70 0-12-16,69 0 13 0,-69 0-13 0,65 0 9 0,-65 0-9 0,61 0 8 0,-61 0-8 0,56 0 6 16,-56 0-6-16,50 3-6 0,-50-3 6 0,47 0-30 0,-47 0 30 0,40 3-71 0,-40-3 71 0,35 1-132 15,-35-1 132-15,30 0-219 0,-30 0 219 0,22 0-336 0,-22 0 336 0,18 0-479 16,-18 0 479-16,10 0-669 0,-10 0 669 0,3-1-602 0,-3 1 602 0</inkml:trace>
  <inkml:trace contextRef="#ctx0" brushRef="#br0" timeOffset="5035.986">13395 13830 2070 0,'0'0'0'0,"0"0"157"0,0 0-157 0,0 0 106 0,0 0-106 0,0 0 22 0,0 0-22 0,0 0-42 15,0 0 42-15,0 0-54 0,0 0 54 0,0 0-53 0,0 0 53 0,0 0-28 0,0 0 28 0,0 0-6 16,0 0 6-16,0 0-3 0,0 0 3 0,0 0 7 0,0 0-7 0,0 0 10 15,0 0-10-15,65 116 14 0,-65-116-14 0,5 46 16 0,-5-46-16 0,4 54 13 0,-4-54-13 0,1 61 17 16,-1-61-17-16,0 67 18 0,0-67-18 0,0 69 19 0,0-69-19 0,0 71 25 0,0-71-25 0,-4 70 23 16,4-70-23-16,-3 71 19 0,3-71-19 0,-2 68-9 0,2-68 9 0,0 68-90 15,0-68 90-15,0 67-287 0,0-67 287 0,4 51-745 0,-4-51 745 0,4 32-1219 0,-4-32 1219 0</inkml:trace>
  <inkml:trace contextRef="#ctx0" brushRef="#br0" timeOffset="14394.355">6389 16123 855 0,'0'0'0'0,"0"0"45"16,0 0-45-16,0 0 47 0,0 0-47 0,0 0 58 0,0 0-58 0,0 0 54 15,0 0-54-15,0 0 41 0,0 0-41 0,0 0 26 0,0 0-26 0,0 0 16 0,0 0-16 0,0 0 25 16,0 0-25-16,0 0 50 0,0 0-50 0,0 0 74 0,0 0-74 0,0 0 93 0,0 0-93 0,0 0 80 16,0 0-80-16,-31-118 60 0,31 118-60 0,14-6 36 0,-14 6-36 0,17-6 13 0,-17 6-13 0,23-6 3 15,-23 6-3-15,27-4 0 0,-27 4 0 0,30-1-7 0,-30 1 7 0,32 0-7 0,-32 0 7 0,37 0-5 16,-37 0 5-16,34 4-6 0,-34-4 6 0,38 7 0 0,-38-7 0 0,33 8 4 0,-33-8-4 0,34 10 3 16,-34-10-3-16,32 11 3 0,-32-11-3 0,25 12 1 0,-25-12-1 0,23 16-4 0,-23-16 4 15,18 18-8-15,-18-18 8 0,15 19-17 0,-15-19 17 0,6 22-41 0,-6-22 41 0,2 23-50 16,-2-23 50-16,0 24-50 0,0-24 50 0,-12 24-46 0,12-24 46 0,-15 24-16 0,15-24 16 0,-24 26-9 15,24-26 9-15,-30 25-3 0,30-25 3 0,-35 25 6 0,35-25-6 0,-40 25 4 0,40-25-4 0,-42 25 12 16,42-25-12-16,-45 22 9 0,45-22-9 0,-46 18 2 0,46-18-2 16,-41 17 3-16,41-17-3 0,-40 14 3 0,40-14-3 0,-36 11 3 0,36-11-3 0,-33 7 9 0,33-7-9 0,-23 7 6 15,23-7-6-15,-20 5 3 0,20-5-3 0,-11 2 3 0,11-2-3 0,-9 3 1 0,9-3-1 0,-1 0-8 16,1 0 8-16,0 0-29 0,0 0 29 0,0 0-63 0,0 0 63 0,1 0-102 0,-1 0 102 0,9 0-93 16,-9 0 93-16,10 0-47 0,-10 0 47 0,13 0 11 0,-13 0-11 0,25 0 72 15,-25 0-72-15,26 0 87 0,-26 0-87 0,36 0 79 0,-36 0-79 0,38 0 62 0,-38 0-62 0,43 0 47 16,-43 0-47-16,43-3 39 0,-43 3-39 0,46-2 27 0,-46 2-27 0,45-1 21 0,-45 1-21 0,42-1 19 15,-42 1-19-15,40-2 18 0,-40 2-18 0,37 0 23 0,-37 0-23 0,31 0 26 16,-31 0-26-16,28 0 25 0,-28 0-25 0,25 0 10 0,-25 0-10 0,22 0-47 0,-22 0 47 0,18 0-152 16,-18 0 152-16,13 0-311 0,-13 0 311 0,10 0-540 0,-10 0 540 0,7 0-556 0,-7 0 556 0</inkml:trace>
  <inkml:trace contextRef="#ctx0" brushRef="#br0" timeOffset="14677.711">7362 15569 534 0,'0'0'0'0,"0"0"-21"0,0 0 21 0,0 0-57 0,0 0 57 0,0 0-56 16,0 0 56-16,0 0-50 0,0 0 50 0,0 0-17 0,0 0 17 0,0 0 54 0,0 0-54 0,0 0 106 16,0 0-106-16,0 0 124 0,0 0-124 0,0 0 107 0,0 0-107 0,0 0 36 15,0 0-36-15,0 0-51 0,0 0 51 0,0 0-73 0,0 0 73 0,0 0-58 0,0 0 58 0,51-39-20 16,-51 39 20-16,-5 24 37 0,5-24-37 0,-6 27 52 0,6-27-52 0,-8 31 45 0,8-31-45 0,-5 34 53 15,5-34-53-15,-8 37 49 0,8-37-49 0,-9 39 44 0,9-39-44 0,-7 38 40 0,7-38-40 0,-4 35 29 16,4-35-29-16,-6 35 30 0,6-35-30 0,-3 31 40 0,3-31-40 0,-3 29 49 16,3-29-49-16,-6 27 56 0,6-27-56 0,-1 24 59 0,1-24-59 0,-2 24 48 0,2-24-48 0,-2 21 47 15,2-21-47-15,-3 19 44 0,3-19-44 0,0 18 19 0,0-18-19 0,0 16-32 0,0-16 32 0,0 15-129 16,0-15 129-16,0 10-268 0,0-10 268 0,0 8-461 0,0-8 461 0,4 3-409 0,-4-3 409 0</inkml:trace>
  <inkml:trace contextRef="#ctx0" brushRef="#br0" timeOffset="15040.764">7965 15540 1479 0,'0'0'0'16,"0"0"93"-16,0 0-93 0,0 0 85 0,0 0-85 0,0 0 59 0,0 0-59 0,0 0 11 0,0 0-11 0,0 0-23 16,0 0 23-16,0 0-58 0,0 0 58 0,0 0-100 0,0 0 100 0,0 0-128 0,0 0 128 0,0 0-116 15,0 0 116-15,0 0-86 0,0 0 86 0,0 0-41 0,0 0 41 0,0 0-5 16,0 0 5-16,0 0 1 0,0 0-1 0,0 0-3 0,0 0 3 0,-77 104-3 0,77-104 3 0,-14 33 0 15,14-33 0-15,-13 35 3 0,13-35-3 0,-10 34 11 0,10-34-11 0,-10 36 13 0,10-36-13 0,-10 33 13 16,10-33-13-16,-5 31 20 0,5-31-20 0,-6 30 19 0,6-30-19 0,-1 28 18 16,1-28-18-16,0 27 20 0,0-27-20 0,0 26 16 0,0-26-16 0,2 23 12 0,-2-23-12 0,9 21-8 15,-9-21 8-15,13 16-31 0,-13-16 31 0,17 12-43 0,-17-12 43 0,21 9-55 0,-21-9 55 0,22 6-32 16,-22-6 32-16,29 1-11 0,-29-1 11 0,30 0 3 0,-30 0-3 0,31-3 27 0,-31 3-27 0,36-9 24 16,-36 9-24-16,34-11 26 0,-34 11-26 0,31-15 31 0,-31 15-31 0,31-16 30 0,-31 16-30 0,26-16 33 15,-26 16-33-15,20-16 39 0,-20 16-39 0,15-15 56 0,-15 15-56 0,10-13 79 16,-10 13-79-16,5-12 88 0,-5 12-88 0,0-12 89 0,0 12-89 0,0-10 65 0,0 10-65 0,-8-9 32 15,8 9-32-15,-11-8 6 0,11 8-6 0,-17-7-12 0,17 7 12 0,-18-6-22 16,18 6 22-16,-22-2-27 0,22 2 27 0,-28-2-26 0,28 2 26 0,-28 0-21 0,28 0 21 0,-34 2-21 0,34-2 21 0,-31 5-16 16,31-5 16-16,-31 10-10 0,31-10 10 0,-26 9-7 0,26-9 7 0,-26 13-4 0,26-13 4 15,-20 13-80-15,20-13 80 0,-15 16-252 0,15-16 252 0,-9 14-537 0,9-14 537 0,-5 10-723 16,5-10 723-16</inkml:trace>
  <inkml:trace contextRef="#ctx0" brushRef="#br0" timeOffset="15575.894">10326 16155 1553 0,'0'0'0'0,"0"0"11"15,0 0-11-15,0 0-11 0,0 0 11 0,0 0-29 0,0 0 29 0,0 0-45 16,0 0 45-16,0 0-52 0,0 0 52 0,0 0-33 0,0 0 33 0,0 0-32 0,0 0 32 0,121-79-27 15,-121 79 27-15,34-1-18 0,-34 1 18 0,33 0-6 0,-33 0 6 0,35 0 6 0,-35 0-6 0,32 4 13 16,-32-4-13-16,33 9 12 0,-33-9-12 0,36 13 7 0,-36-13-7 0,32 14 2 0,-32-14-2 0,31 17 2 16,-31-17-2-16,26 19 0 0,-26-19 0 0,23 22 3 0,-23-22-3 0,17 24 9 15,-17-24-9-15,10 26 8 0,-10-26-8 0,4 27 13 0,-4-27-13 0,0 29 13 0,0-29-13 0,-11 27 12 16,11-27-12-16,-23 28 15 0,23-28-15 0,-30 27 10 0,30-27-10 0,-38 25 6 0,38-25-6 0,-46 25-1 16,46-25 1-16,-49 22-10 0,49-22 10 0,-53 23-17 0,53-23 17 0,-51 19-20 0,51-19 20 0,-50 17-17 15,50-17 17-15,-44 15-11 0,44-15 11 0,-41 12-7 0,41-12 7 0,-35 8-1 16,35-8 1-16,-25 6-2 0,25-6 2 0,-16 1 15 0,16-1-15 0,-8 2 37 0,8-2-37 0,-5 0 55 15,5 0-55-15,0 0 58 0,0 0-58 0,5-2 17 0,-5 2-17 0,12-4-18 0,-12 4 18 0,21-8-42 16,-21 8 42-16,28-9-39 0,-28 9 39 0,37-12-6 0,-37 12 6 0,46-10 13 0,-46 10-13 0,52-12 26 16,-52 12-26-16,56-9 24 0,-56 9-24 0,62-9 19 0,-62 9-19 0,64-7 15 0,-64 7-15 15,63-7 9-15,-63 7-9 0,62-4 8 0,-62 4-8 0,61-5 8 0,-61 5-8 0,58-5 11 16,-58 5-11-16,55-3 15 0,-55 3-15 0,50-3 12 0,-50 3-12 0,45-3 9 0,-45 3-9 0,40-2-21 16,-40 2 21-16,35-4-90 0,-35 4 90 0,29-1-201 0,-29 1 201 0,23-4-365 0,-23 4 365 15,14-2-644-15,-14 2 644 0,10-3-281 0,-10 3 281 0</inkml:trace>
  <inkml:trace contextRef="#ctx0" brushRef="#br0" timeOffset="15825.189">11123 15725 1232 0,'0'0'0'0,"0"0"43"0,0 0-43 0,0 0 37 0,0 0-37 0,0 0 26 16,0 0-26-16,0 0 1 0,0 0-1 0,0 0-8 0,0 0 8 0,0 0-12 0,0 0 12 0,0 0-16 15,0 0 16-15,0 0-36 0,0 0 36 0,0 0-70 0,0 0 70 0,0 0-63 0,0 0 63 0,0 0-45 16,0 0 45-16,0 0-13 0,0 0 13 0,0 0 29 0,0 0-29 0,0 0 36 0,0 0-36 0,-3 45 33 16,3-45-33-16,-6 29 28 0,6-29-28 0,-5 29 30 0,5-29-30 0,-5 29 30 15,5-29-30-15,-4 31 30 0,4-31-30 0,-1 27 32 0,1-27-32 0,-1 29 32 0,1-29-32 0,0 26 32 0,0-26-32 16,0 26 28-16,0-26-28 0,0 23 21 0,0-23-21 0,2 22-15 0,-2-22 15 0,5 21-79 16,-5-21 79-16,6 18-196 0,-6-18 196 0,3 14-405 0,-3-14 405 0,4 8-742 0,-4-8 742 0</inkml:trace>
  <inkml:trace contextRef="#ctx0" brushRef="#br0" timeOffset="16321.727">11693 15609 605 0,'0'0'0'0,"0"0"36"0,0 0-36 0,0 0 31 15,0 0-31-15,0 0 35 0,0 0-35 0,0 0 30 0,0 0-30 0,0 0 23 0,0 0-23 0,0 0 58 16,0 0-58-16,0 0 93 0,0 0-93 0,0 0 130 0,0 0-130 0,0 0 149 15,0 0-149-15,0 0 114 0,0 0-114 0,0 0 63 0,0 0-63 0,0 0 9 0,0 0-9 0,0 0-18 16,0 0 18-16,0 0-22 0,0 0 22 0,-11-31-16 0,11 31 16 0,-6 11-1 0,6-11 1 0,-9 13 10 16,9-13-10-16,-13 16 9 0,13-16-9 0,-12 19 6 0,12-19-6 0,-13 20 8 15,13-20-8-15,-14 21 4 0,14-21-4 0,-14 23 5 0,14-23-5 0,-15 24 4 0,15-24-4 0,-14 22 3 16,14-22-3-16,-12 23 4 0,12-23-4 0,-13 21 5 0,13-21-5 0,-10 21 7 0,10-21-7 0,-10 19 4 16,10-19-4-16,-8 20 2 0,8-20-2 0,-7 19 3 0,7-19-3 0,-4 19 0 0,4-19 0 0,-3 18 2 15,3-18-2-15,-1 18 8 0,1-18-8 0,-3 17 4 0,3-17-4 0,0 17 10 16,0-17-10-16,0 16 12 0,0-16-12 0,7 14 14 0,-7-14-14 0,6 15 19 0,-6-15-19 0,7 12 24 15,-7-12-24-15,9 11 28 0,-9-11-28 0,11 10 32 0,-11-10-32 0,13 10 33 0,-13-10-33 0,13 8 32 16,-13-8-32-16,15 7 32 0,-15-7-32 0,19 6 31 0,-19-6-31 0,18 4 39 0,-18-4-39 16,23 1 40-16,-23-1-40 0,26 2 40 0,-26-2-40 0,27 0 38 0,-27 0-38 0,30 0 30 0,-30 0-30 0,31-3 28 15,-31 3-28-15,30-5 25 0,-30 5-25 0,29-9 24 0,-29 9-24 0,28-9 26 0,-28 9-26 0,23-11 26 16,-23 11-26-16,24-11 26 0,-24 11-26 0,19-14 26 0,-19 14-26 0,17-12 26 16,-17 12-26-16,15-15 28 0,-15 15-28 0,11-14 30 0,-11 14-30 0,6-14 35 0,-6 14-35 0,4-14 28 15,-4 14-28-15,0-11 24 0,0 11-24 0,0-11 14 0,0 11-14 0,-3-10-1 0,3 10 1 0,-7-8-7 16,7 8 7-16,-9-8-20 0,9 8 20 0,-12-6-29 0,12 6 29 0,-15-4-26 0,15 4 26 0,-16-2-34 15,16 2 34-15,-19 0-30 0,19 0 30 0,-21 0-23 0,21 0 23 0,-23 5-25 16,23-5 25-16,-22 8-13 0,22-8 13 0,-21 9-5 0,21-9 5 0,-24 13-2 0,24-13 2 0,-23 12 0 16,23-12 0-16,-19 14-2 0,19-14 2 0,-19 13-7 0,19-13 7 0,-14 14-6 0,14-14 6 0,-11 12-7 15,11-12 7-15,-7 12-5 0,7-12 5 0,-5 11 1 0,5-11-1 0,-3 12 2 16,3-12-2-16,-1 11 7 0,1-11-7 0,0 12 11 0,0-12-11 0,1 12 3 0,-1-12-3 0,8 11-21 16,-8-11 21-16,12 11-104 0,-12-11 104 0,18 13-273 0,-18-13 273 0,16 10-639 0,-16-10 639 0,11 5-972 0,-11-5 972 15</inkml:trace>
  <inkml:trace contextRef="#ctx0" brushRef="#br0" timeOffset="17284.164">6003 17252 325 0,'0'0'0'0,"0"0"97"0,0 0-97 0,0 0 88 16,0 0-88-16,0 0 78 0,0 0-78 0,0 0 55 0,0 0-55 0,0 0 27 0,0 0-27 0,0 0 26 16,0 0-26-16,0 0 36 0,0 0-36 0,125-117 55 0,-125 117-55 0,25-12 71 15,-25 12-71-15,23-8 76 0,-23 8-76 0,20-7 70 0,-20 7-70 0,18-3 52 0,-18 3-52 16,16-3 31-16,-16 3-31 0,15-1 17 0,-15 1-17 0,11 0 0 0,-11 0 0 0,14 3-7 0,-14-3 7 0,13 8-10 16,-13-8 10-16,12 12 1 0,-12-12-1 0,16 16 14 0,-16-16-14 0,14 20 25 0,-14-20-25 0,11 23 29 15,-11-23-29-15,6 28 31 0,-6-28-31 0,3 30 32 0,-3-30-32 0,0 34 17 16,0-34-17-16,-9 36 2 0,9-36-2 0,-19 34-11 0,19-34 11 0,-22 34-18 0,22-34 18 0,-30 34-9 15,30-34 9-15,-35 32 7 0,35-32-7 0,-41 31 6 0,41-31-6 0,-46 30 10 0,46-30-10 0,-46 28 8 16,46-28-8-16,-48 27 1 0,48-27-1 0,-48 24 0 0,48-24 0 0,-44 20-7 16,44-20 7-16,-40 18-15 0,40-18 15 0,-37 15-9 0,37-15 9 0,-29 13-8 0,29-13 8 0,-22 10-14 15,22-10 14-15,-13 4-6 0,13-4 6 0,-8 2 1 0,8-2-1 0,-5 0 17 0,5 0-17 0,0 0 22 16,0 0-22-16,0-8-9 0,0 8 9 0,7-12-48 0,-7 12 48 0,11-18-84 0,-11 18 84 0,18-19-79 16,-18 19 79-16,19-20-38 0,-19 20 38 0,27-18 2 0,-27 18-2 0,30-16 29 15,-30 16-29-15,31-14 31 0,-31 14-31 0,34-11 20 0,-34 11-20 0,31-7 6 0,-31 7-6 0,31-4-4 16,-31 4 4-16,30-3-13 0,-30 3 13 0,26 0-25 0,-26 0 25 0,25 0-29 0,-25 0 29 0,25 7-18 15,-25-7 18-15,23 10-16 0,-23-10 16 0,21 11-10 0,-21-11 10 0,20 16-4 0,-20-16 4 0,17 15-6 16,-17-15 6-16,16 17 0 0,-16-17 0 0,12 19 4 0,-12-19-4 0,14 19 10 0,-14-19-10 0,10 20 7 16,-10-20-7-16,9 21-21 0,-9-21 21 0,9 18-82 0,-9-18 82 0,8 16-154 15,-8-16 154-15,9 14-262 0,-9-14 262 0,7 11-420 0,-7-11 420 0,3 4 0 0,-3-4 0 0</inkml:trace>
  <inkml:trace contextRef="#ctx0" brushRef="#br0" timeOffset="18695.787">6742 16955 242 0,'0'0'0'0,"0"0"271"0,0 0-271 0,0 0 269 0,0 0-269 0,0 0 244 0,0 0-244 0,0 0 188 15,0 0-188-15,0 0 144 0,0 0-144 0,0 0 104 0,0 0-104 0,0 0 91 0,0 0-91 0,0 0 72 16,0 0-72-16,0 0 51 0,0 0-51 0,0 0 24 0,0 0-24 0,0 0-2 0,0 0 2 0,0 0-14 15,0 0 14-15,0 0-20 0,0 0 20 0,0 0-23 0,0 0 23 0,81-54-25 16,-81 54 25-16,22 0-31 0,-22 0 31 0,24 7-33 0,-24-7 33 0,24 10-25 0,-24-10 25 0,20 11-15 16,-20-11 15-16,20 13-20 0,-20-13 20 0,15 16-26 0,-15-16 26 0,15 17-41 0,-15-17 41 0,6 19-48 15,-6-19 48-15,6 19-30 0,-6-19 30 0,0 20-24 0,0-20 24 0,-3 21-13 16,3-21 13-16,-14 20-6 0,14-20 6 0,-16 23-9 0,16-23 9 0,-24 21-4 0,24-21 4 0,-26 22 5 16,26-22-5-16,-31 19 4 0,31-19-4 0,-35 18 7 0,35-18-7 0,-34 17 11 0,34-17-11 0,-39 14 9 15,39-14-9-15,-36 11 12 0,36-11-12 0,-35 10 10 0,35-10-10 0,-31 6 13 0,31-6-13 0,-28 3 13 16,28-3-13-16,-21 2 17 0,21-2-17 0,-14 0 31 0,14 0-31 0,-11 0 52 15,11 0-52-15,-8 0 71 0,8 0-71 0,0 0 74 0,0 0-74 0,0-2 56 0,0 2-56 0,0-5 17 16,0 5-17-16,8-6-15 0,-8 6 15 0,6-7-26 0,-6 7 26 0,14-7-25 0,-14 7 25 0,16-8-10 16,-16 8 10-16,25-8 0 0,-25 8 0 0,25-9 5 0,-25 9-5 0,31-5 7 0,-31 5-7 0,37-6 4 15,-37 6-4-15,33-3 5 0,-33 3-5 0,36-2 3 0,-36 2-3 0,33 0 0 0,-33 0 0 0,32 0 0 16,-32 0 0-16,30 0 5 0,-30 0-5 0,29 1-10 0,-29-1 10 0,25 5-57 0,-25-5 57 0,26 6-157 16,-26-6 157-16,21 6-270 0,-21-6 270 0,16 3-448 0,-16-3 448 0,11 4-704 0,-11-4 704 0</inkml:trace>
  <inkml:trace contextRef="#ctx0" brushRef="#br0" timeOffset="19172.682">7749 16893 2365 0,'0'0'0'0,"0"0"42"0,0 0-42 0,0 0 21 0,0 0-21 0,0 0 9 15,0 0-9-15,0 0-9 0,0 0 9 0,0 0-26 0,0 0 26 0,0 0-53 0,0 0 53 0,0 0-99 16,0 0 99-16,0 0-145 0,0 0 145 0,0 0-136 0,0 0 136 0,0 0-96 15,0 0 96-15,0 0-31 0,0 0 31 0,0 0 29 0,0 0-29 0,-124 51 35 0,124-51-35 0,-49 26 33 16,49-26-33-16,-51 28 15 0,51-28-15 0,-51 27 6 0,51-27-6 0,-51 25 8 0,51-25-8 0,-48 24-5 16,48-24 5-16,-43 23-4 0,43-23 4 0,-40 19-1 0,40-19 1 0,-33 17-11 0,33-17 11 0,-29 14-10 15,29-14 10-15,-23 13-9 0,23-13 9 0,-18 8-11 0,18-8 11 0,-10 6-5 0,10-6 5 0,-3 4 1 16,3-4-1-16,-2 1-3 0,2-1 3 0,0 0-13 0,0 0 13 0,3 0-28 0,-3 0 28 0,5 0-32 16,-5 0 32-16,17-6-22 0,-17 6 22 0,19-6-11 0,-19 6 11 0,25-9 9 15,-25 9-9-15,36-11 13 0,-36 11-13 0,40-11 8 0,-40 11-8 0,42-14 11 0,-42 14-11 0,43-13 10 16,-43 13-10-16,49-14 1 0,-49 14-1 0,48-14-33 0,-48 14 33 0,44-11-103 0,-44 11 103 0,47-11-182 15,-47 11 182-15,38-9-269 0,-38 9 269 0,37-7-330 0,-37 7 330 0,33-6-371 0,-33 6 371 0,29-5-384 16,-29 5 384-16,26-5-184 0,-26 5 184 0,19-3 0 0,-19 3 0 0,14-4 0 16,-14 4 0-16,11-2 0 0,-11 2 0 0,7-2 0 0,-7 2 0 0,4-4 0 0,-4 4 0 0,1-3 0 15,-1 3 0-15,0-5 0 0,0 5 0 0,0-5 0 0,0 5 0 0,0-6 0 0,0 6 0 0,-3-8 98 16,3 8-98-16,-9-8 230 0,9 8-230 0,-8-9 230 0,8 9-230 0,-9-9 214 16,9 9-214-16,-8-8 210 0,8 8-210 0,-9-8 207 0,9 8-207 0,-9-6 194 0,9 6-194 0,-8-5 181 15,8 5-181-15,-9-3 167 0,9 3-167 0,-3-3 153 0,3 3-153 0,-5-2 131 0,5 2-131 0,-1 0 99 16,1 0-99-16,-1-1 56 0,1 1-56 0,0 0 13 0,0 0-13 0,0 0-41 0,0 0 41 0,0 4-55 15,0-4 55-15,0 11-46 0,0-11 46 0,0 17-33 0,0-17 33 0,0 23 4 16,0-23-4-16,0 28 19 0,0-28-19 0,0 34 17 0,0-34-17 0,0 34 14 0,0-34-14 0,0 37 8 16,0-37-8-16,0 37 0 0,0-37 0 0,0 39 1 0,0-39-1 0,1 40 12 0,-1-40-12 0,4 41 24 15,-4-41-24-15,4 41-6 0,-4-41 6 0,6 40-100 0,-6-40 100 0,7 39-301 0,-7-39 301 16,8 28-626-16,-8-28 626 0,7 19-1074 0,-7-19 1074 0</inkml:trace>
  <inkml:trace contextRef="#ctx0" brushRef="#br0" timeOffset="19913.99">10427 17335 2347 0,'0'0'0'0,"0"0"21"0,0 0-21 0,0 0 26 15,0 0-26-15,0 0 22 0,0 0-22 0,0 0 3 0,0 0-3 0,0 0-15 0,0 0 15 0,0 0-26 16,0 0 26-16,0 0-34 0,0 0 34 0,0 0-22 0,0 0 22 0,3-118-6 16,-3 118 6-16,9-9-1 0,-9 9 1 0,8-7 4 0,-8 7-4 0,7-4-1 0,-7 4 1 0,8-5 0 15,-8 5 0-15,12-1-5 0,-12 1 5 0,16-1-7 0,-16 1 7 0,19 0-3 0,-19 0 3 0,26 0-9 16,-26 0 9-16,30 4-7 0,-30-4 7 0,34 10-2 0,-34-10 2 0,32 11-7 0,-32-11 7 0,31 15 0 16,-31-15 0-16,27 17-4 0,-27-17 4 0,24 21-8 0,-24-21 8 0,16 22-12 15,-16-22 12-15,15 23-20 0,-15-23 20 0,8 24-23 0,-8-24 23 0,3 25-26 0,-3-25 26 0,0 26-25 16,0-26 25-16,-5 26-29 0,5-26 29 0,-14 24-24 0,14-24 24 0,-20 24-23 0,20-24 23 0,-25 25-17 15,25-25 17-15,-33 22-12 0,33-22 12 0,-36 21-10 0,36-21 10 0,-41 20-13 0,41-20 13 0,-42 17-13 16,42-17 13-16,-40 14-13 0,40-14 13 0,-40 14-10 0,40-14 10 0,-38 9-7 0,38-9 7 0,-34 8-3 16,34-8 3-16,-30 5 4 0,30-5-4 0,-24 1 7 0,24-1-7 0,-17 0 19 0,17 0-19 15,-13 0 34-15,13 0-34 0,-7-2 41 0,7 2-41 0,-4-6 38 0,4 6-38 0,0-8 25 16,0 8-25-16,0-11 0 0,0 11 0 0,9-12-14 0,-9 12 14 0,16-14-24 0,-16 14 24 16,20-14-22-16,-20 14 22 0,23-14-13 0,-23 14 13 0,32-14-8 0,-32 14 8 0,36-11 2 0,-36 11-2 0,36-10 5 15,-36 10-5-15,38-7 5 0,-38 7-5 0,41-5 5 0,-41 5-5 0,41 0 6 16,-41 0-6-16,40 0 1 0,-40 0-1 0,40 2-4 0,-40-2 4 0,35 9-7 0,-35-9 7 0,33 7-9 15,-33-7 9-15,27 8-10 0,-27-8 10 0,25 9-10 0,-25-9 10 0,20 10-8 0,-20-10 8 0,16 9-8 16,-16-9 8-16,13 10-10 0,-13-10 10 0,8 8-10 0,-8-8 10 0,8 6-12 0,-8-6 12 0,2 7-12 16,-2-7 12-16,2 6-7 0,-2-6 7 0,0 6-14 0,0-6 14 0,0 5-72 15,0-5 72-15,0 7-173 0,0-7 173 0,-4 5-317 0,4-5 317 0,-5 5-551 0,5-5 551 0,-4 2-863 0,4-2 863 0</inkml:trace>
  <inkml:trace contextRef="#ctx0" brushRef="#br0" timeOffset="20426.062">11388 17123 400 0,'0'0'0'0,"0"0"275"16,0 0-275-16,0 0 22 0,0 0-22 0,0 0 21 0,0 0-21 0,0 0 18 0,0 0-18 15,0 0 17-15,0 0-17 0,35-118 15 0,-35 118-15 0,0-20 8 0,0 20-8 0,-5-20 20 16,5 20-20-16,-14-18 40 0,14 18-40 0,-16-16 67 0,16 16-67 0,-21-16 81 0,21 16-81 0,-26-14 79 15,26 14-79-15,-29-13 67 0,29 13-67 0,-34-11 54 0,34 11-54 0,-33-7 55 0,33 7-55 0,-39-6 60 16,39 6-60-16,-37-3 63 0,37 3-63 0,-39-2 61 0,39 2-61 0,-36 0 56 0,36 0-56 0,-31 0 43 16,31 0-43-16,-27 4 31 0,27-4-31 0,-22 6 12 0,22-6-12 0,-17 5-1 15,17-5 1-15,-14 7-11 0,14-7 11 0,-10 7-24 0,10-7 24 0,-4 9-19 0,4-9 19 0,-2 11-18 16,2-11 18-16,0 15-10 0,0-15 10 0,4 14 12 0,-4-14-12 0,15 19 25 0,-15-19-25 0,18 21 48 16,-18-21-48-16,26 21 62 0,-26-21-62 0,33 24 63 0,-33-24-63 0,38 24 55 0,-38-24-55 0,43 24 38 15,-43-24-38-15,43 24 30 0,-43-24-30 0,48 24 21 0,-48-24-21 0,43 25 23 16,-43-25-23-16,45 25 27 0,-45-25-27 0,40 24 27 0,-40-24-27 0,36 23 24 0,-36-23-24 0,33 23 13 15,-33-23-13-15,24 21 4 0,-24-21-4 0,19 19-7 0,-19-19 7 0,10 19-26 0,-10-19 26 0,4 15-32 16,-4-15 32-16,0 13-44 0,0-13 44 0,-4 13-43 0,4-13 43 0,-15 10-29 0,15-10 29 0,-17 7-17 16,17-7 17-16,-25 6 0 0,25-6 0 0,-30 4 3 0,30-4-3 0,-30 1 10 15,30-1-10-15,-30 0 13 0,30 0-13 0,-28 0 18 0,28 0-18 0,-26-5 32 0,26 5-32 0,-22-9 44 16,22 9-44-16,-19-11 72 0,19 11-72 0,-15-13 105 0,15 13-105 0,-11-19 128 16,11 19-128-16,-6-19 134 0,6 19-134 0,-1-22 113 0,1 22-113 0,0-22 79 0,0 22-79 0,7-23 53 0,-7 23-53 0,15-23 33 15,-15 23-33-15,18-22 28 0,-18 22-28 0,24-22 27 0,-24 22-27 0,29-21 20 16,-29 21-20-16,32-20 16 0,-32 20-16 0,37-20 13 0,-37 20-13 0,39-16 8 0,-39 16-8 0,39-15 5 15,-39 15-5-15,36-12 6 0,-36 12-6 0,31-9 6 0,-31 9-6 0,25-8 7 0,-25 8-7 0,20-6 7 16,-20 6-7-16,18-6 8 0,-18 6-8 0,10-4 7 0,-10 4-7 0,9-3 6 0,-9 3-6 0,3-3 10 16,-3 3-10-16,2-1 12 0,-2 1-12 0,0-1 13 0,0 1-13 0,0 0 0 0,0 0 0 0,-1 0-30 15,1 0 30-15,-4 0-75 0,4 0 75 0,-9 0-148 0,9 0 148 0,-10 0-259 16,10 0 259-16,-15 0-407 0,15 0 407 0,-14 1-700 0,14-1 700 0,-10 1-1173 0,10-1 1173 0</inkml:trace>
  <inkml:trace contextRef="#ctx0" brushRef="#br0" timeOffset="23766.756">28852 11042 0 0,'0'0'0'0,"0"0"0"16,0 0 0-16,0 0 0 0,0 0 0 0,0 0 0 0,0 0 0 0,0 0 0 0,0 0 0 0,0 0 133 15,0 0-133-15,0 0 104 0,0 0-104 0,0 0 60 0,0 0-60 0,139 36 47 0,-139-36-47 0,38 5 31 16,-38-5-31-16,38 8 25 0,-38-8-25 0,40 5 23 0,-40-5-23 0,39 5 20 0,-39-5-20 0,41 5 22 16,-41-5-22-16,38 5 19 0,-38-5-19 0,38 3 16 0,-38-3-16 0,37 1 20 15,-37-1-20-15,35 3 16 0,-35-3-16 0,35 0 15 0,-35 0-15 0,32 0 14 0,-32 0-14 0,30 0 10 16,-30 0-10-16,26 0 13 0,-26 0-13 0,25-3 16 0,-25 3-16 0,22-3 18 0,-22 3-18 0,19-4 40 16,-19 4-40-16,13-3 65 0,-13 3-65 0,10-4 90 0,-10 4-90 0,10-3 118 0,-10 3-118 15,5-2 122-15,-5 2-122 0,4-2 114 0,-4 2-114 0,2-1 94 0,-2 1-94 0,0 0 63 16,0 0-63-16,0 0 34 0,0 0-34 0,0 0-6 0,0 0 6 0,0 0-46 0,0 0 46 0,0 0-97 15,0 0 97-15,0 0-130 0,0 0 130 0,0 4-112 0,0-4 112 0,0 10-82 0,0-10 82 0,0 16-34 16,0-16 34-16,-1 20 6 0,1-20-6 0,-2 26 12 0,2-26-12 0,-3 35 15 0,3-35-15 0,-3 39 21 16,3-39-21-16,-2 45 20 0,2-45-20 0,-2 51 21 0,2-51-21 0,-3 53 18 15,3-53-18-15,-4 56 17 0,4-56-17 0,-1 60 17 0,1-60-17 0,0 62 22 0,0-62-22 0,0 66 22 16,0-66-22-16,0 69 24 0,0-69-24 0,0 70 25 0,0-70-25 0,0 71 23 0,0-71-23 0,0 74 22 16,0-74-22-16,7 74 20 0,-7-74-20 0,4 76 16 0,-4-76-16 0,7 74 24 15,-7-74-24-15,5 75 32 0,-5-75-32 0,9 74 34 0,-9-74-34 0,10 72 51 0,-10-72-51 0,10 74 47 16,-10-74-47-16,10 73 48 0,-10-73-48 0,10 70 44 0,-10-70-44 0,9 66 26 0,-9-66-26 0,3 60 23 15,-3-60-23-15,5 53 15 0,-5-53-15 0,1 46 12 0,-1-46-12 0,0 38 14 0,0-38-14 16,-1 30 19-16,1-30-19 0,-7 23 23 0,7-23-23 0,-4 18 0 0,4-18 0 0,-6 12 0 0,6-12 0 0,-10 8-185 16,10-8 185-16</inkml:trace>
  <inkml:trace contextRef="#ctx0" brushRef="#br0" timeOffset="60256.977">14363 14079 758 0,'0'0'0'0,"0"0"94"0,0 0-94 0,0 0 31 0,0 0-31 0,0 0-12 0,0 0 12 0,0 0-44 15,0 0 44-15,0 0-52 0,0 0 52 0,0 0-11 0,0 0 11 0,0 0 6 0,0 0-6 0,0 0 11 16,0 0-11-16,135-10 24 0,-135 10-24 0,31 8 35 0,-31-8-35 0,31 7 52 16,-31-7-52-16,31 8 76 0,-31-8-76 0,35 6 99 0,-35-6-99 0,33 7 122 0,-33-7-122 0,39 4 135 15,-39-4-135-15,41 5 135 0,-41-5-135 0,42 5 117 0,-42-5-117 0,46 3 91 0,-46-3-91 0,46 4 62 16,-46-4-62-16,49 3 39 0,-49-3-39 0,49 3 29 0,-49-3-29 0,50 5 20 15,-50-5-20-15,47 3 15 0,-47-3-15 0,48 5 17 0,-48-5-17 0,41 2 12 0,-41-2-12 0,38 3 11 16,-38-3-11-16,31 1 12 0,-31-1-12 0,23 1 9 0,-23-1-9 0,19 0 11 0,-19 0-11 0,10 1 10 16,-10-1-10-16,6 0 21 0,-6 0-21 0,2 0 51 0,-2 0-51 0,0 1 85 0,0-1-85 0,0 0 108 15,0 0-108-15,0 0 103 0,0 0-103 0,0 0 79 0,0 0-79 0,0 1 36 0,0-1-36 0,0 0 7 16,0 0-7-16,0 2-15 0,0-2 15 0,0 1-41 0,0-1 41 0,0 2-53 0,0-2 53 0,0 4-49 16,0-4 49-16,1 6-34 0,-1-6 34 0,2 12-11 0,-2-12 11 0,6 16 8 15,-6-16-8-15,4 24 12 0,-4-24-12 0,6 30 12 0,-6-30-12 0,4 37 7 0,-4-37-7 0,3 43 13 16,-3-43-13-16,6 49 13 0,-6-49-13 0,2 56 13 0,-2-56-13 0,3 64 19 0,-3-64-19 0,0 74 15 15,0-74-15-15,0 80 16 0,0-80-16 0,-2 89 19 0,2-89-19 0,-4 95 23 0,4-95-23 0,-8 101 27 16,8-101-27-16,-11 110 31 0,11-110-31 0,-13 111 31 0,13-111-31 0,-16 116 30 16,16-116-30-16,-18 122 25 0,18-122-25 0,-15 125 25 0,15-125-25 0,-18 126 20 0,18-126-20 0,-18 126 15 15,18-126-15-15,-15 128 16 0,15-128-16 0,-15 123 12 0,15-123-12 0,-15 123 9 0,15-123-9 0,-17 122 12 16,17-122-12-16,-19 121 6 0,19-121-6 0,-19 121 6 0,19-121-6 0,-17 116 4 0,17-116-4 0,-19 111-5 16,19-111 5-16,-17 102 6 0,17-102-6 0,-13 97 2 0,13-97-2 0,-11 89 0 15,11-89 0-15,-12 80 3 0,12-80-3 0,-11 74-9 0,11-74 9 0,-13 66-7 0,13-66 7 0,-13 64-6 16,13-64 6-16,-11 57-3 0,11-57 3 0,-14 53-2 0,14-53 2 0,-15 46-4 0,15-46 4 0,-12 39-3 15,12-39 3-15,-16 34-2 0,16-34 2 0,-13 27 2 0,13-27-2 0,-16 24 5 16,16-24-5-16,-14 20 12 0,14-20-12 0,-13 17 9 0,13-17-9 0,-12 13 6 0,12-13-6 0,-15 11 6 16,15-11-6-16,-11 7 3 0,11-7-3 0,-12 5 0 0,12-5 0 0,-17 6 7 0,17-6-7 0,-15 5 6 15,15-5-6-15,-23 2 0 0,23-2 0 0,-25 2 0 0,25-2 0 0,-30 0-5 0,30 0 5 0,-36 0-5 16,36 0 5-16,-39 0-3 0,39 0 3 0,-47 0 3 0,47 0-3 0,-50 0 10 0,50 0-10 0,-53-1 12 16,53 1-12-16,-60-3 21 0,60 3-21 0,-61-1 30 0,61 1-30 0,-64-4 35 15,64 4-35-15,-68-2 39 0,68 2-39 0,-69-1 38 0,69 1-38 0,-66 0 33 0,66 0-33 0,-67 0 19 16,67 0-19-16,-64 0 16 0,64 0-16 0,-61 0 10 0,61 0-10 0,-56 0 8 0,56 0-8 0,-46 0 10 15,46 0-10-15,-41-4 9 0,41 4-9 0,-33-3 2 0,33 3-2 0,-26-4-28 0,26 4 28 0,-19-5-100 16,19 5 100-16,-12-6-244 0,12 6 244 0,-9-5-622 0,9 5 622 0,-2-4-1593 0,2 4 1593 0</inkml:trace>
  <inkml:trace contextRef="#ctx0" brushRef="#br0" timeOffset="60935.313">18215 14347 822 0,'0'0'0'0,"0"0"91"0,0 0-91 0,0 0 81 0,0 0-81 0,0 0 58 0,0 0-58 0,0 0 32 0,0 0-32 0,0 0 20 15,0 0-20-15,0 0-9 0,0 0 9 0,-53-119-41 0,53 119 41 0,-12-8-76 16,12 8 76-16,-16-7-117 0,16 7 117 0,-22-4-134 0,22 4 134 0,-27-1-126 0,27 1 126 0,-32 0-93 16,32 0 93-16,-35 5-49 0,35-5 49 0,-39 12-1 0,39-12 1 0,-42 16 28 0,42-16-28 15,-44 20 40-15,44-20-40 0,-44 25 49 0,44-25-49 0,-44 26 44 0,44-26-44 0,-44 30 37 0,44-30-37 0,-41 32 34 16,41-32-34-16,-37 35 28 0,37-35-28 0,-34 35 23 0,34-35-23 0,-29 37 13 15,29-37-13-15,-24 37 7 0,24-37-7 0,-14 38 4 0,14-38-4 0,-8 35 2 0,8-35-2 0,-2 35 1 16,2-35-1-16,0 32 13 0,0-32-13 0,10 33 16 0,-10-33-16 0,16 29 20 0,-16-29-20 0,24 30 33 16,-24-30-33-16,28 26 35 0,-28-26-35 0,36 25 50 0,-36-25-50 0,42 23 67 15,-42-23-67-15,49 20 76 0,-49-20-76 0,53 19 87 0,-53-19-87 0,60 14 74 0,-60-14-74 0,62 12 39 16,-62-12-39-16,63 11-41 0,-63-11 41 0,64 9-176 0,-64-9 176 0,62 9-375 0,-62-9 375 0,44 4-661 16,-44-4 661-16,30 4-25 0,-30-4 25 0</inkml:trace>
  <inkml:trace contextRef="#ctx0" brushRef="#br0" timeOffset="61269.496">18914 14329 1445 0,'0'0'0'0,"0"0"64"0,0 0-64 0,0 0 21 16,0 0-21-16,0 0-33 0,0 0 33 0,0 0-74 0,0 0 74 0,0 0-81 16,0 0 81-16,0 0-79 0,0 0 79 0,0 0-92 0,0 0 92 0,0 0-97 15,0 0 97-15,0 0-113 0,0 0 113 0,0 0-98 0,0 0 98 0,0 0-30 0,0 0 30 0,0 0 24 16,0 0-24-16,0 0 72 0,0 0-72 0,0 0 95 0,0 0-95 0,4 129 98 0,-4-129-98 0,-27 47 80 15,27-47-80-15,-32 53 61 0,32-53-61 0,-33 55 40 0,33-55-40 0,-36 53 29 0,36-53-29 0,-36 53 19 16,36-53-19-16,-29 51 14 0,29-51-14 0,-29 46 16 0,29-46-16 0,-22 43 14 0,22-43-14 0,-20 34 13 16,20-34-13-16,-15 28 10 0,15-28-10 0,-11 20 0 0,11-20 0 0,-8 16-2 0,8-16 2 0,-7 11-4 15,7-11 4-15,-3 7-7 0,3-7 7 0,-2 5-5 0,2-5 5 0,0 2-5 16,0-2 5-16,0 0-8 0,0 0 8 0,0 0-1 0,0 0 1 0,0 0 4 0,0 0-4 0,5 0 24 16,-5 0-24-16,7 0 52 0,-7 0-52 0,10 0 71 0,-10 0-71 0,14-3 78 0,-14 3-78 0,21-8 68 15,-21 8-68-15,25-8 44 0,-25 8-44 0,27-8 28 0,-27 8-28 0,31-9 13 16,-31 9-13-16,33-8 6 0,-33 8-6 0,33-7 5 0,-33 7-5 0,34-4 3 0,-34 4-3 0,34-4 2 15,-34 4-2-15,34-2 0 0,-34 2 0 0,36-1-1 0,-36 1 1 0,38 0-11 0,-38 0 11 0,38 0-36 16,-38 0 36-16,40 0-92 0,-40 0 92 0,39 1-184 0,-39-1 184 0,37 6-325 0,-37-6 325 0,38 5-509 16,-38-5 509-16,25 5-626 0,-25-5 626 0,16 2 0 0,-16-2 0 0</inkml:trace>
  <inkml:trace contextRef="#ctx0" brushRef="#br0" timeOffset="61684.619">20066 14515 797 0,'0'0'0'0,"0"0"70"0,0 0-70 0,0 0-37 0,0 0 37 0,0 0-139 0,0 0 139 0,0 0-254 0,0 0 254 0,0 0-230 15,0 0 230-15,0 0-164 0,0 0 164 0,0 0-43 0,0 0 43 0,0 0 32 0,0 0-32 0,0 0 74 16,0 0-74-16,-126 89 80 0,126-89-80 0,-36 29 84 0,36-29-84 0,-40 30 75 16,40-30-75-16,-37 31 66 0,37-31-66 0,-36 31 49 0,36-31-49 0,-34 30 24 0,34-30-24 0,-30 28 11 15,30-28-11-15,-26 24 8 0,26-24-8 0,-21 20 3 0,21-20-3 0,-18 17 5 0,18-17-5 0,-13 13 3 16,13-13-3-16,-9 8 0 0,9-8 0 0,-5 4 15 0,5-4-15 0,-4 1 48 15,4-1-48-15,0 1 100 0,0-1-100 0,0 0 167 0,0 0-167 0,0 0 229 0,0 0-229 0,0-1 244 16,0 1-244-16,6-7 188 0,-6 7-188 0,8-16 104 0,-8 16-104 0,11-22 26 0,-11 22-26 0,19-28-24 16,-19 28 24-16,22-36-18 0,-22 36 18 0,25-41-2 0,-25 41 2 0,30-42 4 0,-30 42-4 15,31-44 1-15,-31 44-1 0,31-45-2 0,-31 45 2 0,33-44-2 0,-33 44 2 0,30-41-5 0,-30 41 5 16,29-38-4-16,-29 38 4 0,28-33-4 0,-28 33 4 0,26-29-7 0,-26 29 7 0,24-24-6 16,-24 24 6-16,21-17-2 0,-21 17 2 0,15-13 5 0,-15 13-5 0,12-8 8 0,-12 8-8 0,13-5 12 15,-13 5-12-15,9 0 7 0,-9 0-7 0,11 0 6 0,-11 0-6 0,11 2 6 16,-11-2-6-16,10 8 8 0,-10-8-8 0,13 11 13 0,-13-11-13 0,13 15 17 0,-13-15-17 0,13 17 21 15,-13-17-21-15,13 23 24 0,-13-23-24 0,12 24 26 0,-12-24-26 0,16 28 24 0,-16-28-24 0,13 30 23 0,-13-30-23 16,15 32 19-16,-15-32-19 0,14 35 15 0,-14-35-15 0,15 34 16 0,-15-34-16 0,14 35 14 16,-14-35-14-16,13 34 17 0,-13-34-17 0,12 33 21 0,-12-33-21 0,10 33 21 0,-10-33-21 0,12 31 18 15,-12-31-18-15,6 29-1 0,-6-29 1 0,6 25-48 0,-6-25 48 0,4 25-123 0,-4-25 123 0,0 22-245 16,0-22 245-16,0 19-616 0,0-19 616 0,0 16-663 0,0-16 663 0,-5 10-209 16,5-10 209-16,-4 7 0 0,4-7 0 0</inkml:trace>
  <inkml:trace contextRef="#ctx0" brushRef="#br0" timeOffset="61843.876">19994 14813 1403 0,'0'0'0'0,"0"0"269"0,0 0-269 0,0 0 201 15,0 0-201-15,0 0 120 0,0 0-120 0,0 0 79 0,0 0-79 0,0 0 60 16,0 0-60-16,0 0 45 0,0 0-45 0,0 0 31 0,0 0-31 0,0 0 17 0,0 0-17 0,124-27 8 16,-124 27-8-16,26-2 7 0,-26 2-7 0,24 0 5 0,-24 0-5 0,23 0-18 0,-23 0 18 0,23 2-67 15,-23-2 67-15,25 0-155 0,-25 0 155 0,21 1-279 0,-21-1 279 0,24 0-427 16,-24 0 427-16,16 0-630 0,-16 0 630 0,10 0-669 0,-10 0 669 0</inkml:trace>
  <inkml:trace contextRef="#ctx0" brushRef="#br0" timeOffset="62177.98">20969 14331 991 0,'0'0'0'0,"0"0"250"0,0 0-250 0,0 0 223 16,0 0-223-16,0 0 134 0,0 0-134 0,0 0 76 0,0 0-76 0,0 0 35 15,0 0-35-15,0 0-2 0,0 0 2 0,0 0-33 0,0 0 33 0,0 0-46 0,0 0 46 0,0 0-42 16,0 0 42-16,0 0-23 0,0 0 23 0,0 0-4 0,0 0 4 0,-120-18 7 0,120 18-7 0,-31 13 14 15,31-13-14-15,-30 14 14 0,30-14-14 0,-27 15 9 0,27-15-9 0,-25 15 6 16,25-15-6-16,-19 17 0 0,19-17 0 0,-19 16-3 0,19-16 3 0,-12 17-4 0,12-17 4 0,-11 16-7 16,11-16 7-16,-8 16-6 0,8-16 6 0,-2 18-8 0,2-18 8 0,0 14-4 0,0-14 4 0,0 17 2 15,0-17-2-15,8 15 6 0,-8-15-6 0,12 18 15 0,-12-18-15 0,15 16 17 0,-15-16-17 0,21 16 22 16,-21-16-22-16,26 16 22 0,-26-16-22 0,25 15 20 0,-25-15-20 0,27 16 17 16,-27-16-17-16,29 13 10 0,-29-13-10 0,29 14 3 0,-29-14-3 0,26 12-3 0,-26-12 3 0,25 14-6 15,-25-14 6-15,21 15-4 0,-21-15 4 0,19 13-3 0,-19-13 3 0,14 15-2 0,-14-15 2 0,11 16 0 16,-11-16 0-16,8 15-10 0,-8-15 10 0,4 14-12 0,-4-14 12 0,0 12-19 15,0-12 19-15,-4 13-23 0,4-13 23 0,-12 10-14 0,12-10 14 0,-21 12-6 0,21-12 6 0,-29 10 5 16,29-10-5-16,-36 7 13 0,36-7-13 0,-43 5 11 0,43-5-11 0,-48 2 14 0,48-2-14 0,-51 0 15 16,51 0-15-16,-50-1 13 0,50 1-13 0,-51-6 16 0,51 6-16 0,-47-9 10 0,47 9-10 0,-48-9 9 15,48 9-9-15,-41-9 7 0,41 9-7 0,-36-9-2 0,36 9 2 0,-30-10-43 0,30 10 43 0,-25-8-137 16,25 8 137-16,-17-6-307 0,17 6 307 0,-10-6-566 0,10 6 566 0,-5-4-667 0,5 4 667 0</inkml:trace>
  <inkml:trace contextRef="#ctx0" brushRef="#br0" timeOffset="62525.487">21927 14396 137 0,'0'0'0'0,"0"0"473"0,0 0-473 0,0 0 95 16,0 0-95-16,0 0 111 0,0 0-111 0,0 0 128 0,0 0-128 0,0 0 124 0,0 0-124 0,0 0 105 15,0 0-105-15,0 0 70 0,0 0-70 0,0 0 28 0,0 0-28 0,18-120 8 0,-18 120-8 0,-18-10 9 16,18 10-9-16,-21-11 25 0,21 11-25 0,-21-7 43 0,21 7-43 0,-24-5 47 0,24 5-47 0,-27-2 43 15,27 2-43-15,-26 0 29 0,26 0-29 0,-25 0 16 0,25 0-16 0,-26 3 5 16,26-3-5-16,-24 9-8 0,24-9 8 0,-22 12-10 0,22-12 10 0,-22 15-9 0,22-15 9 0,-22 18-7 16,22-18 7-16,-19 22 1 0,19-22-1 0,-19 23-6 0,19-23 6 0,-17 25-4 0,17-25 4 0,-12 27-7 15,12-27 7-15,-7 30-7 0,7-30 7 0,-3 31 5 0,3-31-5 0,0 32 1 0,0-32-1 0,0 35 6 16,0-35-6-16,9 35 9 0,-9-35-9 0,10 33 6 0,-10-33-6 0,11 34 13 0,-11-34-13 0,11 31 11 16,-11-31-11-16,15 30 10 0,-15-30-10 0,12 28 10 0,-12-28-10 0,12 24 2 0,-12-24-2 15,7 21-1-15,-7-21 1 0,5 17-4 0,-5-17 4 0,1 13-10 0,-1-13 10 0,0 12-9 16,0-12 9-16,-4 8-5 0,4-8 5 0,-14 6 3 0,14-6-3 0,-21 4 13 0,21-4-13 0,-28 4 21 15,28-4-21-15,-37 2 18 0,37-2-18 0,-47 1 13 0,47-1-13 0,-48 0 10 0,48 0-10 0,-52 0 9 16,52 0-9-16,-54-5 1 0,54 5-1 0,-52-5-18 0,52 5 18 0,-50-8-63 16,50 8 63-16,-45-8-150 0,45 8 150 0,-39-7-277 0,39 7 277 0,-29-6-505 0,29 6 505 0,-15-3-558 0,15 3 558 0</inkml:trace>
  <inkml:trace contextRef="#ctx0" brushRef="#br0" timeOffset="62927.99">22441 14407 1030 0,'0'0'0'0,"0"0"6"0,0 0-6 0,0 0 2 0,0 0-2 0,0 0-7 15,0 0 7-15,0 0-14 0,0 0 14 0,0 0-21 0,0 0 21 0,0 0-17 0,0 0 17 0,0 0-9 16,0 0 9-16,0 0 9 0,0 0-9 0,0 0 20 0,0 0-20 0,0 0 12 0,0 0-12 0,0 0 9 16,0 0-9-16,0 0 11 0,0 0-11 0,0 0 28 0,0 0-28 0,46-11 63 0,-46 11-63 0,-12 20 84 15,12-20-84-15,-14 24 83 0,14-24-83 0,-15 28 77 0,15-28-77 0,-13 28 61 16,13-28-61-16,-11 30 48 0,11-30-48 0,-11 32 38 0,11-32-38 0,-10 31 28 0,10-31-28 15,-10 30 24-15,10-30-24 0,-8 29 24 0,8-29-24 0,-10 27 25 0,10-27-25 0,-8 25 26 0,8-25-26 0,-5 20 23 16,5-20-23-16,-7 18 18 0,7-18-18 0,-3 13 17 0,3-13-17 0,-5 8 14 0,5-8-14 0,-1 5 25 16,1-5-25-16,-2 2 45 0,2-2-45 0,0 2 76 0,0-2-76 0,0 0 112 15,0 0-112-15,0 0 133 0,0 0-133 0,0-4 124 0,0 4-124 0,0-9 74 0,0 9-74 0,0-16 18 16,0 16-18-16,0-23-28 0,0 23 28 0,9-29-47 0,-9 29 47 0,10-36-33 0,-10 36 33 0,12-40-24 16,-12 40 24-16,18-46-11 0,-18 46 11 0,17-49-5 0,-17 49 5 0,16-47-6 15,-16 47 6-15,20-49 3 0,-20 49-3 0,17-47-2 0,-17 47 2 0,16-44-2 0,-16 44 2 0,17-42 2 16,-17 42-2-16,17-40 1 0,-17 40-1 0,14-36 3 0,-14 36-3 0,16-34 3 0,-16 34-3 0,14-27 4 15,-14 27-4-15,12-23 8 0,-12 23-8 0,14-20 16 0,-14 20-16 0,13-15 23 0,-13 15-23 0,11-12 26 16,-11 12-26-16,10-9 22 0,-10 9-22 0,12-6 11 0,-12 6-11 0,15-5 6 16,-15 5-6-16,16-2 1 0,-16 2-1 0,21-1-3 0,-21 1 3 0,28 0-1 0,-28 0 1 0,30 0-1 15,-30 0 1-15,32 6-2 0,-32-6 2 0,35 8-2 0,-35-8 2 0,35 9-37 0,-35-9 37 0,33 15-119 16,-33-15 119-16,31 16-291 0,-31-16 291 0,24 12-560 0,-24-12 560 0,15 7-995 0,-15-7 995 0</inkml:trace>
  <inkml:trace contextRef="#ctx0" brushRef="#br0" timeOffset="63310.333">22365 14488 1336 0,'0'0'0'0,"0"0"26"0,0 0-26 0,0 0-32 16,0 0 32-16,0 0-62 0,0 0 62 0,0 0-50 0,0 0 50 0,0 0 23 0,0 0-23 0,125 16 11 16,-125-16-11-16,42 7-64 0,-42-7 64 0,40 5-155 0,-40-5 155 0,36 7-247 15,-36-7 247-15,37 3-304 0,-37-3 304 0,32 4-278 0,-32-4 278 0,33 2-204 0,-33-2 204 0,36 0 0 16,-36 0 0-16,34 0 0 0,-34 0 0 0,32-7 0 0,-32 7 0 0,36-7 0 0,-36 7 0 0,33-8 0 15,-33 8 0-15,31-9 0 0,-31 9 0 0,31-12 0 0,-31 12 0 0,29-12 0 0,-29 12 0 0,28-13 0 16,-28 13 0-16,23-14 0 0,-23 14 0 0,21-13 0 0,-21 13 0 0,19-10 0 16,-19 10 0-16,11-8 110 0,-11 8-110 0,10-4 140 0,-10 4-140 0,3-2 126 0,-3 2-126 0,3 0 89 15,-3 0-89-15,0 0 45 0,0 0-45 0,0 0-2 0,0 0 2 0,0 0-62 0,0 0 62 0,0 3-78 16,0-3 78-16,-4 7-41 0,4-7 41 0,-5 14 12 0,5-14-12 0,-8 19 81 0,8-19-81 0,-11 24 103 16,11-24-103-16,-12 28 78 0,12-28-78 0,-14 32 51 0,14-32-51 0,-11 32 32 15,11-32-32-15,-10 33 21 0,10-33-21 0,-4 34 16 0,4-34-16 0,-1 31 12 0,1-31-12 0,0 28 14 0,0-28-14 0,8 26 23 16,-8-26-23-16,15 21 42 0,-15-21-42 0,20 16 64 0,-20-16-64 0,22 11 83 15,-22-11-83-15,29 7 103 0,-29-7-103 0,31 2 112 0,-31-2-112 0,36 0 121 0,-36 0-121 0,37-10 116 16,-37 10-116-16,39-13 100 0,-39 13-100 0,40-20 78 0,-40 20-78 0,40-24 56 0,-40 24-56 0,37-28 45 16,-37 28-45-16,33-30 38 0,-33 30-38 0,30-33 30 0,-30 33-30 0,23-34 9 0,-23 34-9 15,21-34-33-15,-21 34 33 0,19-36-96 0,-19 36 96 0,10-33-177 0,-10 33 177 0,7-33-253 16,-7 33 253-16,2-27-334 0,-2 27 334 0,0-25-387 0,0 25 387 0,-6-20-397 0,6 20 397 0,-5-13-90 16,5 13 90-16,-7-7 0 0,7 7 0 0</inkml:trace>
  <inkml:trace contextRef="#ctx0" brushRef="#br0" timeOffset="63580.583">23670 14386 796 0,'0'0'0'0,"0"0"13"16,0 0-13-16,0 0-32 0,0 0 32 0,0 0-54 0,0 0 54 0,0 0-73 15,0 0 73-15,0 0-91 0,0 0 91 0,0 0-112 0,0 0 112 0,0 0-129 0,0 0 129 0,0 0-96 16,0 0 96-16,0 0-23 0,0 0 23 0,0 0 53 0,0 0-53 0,0 0 117 0,0 0-117 0,0 0 129 15,0 0-129-15,0 0 112 0,0 0-112 0,0 0 98 0,0 0-98 0,-21 125 80 0,21-125-80 0,-14 34 59 16,14-34-59-16,-10 33 43 0,10-33-43 0,-4 30 52 0,4-30-52 0,-1 26 74 0,1-26-74 0,0 23 102 16,0-23-102-16,1 20 129 0,-1-20-129 0,7 16 133 0,-7-16-133 0,7 15 129 0,-7-15-129 0,13 12 135 15,-13-12-135-15,13 12 145 0,-13-12-145 0,18 9 150 0,-18-9-150 0,22 9 144 0,-22-9-144 0,29 5 118 16,-29-5-118-16,35 4 87 0,-35-4-87 0,42 3 58 0,-42-3-58 0,51 2 36 16,-51-2-36-16,57 1 15 0,-57-1-15 0,58 1-43 0,-58-1 43 0,58 2-172 0,-58-2 172 0,58 2-406 15,-58-2 406-15,42 1-878 0,-42-1 878 0,28 0-898 0,-28 0 898 0</inkml:trace>
  <inkml:trace contextRef="#ctx0" brushRef="#br0" timeOffset="63950.64">19625 15959 1281 0,'0'0'0'0,"0"0"107"15,0 0-107-15,0 0-18 0,0 0 18 0,0 0-55 0,0 0 55 0,0 0-65 16,0 0 65-16,0 0-41 0,0 0 41 0,133-78 25 0,-133 78-25 0,65-18 65 0,-65 18-65 0,72-18 97 15,-72 18-97-15,86-17 124 0,-86 17-124 0,94-17 146 0,-94 17-146 0,103-17 145 0,-103 17-145 0,112-14 134 16,-112 14-134-16,124-17 119 0,-124 17-119 0,134-14 96 0,-134 14-96 0,144-16 82 0,-144 16-82 0,154-13 68 16,-154 13-68-16,157-13 53 0,-157 13-53 0,162-9 41 0,-162 9-41 0,166-7 27 0,-166 7-27 0,163-5 18 15,-163 5-18-15,159-2 13 0,-159 2-13 0,152 0 10 0,-152 0-10 0,143 0 13 16,-143 0-13-16,131 4 8 0,-131-4-8 0,119 6 5 0,-119-6-5 0,103 7-13 0,-103-7 13 0,90 8-44 16,-90-8 44-16,73 10-93 0,-73-10 93 0,61 8-180 0,-61-8 180 0,47 9-319 0,-47-9 319 0,30 5-565 15,-30-5 565-15,14 5-1045 0,-14-5 1045 0</inkml:trace>
  <inkml:trace contextRef="#ctx0" brushRef="#br0" timeOffset="64069.763">21062 15866 473 0,'0'0'0'0,"0"0"-473"0,0 0 473 0</inkml:trace>
  <inkml:trace contextRef="#ctx0" brushRef="#br0" timeOffset="95995.895">11705 17391 872 0,'0'0'0'0,"0"0"178"0,0 0-178 0,0 0 108 15,0 0-108-15,0 0-38 0,0 0 38 0,0 0-137 0,0 0 137 0,0 0-121 0,0 0 121 0,0 0-80 16,0 0 80-16,0 0-19 0,0 0 19 0,0 0 33 0,0 0-33 0,0 0 33 0,0 0-33 0,-33 117 28 16,33-117-28-16,-20 33 22 0,20-33-22 0,-20 32 15 0,20-32-15 0,-25 33 10 15,25-33-10-15,-26 31 5 0,26-31-5 0,-26 32 7 0,26-32-7 0,-26 29 8 0,26-29-8 0,-28 28 12 16,28-28-12-16,-21 23 16 0,21-23-16 0,-20 17 13 0,20-17-13 0,-15 14 16 0,15-14-16 0,-13 11-14 15,13-11 14-15,-14 7-23 0,14-7 23 0,-13 7-33 0,13-7 33 0,-11 6-50 16,11-6 50-16,-11 4-41 0,11-4 41 0,-15 0-42 0,15 0 42 0,-13-3-64 0,13 3 64 0,-16-13-64 16,16 13 64-16,-14-18-46 0,14 18 46 0,-15-22-28 0,15 22 28 0,-14-24 33 0,14 24-33 0,-14-24 78 15,14 24-78-15,-14-23 116 0,14 23-116 0,-11-18 152 0,11 18-152 0,-10-15 184 0,10 15-184 0,-6-11 200 16,6 11-200-16,-4-6 183 0,4 6-183 0,-2-2 142 0,2 2-142 0,0 0 86 16,0 0-86-16,0 0 24 0,0 0-24 0,0 0-25 0,0 0 25 0,6 5-21 0,-6-5 21 0,10 9-6 15,-10-9 6-15,19 14 11 0,-19-14-11 0,27 21 39 0,-27-21-39 0,30 23 32 0,-30-23-32 0,33 24 20 16,-33-24-20-16,36 26 33 0,-36-26-33 0,40 27 39 0,-40-27-39 0,48 32 34 0,-48-32-34 0,58 38-38 15,-58-38 38-15,67 46-290 0,-67-46 290 0,54 35-876 0,-54-35 876 0,39 25-726 0,-39-25 726 0</inkml:trace>
  <inkml:trace contextRef="#ctx0" brushRef="#br0" timeOffset="96748.08">11396 16399 0 0,'0'0'0'0,"0"0"0"0,0 0 0 0,0 0 0 16,0 0 0-16,0 0 0 0,0 0 0 0,0 0 0 0,0 0 0 0,0 0 20 0,0 0-20 0,0 0-20 16,0 0 20-16,0 0 0 0,0 0 0 0,0 0 0 0,0 0 0 0,0 0 0 15,0 0 0-15,0 0 0 0,0 0 0 0,0 0 0 0,0 0 0 0,0 0 0 0,0 0 0 0,0 0 0 16,0 0 0-16,-119 109 0 0,119-109 0 0,-22 22 0 0,22-22 0 0,-20 21 0 0,20-21 0 0,-22 17 0 15,22-17 0-15,-17 15 0 0,17-15 0 0,-19 14 0 0,19-14 0 0,-17 10 0 0,17-10 0 0,-14 8 0 16,14-8 0-16,-10 7 0 0,10-7 0 0,-8 2 0 0,8-2 0 0,-4 3 0 0,4-3 0 0,0 1 0 16,0-1 0-16,0 1 0 0,0-1 0 0,6 0 23 0,-6 0-23 0,16 0 176 0,-16 0-176 0,29-2 247 15,-29 2-247-15,45-9 305 0,-45 9-305 0,63-18 284 0,-63 18-284 0,84-24 225 16,-84 24-225-16,101-32 177 0,-101 32-177 0,119-38 137 0,-119 38-137 0,133-39 106 0,-133 39-106 0,142-42 75 16,-142 42-75-16,153-41 49 0,-153 41-49 0,157-37 33 0,-157 37-33 0,161-36 24 0,-161 36-24 0,162-32 17 15,-162 32-17-15,155-29 16 0,-155 29-16 0,149-25 14 0,-149 25-14 0,137-21 15 16,-137 21-15-16,127-14 15 0,-127 14-15 0,114-12 10 0,-114 12-10 0,100-6 10 0,-100 6-10 0,90-3 7 15,-90 3-7-15,74 0-16 0,-74 0 16 0,65 6-108 0,-65-6 108 0,43 6-363 0,-43-6 363 0,25 7-1108 16,-25-7 1108-16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17.879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8C669D5F-E91C-4A9D-B35D-45C1AB9DD411}" emma:medium="tactile" emma:mode="ink">
          <msink:context xmlns:msink="http://schemas.microsoft.com/ink/2010/main" type="inkDrawing" rotatedBoundingBox="17926,12702 24392,15221 24242,15607 17776,13088" semanticType="callout" shapeName="Other">
            <msink:sourceLink direction="with" ref="{B7884F9C-9020-4E21-9976-E34854655CAF}"/>
            <msink:sourceLink direction="with" ref="{A9C75B0B-2D72-4199-ACFD-23A017579938}"/>
          </msink:context>
        </emma:interpretation>
      </emma:emma>
    </inkml:annotationXML>
    <inkml:trace contextRef="#ctx0" brushRef="#br0">0 39 0 0,'0'0'0'0,"0"0"0"15,0 0 20-15,0 0 65 0,0 0-34 0,0 0-4 16,0 0 13-16,0 0 7 0,178-56 13 0,-125 56 7 16,1 8-9-16,3 5 3 0,5 0-3 0,6 4-10 15,-2 2 2-15,7 4-4 0,3 3 1 0,6-1 5 16,4 5-5-16,6-1-7 0,1 6-8 0,3 0-12 16,4 0-4-16,3 5-5 0,4-3-3 15,7 0-1-15,3 0 1 0,6 0 1 16,5-2 3-16,8 2-4 0,1-1-1 0,4 0-2 0,-3 1-5 15,-2 0-1-15,4 0 2 0,-9 0-4 16,-3 3 6-16,2 3 3 0,-1-1 2 0,-3 2 3 16,5-2-4-16,-1 7 1 0,4 1-5 0,1-2-3 15,0 3-3-15,5 2-5 0,-4 3-1 0,-2 0-2 16,-1 1-1-16,-3-1-3 0,-6-1-1 0,-3 0 1 16,-2-1-1-16,-3 0 1 0,-9 4-1 15,-4-4 3-15,-8 2-1 0,-5-2 1 0,-6-2-1 16,-3 1-2-16,-2-4 2 0,-3-3-3 0,-7 0 3 15,-3-4 0-15,-5-4-2 0,-6 0 2 16,-7-5-4-16,-2 0-1 0,-10-5 3 0,-1 0 3 16,-6 0 4-16,-4-1-1 0,-3-1-4 0,-4 1-52 15,-5-3-172-15,-2-5-402 0,-7-7-552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20.73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EE4D8FAF-7FA1-4575-AC74-EEE44F3A789B}" emma:medium="tactile" emma:mode="ink">
          <msink:context xmlns:msink="http://schemas.microsoft.com/ink/2010/main" type="inkDrawing" rotatedBoundingBox="2199,11254 8268,10129 9315,15781 3246,16905" semanticType="enclosure" shapeName="Other">
            <msink:sourceLink direction="with" ref="{A1D07F1A-9626-4D20-B218-D3F44FCDCE73}"/>
            <msink:destinationLink direction="to" ref="{E81BFC1E-947F-474A-820E-5E9B9776E3FE}"/>
          </msink:context>
        </emma:interpretation>
      </emma:emma>
    </inkml:annotationXML>
    <inkml:trace contextRef="#ctx0" brushRef="#br0">1951 1282 666 0,'0'0'329'0,"0"0"-184"16,-75-185-1-16,53 123-23 0,10 6 1 0,8 5-12 0,4 0-23 16,1 0-33-16,10-2-36 0,5 2-11 15,8-2-1-15,5 0-5 0,5 2-2 0,8 1-3 16,4 2-1-16,8 2 0 0,8 1-1 15,6 1 2-15,3 1 3 0,9 1-2 0,7 0 2 0,3 3-1 16,4 4-1-16,3 4-1 0,1 2-3 16,2 5-2-16,0 7-5 0,0 3 2 0,-1 9 0 15,-2 5 1-15,-6 0-2 0,-5 10-8 0,-7 8 2 16,-11 4-1-16,-10 6-2 0,-7 0 5 16,-10 2 1-16,-9 4 2 0,-6 2 9 0,-4 3 2 15,-6-1 3-15,-3 3 3 0,0 2 2 0,-3 0 6 16,4 0 1-16,-1 0 2 0,2 0 1 0,6-4-2 15,6-3 3-15,7-7 0 0,12-7-1 16,12-5 2-16,11-8-3 0,11-3-1 0,12-4-3 16,10-2-6-16,3 0-1 0,4 0-2 0,-1-2-2 15,-2 2-3-15,-1 0 2 0,-6 3-2 0,-5 3 3 16,-8 4 2-16,-6 1 0 0,-11 3 1 16,-4 2 1-16,-12 3 1 0,-11 3 2 0,-7 5 1 15,-12 2-4-15,-6 4 3 0,-7 5 3 0,-5 4 3 16,-5 3 7-16,-1 6-1 0,-10 2-1 0,-2 4 0 15,-1 5 0-15,-5-2 1 0,2 4-3 16,0-1-4-16,5-3-4 0,4-1-2 0,4-1-1 0,4-2 0 16,5 0 0-16,9-3 0 0,3-2 0 15,5-5 2-15,5 3 0 0,4-5 0 0,4 0-1 16,1 5-1-16,3-3-1 0,2 4 0 0,-2 1-1 16,0 0-3-16,-1 1 2 0,-4 3-1 15,-2 3-1-15,-3 3 2 0,-2 0 0 0,-3 7 1 16,-5 2 1-16,-6 5 1 0,-4 1-1 0,-8 1 2 15,-1 0 4-15,-8 5-1 0,-7-1 1 0,-5 4 0 16,-7 2-5-16,-3 1 0 16,-3 1 0-16,0-3-2 0,-1 3 2 0,0 4-3 0,-1-4 3 15,-3 0 5-15,3-4 2 0,2 1 2 0,-1-3-1 16,3-3-3-16,5-2-4 0,3-4 0 16,3-3-2-16,-1-4-2 0,3 0 3 0,-2-4 0 15,1-4 2-15,0-2 1 0,-3-1 0 0,-4-1 0 16,-1-1 0-16,-6-3 3 0,-7-3-2 0,-6 1 1 15,-6-5-1-15,-9 3-1 0,-12 0 0 16,-9 1 1-16,-10 1 0 0,-8-5-1 0,-9 1-4 16,-6-2 1-16,-7-1 3 0,-8-1-2 0,-3-2 4 15,-6-1 0-15,0-6-2 0,-3-1 3 0,-6-4-3 16,2-3-1-16,0-4 0 0,0-5-1 0,1-3 0 16,7-6 0-16,5-5 1 0,5-1 1 0,5-4 2 15,9-14 2-15,3-3 0 0,12-10-2 16,5-1 3-16,7-8-2 0,7-5 5 0,11-5 0 15,4-3 2-15,8-2-1 0,3-6-3 16,3 2-2-16,1 0-1 0,-2-4-2 0,5 1-3 0,-3-3-3 16,0-3-2-16,1-3 1 0,1-1-1 15,-5-1 1-15,-1 3 1 0,-5 2-1 0,0 5-1 16,-6 2 0-16,-1 7-2 0,-3 1 2 0,-3 8-2 16,0 0 2-16,-5 8-1 0,4-3 0 15,-3 4 2-15,6 3 0 0,4 1 1 0,3-1 2 16,8 1-2-16,4 0 2 0,6-5-1 0,6 5 1 15,2-7 2-15,6-1-2 0,4-8 0 16,4-4-3-16,1-5-1 0,7-3 1 0,3-6-1 16,7 0 2-16,-5-5 0 0,6-1 0 0,-3-3 0 15,3-2-3-15,4-5-1 0,-2 2 1 0,-1-1 1 16,-1 0 1-16,4 4 1 0,0 2-3 0,0 0 0 16,4 4 0-16,1 2 0 0,6 8 1 0,0 4-4 15,-1 4-1-15,8 4-1 0,-1 8-4 16,-1 4-1-16,6 7-4 0,-3 8-5 0,5 2-2 15,3 4-3-15,7 5 3 0,1 0 4 0,7 2 5 16,5 2 5-16,7-2 5 0,2-1 2 0,7-3 0 16,5-8 3-16,5-3 0 0,-1-4 2 15,0-7 1-15,1-4 0 0,-6-4-1 0,0-2 2 16,-4-3 1-16,-3-5 2 0,-1-2 2 0,-3-6 1 16,-2-5-1-16,-4-2 0 0,-4-1 2 0,-3-1 7 15,-4 5 5-15,-3-1-1 0,-1 3 1 16,-4 1-9-16,-3 0-5 0,5 5-4 0,-9 7-3 15,-1 7-3-15,0 8-2 0,-7 11-3 0,5 9-8 16,-5 3-48-16,0 11-174 0,-2 1-417 0,-5 0-846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33.246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2842C8A7-9FF2-4CC0-9E70-1D0CFDB9B411}" emma:medium="tactile" emma:mode="ink">
          <msink:context xmlns:msink="http://schemas.microsoft.com/ink/2010/main" type="inkDrawing" rotatedBoundingBox="18627,9422 23546,6392 23883,6937 18963,9967" semanticType="callout" shapeName="Other">
            <msink:sourceLink direction="with" ref="{FA68C04B-74E3-41B1-B6A8-944158F7DFD1}"/>
            <msink:sourceLink direction="with" ref="{C6181532-E52F-44FE-BBF4-E954AB96D919}"/>
          </msink:context>
        </emma:interpretation>
      </emma:emma>
    </inkml:annotationXML>
    <inkml:trace contextRef="#ctx0" brushRef="#br0">0 3014 1645 0,'0'0'14'0,"0"0"-8"0,0 0-7 16,182-174-2-16,-115 142 3 0,9 1 1 15,11-5 2-15,0 1 3 0,4-6 2 0,5-7-1 16,0-3 4-16,0-8-1 0,-1-3 0 0,-3-5-2 16,-5-7-2-16,-1-6-2 0,-6-6 1 15,-1-5 2-15,-2-6-2 0,-6-1 1 0,8-3-1 16,-2 2-3-16,3-3 0 0,0 5 2 0,3 2-1 15,-1 6 3-15,4 3 4 0,0 4-5 16,0 3-2-16,-1 12-6 0,3 9 0 0,-4 6 0 16,-3 9-1-16,-1 11-3 0,-4 6-7 0,-6 10-4 0,5 6 0 15,-6 7 1-15,0 3 3 0,-2 0 3 16,8 5 6-16,-3-2 4 0,6-3 6 0,2 2 7 16,2-16 4-16,8-5 4 0,-1-9 7 15,-2-3 4-15,2-8 12 0,-7-5 12 0,0-6 13 16,-3-6 10-16,-1-1 7 0,-3-1-7 0,-3-3-10 15,-3 4-18-15,-4 4-20 0,0 6-12 0,-7 8-12 16,0 3-2-16,-2 9-6 0,-2 13-11 0,0 14-22 16,0 10-73-16,-1 21-157 0,-14 2-241 15,-16-10-909-15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32.682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B7884F9C-9020-4E21-9976-E34854655CAF}" emma:medium="tactile" emma:mode="ink">
          <msink:context xmlns:msink="http://schemas.microsoft.com/ink/2010/main" type="inkDrawing" rotatedBoundingBox="16598,16276 16810,10376 17784,10411 17572,16311" semanticType="verticalRange" shapeName="Other">
            <msink:sourceLink direction="with" ref="{9659B4BE-E778-48A2-A691-ADFE8AE7E54A}"/>
            <msink:sourceLink direction="with" ref="{C1A6747F-94C2-42DA-B627-9C5EC2840732}"/>
            <msink:destinationLink direction="with" ref="{8C669D5F-E91C-4A9D-B35D-45C1AB9DD411}"/>
            <msink:destinationLink direction="with" ref="{4DEC65B7-DF90-42EA-9877-265299765A7A}"/>
            <msink:destinationLink direction="with" ref="{BB056B52-B903-429F-B947-EB134853DEDA}"/>
          </msink:context>
        </emma:interpretation>
      </emma:emma>
    </inkml:annotationXML>
    <inkml:trace contextRef="#ctx0" brushRef="#br0">648 74 1155 0,'0'0'57'0,"0"0"-8"16,0 0-1-16,0 0-10 0,-170-91-21 0,155 93-21 15,1 12-9-15,3 9 2 0,3 6 5 0,-3 4 3 16,7 6 2-16,0 3 0 0,4 5-2 0,6 6 0 16,8 1 1-16,12 6-1 0,13 4 5 15,9 2-4-15,10 5-2 0,3 1 6 0,1 2-3 16,3 5 6-16,-1-3 0 0,-10 1-2 0,-7 0-1 15,-10-1-1-15,-10 2 0 0,-14-3-3 16,-9 4 5-16,-10 0 4 0,-22 1 6 0,-11 4 4 16,-9-1-2-16,-12 0-5 0,-6 0-2 0,-6-2 0 15,-2-1 8-15,-8 0 5 0,-1 0 2 0,-1 0 2 16,4 1-10-16,7-5-2 0,9 5-5 16,11-3-1-16,9-1-1 0,10 1-1 0,11 1-2 15,8 1-2-15,11 0 0 0,4-1-2 0,1 1 0 16,13 0 2-16,5 2 2 0,4 4 3 0,4 2 3 15,4 6 0-15,3-1-1 0,4 5-2 16,1 6-2-16,0 1 3 0,-2 1-4 0,-5 2 2 16,1 0 3-16,-5 1 0 0,-2 3 5 0,-2 1 2 15,-4 0 1-15,-3 1-1 0,-5-2-4 0,0-2-2 16,-5-4-3-16,-2-7-1 0,-1-3 5 0,6-7-2 16,3-1 4-16,1-7 2 0,11-1-2 0,4-7-29 15,10-6-130-15,-10-19-248 16,-5-16-818-16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33.809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BB056B52-B903-429F-B947-EB134853DEDA}" emma:medium="tactile" emma:mode="ink">
          <msink:context xmlns:msink="http://schemas.microsoft.com/ink/2010/main" type="inkDrawing" rotatedBoundingBox="19617,16168 25733,17711 25561,18394 19445,16851" semanticType="callout" shapeName="Other">
            <msink:sourceLink direction="with" ref="{79A19D38-D3E3-47DC-9845-DD6EB0453CA6}"/>
            <msink:sourceLink direction="with" ref="{B7884F9C-9020-4E21-9976-E34854655CAF}"/>
          </msink:context>
        </emma:interpretation>
      </emma:emma>
    </inkml:annotationXML>
    <inkml:trace contextRef="#ctx0" brushRef="#br0">0 0 1702 0,'0'0'-47'0,"0"0"-34"15,0 0-8-15,0 0 6 0,0 0 62 16,0 0 28-16,184 122 2 0,-133-65 1 0,-5 3 0 15,0 5 2-15,-6 0 3 0,-1-2 4 0,2-3-3 16,2-3-1-16,6-3-2 0,1-5 0 0,7-6 3 16,2-6 3-16,13-9 3 0,1-5 4 15,14-11 2-15,1-9-2 0,12-3-2 0,4-6-3 16,3-11-4-16,4-7-1 0,7-1-2 0,-1-6-5 16,5 0-2-16,1 1-1 0,6-1-2 15,1 6 3-15,-5 7-3 0,4 6-3 0,-5 9 1 16,-2 5-2-16,-3 10 0 0,0 9 0 0,-1 12-1 15,-3 9-3-15,-5 11 0 0,-3 8 1 0,-3 10-3 16,-7 9 5-16,3 5 2 0,-5 5 4 0,1-1 10 16,0 1 12-16,6-7 18 0,3-6 22 15,6-13 21-15,10-7 10 0,6-11-6 0,5-5-9 16,6-7-4-16,0-8 0 0,2-4-2 0,-6-10-4 16,-6-2-20-16,-10-3-20 0,-4-2-17 0,-10 3-9 15,-6-2-16-15,-7-3-76 0,-2 0-198 0,-26-2-567 16,-21-1-631-16</inkml:trace>
  </inkml:traceGroup>
</inkml:ink>
</file>

<file path=ppt/ink/ink1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FB0F3C18-BC84-4B2B-8F70-9CFE50D03EF5}" emma:medium="tactile" emma:mode="ink">
          <msink:context xmlns:msink="http://schemas.microsoft.com/ink/2010/main" type="writingRegion" rotatedBoundingBox="17161,13779 9630,14768 9237,11779 16768,10790"/>
        </emma:interpretation>
      </emma:emma>
    </inkml:annotationXML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5:10.477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B5670235-DC90-40C8-9760-C4424F268953}" emma:medium="tactile" emma:mode="ink">
          <msink:context xmlns:msink="http://schemas.microsoft.com/ink/2010/main" type="inkDrawing" rotatedBoundingBox="10791,15684 16036,14064 17025,17266 11779,18886" semanticType="enclosure" shapeName="Other">
            <msink:sourceLink direction="with" ref="{55A7BD05-FDDA-4021-9A96-AFEB714D30B1}"/>
          </msink:context>
        </emma:interpretation>
      </emma:emma>
    </inkml:annotationXML>
    <inkml:trace contextRef="#ctx0" brushRef="#br0">304 601 0 0,'0'0'38'0,"0"0"156"0,0 0-100 16,0 0-65-16,0 0-19 0,0 0 5 0,0 0 12 16,0 0 25-16,197-89 21 0,-146 80 23 0,4-2 21 15,5-1 0-15,12 2-10 0,1-4-15 0,12 1-19 16,4-3-14-16,10 1-3 0,1-1-6 0,12 0-3 15,2-3-1-15,5-1 0 0,7 0 1 16,1-1-4-16,4-2 3 0,3 0 0 0,8 1-2 16,-4-1 1-16,6 2-2 0,1 2-4 0,-6-1-6 15,2-1-6-15,-6 2-3 0,0 5-6 16,-1 0-1-16,-5 0-2 0,-1 4-2 0,-7 1-3 16,-3-1-2-16,-6 1-2 0,-8 2 1 0,-1 1-1 15,-10 2-1-15,-5 1-1 0,-8 0-1 0,-6 3 0 16,-10 0 0-16,-10 0-1 0,-7 0 0 15,-11 1-1-15,-5 5-1 0,-6-1 0 0,-7 0-1 16,0 4 0-16,-6-1-2 0,-3 0 2 0,-1 2 1 16,1 3-1-16,-5 0 3 0,0 0-1 0,-3 1 0 15,0 2 3-15,-1 1 0 0,0 2 1 16,0 3-1-16,0 2 0 0,-1 0-2 0,-2 3-2 16,-1 3 1-16,-3 3 0 0,2 4 2 0,-2 0-2 15,1 6-1-15,-3 1 1 0,3 1-2 0,-2 6 2 16,1 0 0-16,0 4 1 0,0 0-1 15,0 1 0-15,3-2-1 0,-1 3 0 0,2-2 2 16,3-1 1-16,-2 2 0 0,2 1 1 0,0 0-2 16,0-1-2-16,0 1 0 0,2 1 0 0,1-3 0 15,1 2 1-15,1 2 0 0,-2 0-1 0,4 0 3 16,-3 3-1-16,3-6-2 0,0 2 2 16,-2-4-4-16,3-3 4 0,-1 2 3 0,0-1 0 15,1-3 1-15,-3 2-2 0,1-2 0 0,-4 0 5 16,-2-1 2-16,0-2 1 0,0-3-1 0,-1-2 0 15,-6-4-4-15,2-1-1 0,-2-4 3 16,2-1-3-16,0-3 0 0,0-2-1 0,0-5-1 16,-1-3 0-16,4 0 0 0,-4-4 2 0,-1-2-1 15,2-2 1-15,-2 1 0 0,0-3 0 16,-1-1 1-16,-3-1 1 0,2 0 3 0,-3-3 0 16,-2 0 0-16,-3 0-1 0,0-2-1 0,-4 2-3 15,-5-1-1-15,-6 1 0 0,-2 0-3 16,-5 2-1-16,-6 0 2 0,-1 1-3 0,-3 2 2 15,-4 2-1-15,-1-3 0 0,-1 2 2 0,-2-3-3 0,-5 3 4 16,4-2-3-16,-6 2-1 0,-2-2 1 16,1 0 1-16,-3-1 0 0,0 0-1 0,-1 0 0 15,-5 1-2-15,4-1 1 0,-3 0 2 0,1 3-3 16,-3-3 1-16,4 0 1 0,2 2-2 16,0-5 2-16,0 2-1 0,2-3 1 0,4 1 0 15,-1 0 0-15,1-2 0 0,3 2-1 0,1 2 1 16,0-1 0-16,1-2 3 0,3 0-3 15,2 1 0-15,3 0 0 0,0 0-3 0,0 2 2 16,-2-2 0-16,4 1 1 0,-2 1-1 0,0-2 1 16,-2 3 1-16,-1-3 0 0,1 2 1 15,-1-2-2-15,0-1-1 0,-1 2 1 0,0 2-2 0,-2-1 3 16,-2-1-1-16,1 1-1 0,2 1 1 16,2 0-1-16,0 0 1 0,1 2-2 0,-1-3 1 15,1 1-1-15,5 2 1 0,-2-4 1 0,-1 1-1 16,4 2 1-16,-2-4 0 0,3 0 0 15,-2 1-1-15,3 0 0 0,1 1 0 0,-6-2 0 16,5 0 0-16,-5 2 1 0,6 0 0 0,-5 2-2 16,6-3 1-16,3 2 0 0,0 1 1 0,5-1-1 15,-1 2-1-15,-2-4 1 0,8 1 1 0,-3-1-1 16,1 2 1-16,4-2-2 0,4-1-3 16,2 0 3-16,-1 2-1 0,6-4 1 0,2 1 1 15,1-2 0-15,2 1 1 0,5-1-1 16,-2 0 1-16,7 0 2 0,0 0 0 0,1 0 3 0,0 0 0 15,0 0 1-15,0 0 4 0,0 0 1 0,0 0-1 16,0-1-2-16,0-5-5 0,0 1-1 16,0-4-1-16,0 2 1 0,0-2 2 0,0-3 0 15,0-2 2-15,0 2 1 0,2-8 1 0,6 1 0 16,-4-5 2-16,6-2-2 0,-1-2 1 16,0-3-1-16,1-1 0 0,0-4 1 0,-3-2-1 15,1 0 0-15,-6 4-1 0,1 2 0 0,-3 6-2 16,0 4 0-16,0 5 0 0,0 4-1 0,0 6 3 15,-1 1-2-15,-1 5-4 0,1 1-31 16,-2 7-83-16,-3 10-178 0,3-2-449 0,2-3-689 0</inkml:trace>
    <inkml:trace contextRef="#ctx0" brushRef="#br0" timeOffset="-1297.389">399 569 1023 0,'0'0'55'15,"0"0"-9"-15,0 0-4 0,0 0-12 0,0 0-20 16,0 0-14-16,0 0-4 0,0 0-4 0,0 0-5 16,0 0-5-16,0 0-5 0,42-1-1 15,-37 34 6-15,-5 6 8 0,2 7 10 0,-2 6 13 16,0 2 6-16,0 5 4 0,-2 2 4 0,-6 3-2 16,4 3 2-16,-5 3 1 0,-2 6-2 0,-1 0 3 15,2 4 0-15,-2 0 3 0,-3 1 4 16,-2 3 1-16,2-4-1 0,0 3-3 0,1-3-2 15,1-3-5-15,2-2-2 0,3-4-1 0,-2 0-4 16,2-4 3-16,3-4-2 0,-2-5 0 0,3-2 1 16,3-6-2-16,-2-6-4 0,2-7 0 15,-3-4 1-15,4-6 0 0,0-7 1 0,0-5-1 16,0-4 0-16,0-5 3 0,0-4 16 16,0-2 14-16,0 0 6 0,0-2-33 0,0-9-78 15,5-4-116-15,-2-5-157 0,-2 4-213 0,2 3-175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5:15.014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3D4D28D4-BE72-4D35-8523-2386263DE1CB}" emma:medium="tactile" emma:mode="ink">
          <msink:context xmlns:msink="http://schemas.microsoft.com/ink/2010/main" type="inkDrawing" rotatedBoundingBox="12055,16082 16125,15760 16131,15839 12061,16161" semanticType="strikethrough" shapeName="Other"/>
        </emma:interpretation>
      </emma:emma>
    </inkml:annotationXML>
    <inkml:trace contextRef="#ctx0" brushRef="#br0">0 333 0 0,'0'0'0'0,"0"0"0"0,0 0 0 16,0 0 0-16,157-21 0 0,-127 16 0 0,5 2 45 16,-1 2 74-16,4-2 0 0,1 0-8 0,5 0-10 15,2-2-11-15,-3 4-15 0,4-2-6 0,-1 1-4 16,4 0-2-16,0-1-1 0,2 1-4 16,-2-1 0-16,3 0 0 0,1-3-2 0,1 3-4 15,1 0-9-15,-1-2-2 0,-2-2-4 0,0 2-2 16,-1-1 1-16,1-3-6 0,-3 3 0 15,0-2-4-15,2 1 0 0,-1-2 1 0,-1 2-2 16,-4-2 5-16,6 1 3 0,-2-1 2 0,2 3 4 16,1-3-3-16,0 3-1 0,2-1-4 0,0 1-4 15,-1 1-4-15,-2 1-7 0,-2-2-3 0,-5 1-3 16,2 2 2-16,-2-2-1 0,-3-1 0 16,4 3 0-16,-3-2 0 0,1 2 2 0,-1 0 1 15,3 0 0-15,1-1 3 0,3 1-4 0,2 0-1 16,1 0-1-16,-1 1-2 0,1 1-2 0,0 0 0 15,1-1 1-15,-3 2-1 0,-3 0 0 16,0-1 0-16,-3-1 0 0,1 2-2 0,-4-1 1 16,3-1-1-16,-2 2-1 0,-1-1 2 0,-1-1-1 15,-1 1 0-15,-1-1 0 0,1 1-2 0,2-4 1 16,-2 4 0-16,3-3 1 0,-1 1 0 16,3 2 1-16,1-2-1 0,-3 0 1 0,5 0 0 15,-5-1-1-15,-1 2 1 0,-3-1-1 0,-1 1 0 16,-10 1 0-16,-3-1 1 0,-6 2-3 0,-6-1 1 15,-3-1 2-15,-5 2 1 0,-2 0 4 16,-2 0 0-16,-1 0-1 0,0 0-4 0,0 0-4 16,0 0-5-16,0 0 1 0,-4 0 1 0,-3 3-9 15,-3 3-47-15,0 2-138 0,-1-4-336 0,5 2-873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1:31.175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C6181532-E52F-44FE-BBF4-E954AB96D919}" emma:medium="tactile" emma:mode="ink">
          <msink:context xmlns:msink="http://schemas.microsoft.com/ink/2010/main" type="inkDrawing" rotatedBoundingBox="18548,6616 18602,8772 17674,8795 17620,6639" semanticType="verticalRange" shapeName="Other">
            <msink:sourceLink direction="with" ref="{4F4BCD56-6ACC-4F7A-AEC2-D89ECAF2F0C3}"/>
            <msink:sourceLink direction="with" ref="{11F26496-E396-4AD6-99A2-DAD6D504513F}"/>
            <msink:destinationLink direction="with" ref="{2842C8A7-9FF2-4CC0-9E70-1D0CFDB9B411}"/>
          </msink:context>
        </emma:interpretation>
      </emma:emma>
    </inkml:annotationXML>
    <inkml:trace contextRef="#ctx0" brushRef="#br0">11769 4317 146 0,'0'0'39'0,"0"0"-31"0,0 0-15 16,0 0-6-16,0 0-13 0,0 0 14 16,165-154 6-16,-138 143-9 0,2 2-10 0,-5-1-7 15,6 3 22-15,0 2 30 0,6 1 35 0,-1-2 22 16,2 4 0-16,2 1-5 0,0 1-8 15,5 0-4-15,-2 0-8 0,2 7-4 0,-3-1-6 0,-2 6-17 16,-1 3-10-16,-7 6-11 0,-2 2-11 16,-1 10 3-16,-6 3 7 0,-2 12 5 0,-2 6 12 15,-6 9 3-15,-7 8-1 0,3 10 7 0,-5 10 1 16,-3 10-6-16,0 8 2 0,3 9-7 0,1 5-4 16,3-1 2-16,-1-1 0 0,4-5-1 15,-1-5 12-15,-1-7-6 0,-4-5 0 0,-2-10 0 16,-2-7-10-16,0-11 5 0,-6-13 0 15,-2-8-3-15,-4-9 6 0,0-11 12 0,-3-8 50 16,-8-10 61-16,-4-5 31 0,-8-6 14 0,-11-1-35 16,-10-6-46-16,-9-8-27 0,-4-4-22 0,-6-4-12 15,4-2-10-15,1 2-5 0,4-1-6 0,7 7-5 16,13 0 0-16,4 4-11 0,13 6-20 16,4 4-75-16,12 2-129 0,5 2-158 0,4 5-244 15,2 2-375-15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21.11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23CEEF8C-F0CD-4FC3-AF0D-15F7777A1215}" emma:medium="tactile" emma:mode="ink">
          <msink:context xmlns:msink="http://schemas.microsoft.com/ink/2010/main" type="writingRegion" rotatedBoundingBox="3231,12985 13822,11018 14071,12358 3480,14325"/>
        </emma:interpretation>
      </emma:emma>
    </inkml:annotationXML>
    <inkml:traceGroup>
      <inkml:annotationXML>
        <emma:emma xmlns:emma="http://www.w3.org/2003/04/emma" version="1.0">
          <emma:interpretation id="{7EF205B7-CF4C-4746-BFB5-4787110FCADA}" emma:medium="tactile" emma:mode="ink">
            <msink:context xmlns:msink="http://schemas.microsoft.com/ink/2010/main" type="paragraph" rotatedBoundingBox="3231,12985 13822,11018 14071,12358 3480,143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54E4CB-13FC-4D2E-9F91-2CFC68BD3B79}" emma:medium="tactile" emma:mode="ink">
              <msink:context xmlns:msink="http://schemas.microsoft.com/ink/2010/main" type="line" rotatedBoundingBox="3231,12985 13822,11018 14071,12358 3480,14325"/>
            </emma:interpretation>
          </emma:emma>
        </inkml:annotationXML>
        <inkml:traceGroup>
          <inkml:annotationXML>
            <emma:emma xmlns:emma="http://www.w3.org/2003/04/emma" version="1.0">
              <emma:interpretation id="{A1D07F1A-9626-4D20-B218-D3F44FCDCE73}" emma:medium="tactile" emma:mode="ink">
                <msink:context xmlns:msink="http://schemas.microsoft.com/ink/2010/main" type="inkWord" rotatedBoundingBox="3264,13161 7554,12364 7741,13367 3450,14164">
                  <msink:destinationLink direction="with" ref="{EE4D8FAF-7FA1-4575-AC74-EEE44F3A789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-2562 10802 2190 0,'0'0'67'0,"0"0"-68"15,0 0-70-15,0 0-20 0,0 0-2 0,0 0 28 0,0 0 52 16,0 0 0-16,0 0-9 0,161-31-10 16,-137 61-3-16,-3 4 10 0,-8 8-4 15,-5-1 2-15,2 3 3 0,-6 1 12 0,1 5 11 0,-1-1 8 16,-2 5 8-16,-1-3-1 0,6 0 3 15,-3-3 4-15,4-3 4 0,-1 1 5 0,4-9 4 16,-1 1-11-16,3-3-28 0,0-3-116 0,-2-4-211 16,-2-7-366-16,1-7-35 0</inkml:trace>
          <inkml:trace contextRef="#ctx0" brushRef="#br0" timeOffset="453.255">-2015 10863 942 0,'0'0'242'0,"0"0"-79"16,0 0-50-16,0 0-115 0,0 0-98 0,0 0-28 16,0 0 2-16,0 0 52 0,0 0 55 15,0 0 19-15,0 0 19 0,0 0 7 0,0 0 6 16,65 190 4-16,-59-141 2 0,-2 1 6 0,-2 0 6 16,3-3 2-16,-1-2-7 0,0-8-4 0,-2-2-10 15,2-9-13-15,0-4-6 0,-4-7-11 16,0-4-12-16,0-5-9 0,0-3 6 0,0-3 6 15,-2 0 10-15,-6-6 7 0,3-8-6 0,-5-6 0 16,-2-6 0-16,1-8 3 0,5-3 1 16,-3-4 1-16,5-3-2 0,3 0 1 0,1 2 2 0,0 4 9 15,5 9 7-15,6 4 1 0,3 4-6 0,1 6-9 16,2-1-9-16,6 5-6 0,2 4-1 16,2 0-1-16,0 7-1 0,1 2-2 0,3 1 3 15,0 8 2-15,-1-1 4 0,3 6 3 0,0 1 1 16,0-2 2-16,1 1 2 0,1-3 1 15,-3-2 4-15,-2-5 0 0,1-1 6 0,-8-2 4 16,-1-3 5-16,-5 0 10 0,-3 0 21 0,-6-5 36 16,-3-1 31-16,-2-5 13 0,-3-4-14 15,-3-3-32-15,-1-6-33 0,-8-5-24 0,-3-3-12 16,-6-2-8-16,-2-6-4 0,-4 0-2 0,-3 1-2 16,3 3-1-16,1 1-2 0,6 7-1 0,5 9-6 15,4 4-19-15,6 4-51 0,-1 7-131 16,6 2-171-16,0 2-240 0,6 0-610 0</inkml:trace>
          <inkml:trace contextRef="#ctx0" brushRef="#br0" timeOffset="781.925">-1170 10585 1678 0,'0'0'210'0,"0"0"-50"15,0 0-22-15,0 0-60 0,0 0-49 0,0 0-23 16,0 0-13-16,0 0 1 0,0 0 7 0,95-176 1 15,-68 161 1-15,-3 1 1 0,-2 2 0 16,-2 3 0-16,-2-1-2 0,-1 4-4 0,-6 0-13 16,-3 4-21-16,0-1-29 0,-4 2-29 0,-2 1-18 15,-2 0 2-15,0 0 14 0,0 0 28 0,0 0 28 16,0 0 20-16,0 0 12 0,0 0 3 16,0 0-8-16,0 0-13 0,-2 0-22 0,2 0-25 15,0 0-23-15,0 4-4 0,0 6 16 0,0 6 28 16,0 3 34-16,0 10 21 0,0 9 15 15,2 4 7-15,2 5 5 0,1 4 7 0,-2 2-2 16,-2 2 6-16,3 2 1 0,-2 1 0 0,0-1 7 16,-2-2 2-16,0-2 7 0,2-5 1 15,-2-2-5-15,2-4-13 0,0-5-40 0,-2-3-99 0,4-5-151 16,0-10-310-16,-1-6-158 0</inkml:trace>
          <inkml:trace contextRef="#ctx0" brushRef="#br0" timeOffset="1196.27">-618 10732 507 0,'0'0'233'0,"0"0"-1"0,0 0-54 0,0 0-53 15,0 0-38-15,0 0-28 0,-152-37-26 0,152 36-27 16,0 1-17-16,6 0-4 0,3-2 6 0,9 2 17 16,5-4 9-16,7 2-14 0,6-5-54 15,2 1-82-15,3 1-136 0,-10-1-234 0,-10 3 6 0</inkml:trace>
          <inkml:trace contextRef="#ctx0" brushRef="#br0" timeOffset="1036.377">-609 10448 686 0,'0'0'253'15,"0"0"-19"-15,0 0-91 0,0 0-92 0,0 0-60 16,0 0-30-16,0 0 3 0,0 0 23 16,0 0 20-16,0 0 11 0,0 0 10 0,0 0 5 15,0 0 6-15,0 0 1 0,30 186 0 0,-30-141-6 16,-3 2-5-16,3-1-4 0,-1-1-5 0,1 1 2 15,0-4 0-15,0-4 1 0,6-6-1 16,3-4 1-16,3-4 1 0,2-8-2 0,-1-1 6 16,5-4 4-16,1-2 10 0,-2-3 5 0,6-3 2 15,-1-3-7-15,2 0-20 0,2-4-43 0,2-7-85 16,2-4-132-16,-8 3-230 0,-9 4-702 0</inkml:trace>
          <inkml:trace contextRef="#ctx0" brushRef="#br0" timeOffset="1508.408">-613 10536 236 0,'0'0'388'0,"0"0"-29"16,0 0-70-16,0 0-56 0,0 0-52 16,0 0-69-16,0 0-58 0,0 0-43 0,0 0-24 15,0 0-3-15,0 0 9 0,0 0 6 16,80-178 2-16,-31 163 1 0,0 3-1 0,-1 1 2 0,-3 2 0 15,-3 3-2-15,-6 0 1 0,-5 3-2 0,-8 1 0 16,-1 1 1-16,-11 1 2 0,-3 0-2 16,-4 0 3-16,-1 0 4 0,-2 0 5 0,-1 0 3 15,0 0-2-15,0 0-8 0,0 0-11 0,0 0-17 16,0 1-9-16,2 4 1 0,0 6 6 0,1 4 15 16,2 5 7-16,-1 3 5 0,0 6 2 0,2 5 2 15,-3 1 2-15,-1 4 2 0,1 2 0 16,-2-2 1-16,1 2 2 0,0-2 3 0,1-3 2 15,0 0 5-15,0-1 7 0,-1-2 1 0,4-1-1 16,-4-3-16-16,6-4-47 0,-2-4-103 16,2-2-171-16,-1-7-278 0,-6-3-382 0</inkml:trace>
          <inkml:trace contextRef="#ctx0" brushRef="#br0" timeOffset="1814.588">-185 10349 736 0,'0'0'217'0,"0"0"-6"0,0 0-48 0,0 0-89 16,0 0-55-16,0 0-24 0,0 0-5 0,0 0 3 16,158-130-1-16,-120 130-3 0,-6 9 0 15,0 2 1-15,-5 5 3 0,-6 1 1 16,1 1 1-16,-7 2 1 0,-4 5 0 0,-7-2 2 0,-3 2 1 16,-1 4 6-16,-11 2 12 0,-6 2 11 0,-8 5 5 15,-5 0 2-15,-3-2-5 0,-1-2-5 16,0-4-5-16,0-3-7 0,3-6-4 0,4 0 0 15,7-8-1-15,2-4 1 0,9-1 3 0,3-5-2 16,5-3-2-16,1 0-9 0,1 0-6 0,9 0 0 16,3 0 3-16,9 0 10 0,4 0 7 15,5-5 2-15,3 2-1 0,5 2-1 0,1-1-1 16,2 2 7-16,-1 0 1 0,-2 5 0 0,-2 3-11 16,-2-2-57-16,-3 3-106 0,1-2-181 15,-9 2-394-15,-9-7 273 0</inkml:trace>
          <inkml:trace contextRef="#ctx0" brushRef="#br0" timeOffset="2017.065">438 10375 1125 0,'0'0'168'0,"0"0"-2"16,0 0-30-16,0 0-75 0,0 0-82 0,0 0-37 15,0 0-12-15,0 0 12 0,0 0 34 0,0 0 13 16,0 0 5-16,0 0 10 0,0 0 4 15,0 0 4-15,-10 136 5 0,10-92 9 0,-4-2 8 16,-5 2 5-16,0-2-2 0,1 1-19 0,-3-4-42 16,2-3-75-16,2-4-117 0,1-4-143 15,5-10-265-15,1-8 343 0</inkml:trace>
          <inkml:trace contextRef="#ctx0" brushRef="#br0" timeOffset="2268.263">482 10375 0 0,'0'0'0'0,"0"0"7"0,0 0 63 16,0 0-52-16,0 0-9 0,0 0 12 0,0 0 23 16,0 0 12-16,0 0 5 0,0 0-3 15,0 0-8-15,116 174 1 0,-100-139-3 0,1-2-11 16,-1 0-5-16,3-4-9 0,-2-7-4 0,-2 0 5 16,3-8 7-16,-5-3 6 0,-3-5 11 0,-2-4 37 15,-4-2 65-15,-1 0 52 0,-1-8 25 16,-2-8-19-16,0-2-54 0,-2-4-55 0,2-8-32 15,-7-3-17-15,-4-3-13 0,-1-2-7 0,0-3-5 16,-2-1-5-16,1 3-6 0,0-2-7 0,4 2-10 16,2 2-26-16,2 5-48 0,5 5-85 0,0 7-126 15,3 7-162-15,1 5-446 0</inkml:trace>
          <inkml:trace contextRef="#ctx0" brushRef="#br0" timeOffset="2562.87">955 10225 1156 0,'0'0'230'0,"0"0"-92"15,0 0-23-15,0 0-74 0,0 0-45 0,0 0-26 16,0 0-9-16,0 0 6 0,0 0 5 0,0 0 0 16,0 0 0-16,0 0 8 0,0 0 11 0,-9 23 14 15,7 6 6-15,-3 4 2 0,0 2 2 16,0 1-1-16,0 3-2 0,4-3 6 0,1 0-1 0,0-2 3 15,0 1 3-15,4-5-1 0,5-2 2 16,5-6-5-16,-2-3-1 0,1-2-1 0,5-2 5 16,5-5 8-16,0-1 6 0,3-2 8 0,5-4 1 15,1-3 0-15,2 0-3 0,-1-1-5 16,0-5-6-16,-4-2-10 0,2-2-20 0,-3 0-57 16,-1-3-110-16,-2 0-170 0,-9 5-315 0,-5 0-203 15</inkml:trace>
          <inkml:trace contextRef="#ctx0" brushRef="#br0" timeOffset="2705.961">957 10548 545 0,'0'0'349'0,"0"0"5"0,0 0-91 16,0 0-82-16,0 0-60 0,0 0-60 0,0 0-42 16,0 0-18-16,0 0-4 0,0 0 8 0,0 0 2 15,0 0-2-15,0 0-33 0,0 0-104 16,182-118-172-16,-149 111-350 0,-10 3-136 0</inkml:trace>
          <inkml:trace contextRef="#ctx0" brushRef="#br0" timeOffset="2886.06">927 10193 1188 0,'0'0'263'0,"0"0"4"15,0 0-39-15,0 0-70 0,0 0-58 0,0 0-53 16,0 0-39-16,0 0-15 0,0 0-3 15,0 0 8-15,0 0 4 0,0 0 2 0,0 0-1 16,195-180 1-16,-132 165-1 0,3 3-9 0,1 0-50 16,-1 5-98-16,-5-1-138 0,-2 2-176 0,-15 3-319 15,-19-2 294-15</inkml:trace>
          <inkml:trace contextRef="#ctx0" brushRef="#br0" timeOffset="3204.178">1515 9956 628 0,'0'0'312'0,"0"0"-4"16,0 0-64-16,0 0-38 0,0 0-41 0,0 0-55 16,0 0-54-16,0 0-32 0,0 0-17 0,0 0-9 15,0 0 1-15,0 0 1 0,0 0 1 16,0 0 0-16,76-92 1 0,-50 92 0 0,-2 0-2 16,-4 0-10-16,-2 2-31 0,-7 2-45 0,0 2-46 15,-6 0-29-15,-4 2 5 0,-1 0 33 0,-5-1 38 16,-5 0 35-16,-3 2 21 0,-5-3 12 15,1 2 4-15,0-2 3 0,4-3 1 0,-3 1 5 16,2 0 8-16,5-1 9 0,-3 0 9 0,5 0 5 16,0 3 0-16,4 0-3 0,-2 2-1 15,-1 6-2-15,5 2 5 0,-3 3 10 0,1 4 4 16,-1 3-6-16,3-1-8 0,1 3-1 0,-1 4 3 16,2 1 14-16,-2-1 17 0,1 6 14 0,-3-3 4 15,3 7 11-15,0-2-12 0,0 1-42 0,5 1-131 16,6-10-270-16,-7-10-985 0</inkml:trace>
        </inkml:traceGroup>
        <inkml:traceGroup>
          <inkml:annotationXML>
            <emma:emma xmlns:emma="http://www.w3.org/2003/04/emma" version="1.0">
              <emma:interpretation id="{7B1AD16A-116A-41DA-A4B1-C9DF956A20E9}" emma:medium="tactile" emma:mode="ink">
                <msink:context xmlns:msink="http://schemas.microsoft.com/ink/2010/main" type="inkWord" rotatedBoundingBox="9605,11802 13822,11018 14071,12358 9854,131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142.55">4993 9544 1557 0,'0'0'20'16,"0"0"-12"-16,0 0-2 0,0 0-2 0,0 0-49 15,0 0-136-15,160-37-237 0,-145 40-533 0</inkml:trace>
          <inkml:trace contextRef="#ctx0" brushRef="#br0" timeOffset="8523.731">5656 9308 636 0,'0'0'152'0,"0"0"9"0,0 0-51 0,0 0-40 15,0 0-32-15,0 0-15 0,89-189-1 0,-81 167 4 16,-1 1 1-16,-7 0-1 0,0 1-3 0,-5 2-6 16,-5 0-1-16,-2 2-1 0,-1 8 2 0,-5-1-3 15,2 6-7-15,-3 3-3 0,-3 0-4 16,-4 6 0-16,-1 7 1 0,0 6 0 0,-4 3 1 16,-1 5 0-16,2 1 0 0,2 4 1 0,1 0 0 15,1 3-3-15,1-3-1 0,7-3-1 0,-1 2 1 16,6-4-2-16,7-3 3 0,3-4-1 15,3-4 1-15,0-4 3 0,5-2 2 0,9-5 6 16,5-4 2-16,5-1 2 0,9 0 3 0,0-4-3 16,7-8 0-16,4 0-4 0,-3-4-2 0,-1 0 0 15,-6 1-3-15,3 1-2 0,-9-2 0 16,-2 4 1-16,-4 3-2 0,-6 0-1 0,-4 5 0 16,-5 2-7-16,2 2 2 0,-7 0-3 0,-1 4-2 15,-1 7 5-15,0 6 2 0,0 4 4 16,-3 4 2-16,-8 6 3 0,3 3-3 0,-3-1 0 15,-1 5-2-15,0-3-2 0,0 0 1 0,-2-2 5 16,0 0 5-16,0 0 5 0,2-1 5 0,0-1 4 16,-1-2 0-16,7 0-10 0,-4-5-53 15,2-5-108-15,4-2-164 0,1-6-374 0,2-4 165 0</inkml:trace>
          <inkml:trace contextRef="#ctx0" brushRef="#br0" timeOffset="8973.828">6293 9157 563 0,'0'0'201'0,"0"0"-47"16,0 0-21-16,0 0-49 0,0 0-33 16,0 0-18-16,0 0-11 0,0 0-3 0,0 0-2 15,0 0-1-15,0 0-6 0,0 0-6 0,-49-178-1 16,36 165-5-16,-2 2 6 0,0 0 1 15,-1 1-1-15,-3 7-2 0,4 3-7 0,-3 0-1 16,-2 1 1-16,1 11 3 0,-4 4 1 0,0 1 0 16,2 7 0-16,-2-2-1 0,-2 5 1 15,8 1 1-15,-4 2 0 0,8 0 1 0,5-2-2 16,0-1-1-16,6-2 0 0,2-8 1 0,0 0 4 16,10-3 1-16,3-2 3 0,3-2 2 0,2-4 2 15,5-2 1-15,3-2 3 0,-1-2-1 16,3 0 1-16,0 0 2 0,-1-6-2 0,0 0 2 15,-1-1-1-15,1-2-1 0,-1 3-1 0,-5-2-1 16,-5 3-4-16,-1-1-4 0,-4 3-4 0,-4 2-5 16,1 1-4-16,-5 0-6 0,-1 0-6 0,4 1-2 15,-5 8 4-15,-1 4 5 0,0 5 9 0,0 2 7 16,-1 3 2-16,-7 3 1 0,4 1-2 16,-5 0-1-16,4 1 0 0,-4-2 2 0,3 3 1 15,-3-4 5-15,-1 1 8 0,3-1 7 0,-2 2 5 16,0-2-1-16,5 0-51 0,-1 0-127 15,0-6-284-15,4-9-522 0</inkml:trace>
          <inkml:trace contextRef="#ctx0" brushRef="#br0" timeOffset="9105.218">6523 9484 825 0,'0'0'686'0,"0"0"-610"0,0 0-11 16,0 0-32-16,0 0-24 0,0 0-11 0,0 0-66 15,0 0-126-15,0 0-192 0,0 0-406 16,0 0 540-16</inkml:trace>
          <inkml:trace contextRef="#ctx0" brushRef="#br0" timeOffset="9372.15">6762 9017 683 0,'0'0'169'0,"0"0"-128"0,0 0-24 0,0 0-16 15,0 0-12-15,0 0-12 0,0 0 0 0,0 0-6 16,0 0-9-16,0 0 0 0,0 0 9 16,0 0 16-16,0 0 22 0,0 0 15 0,44 130 7 15,-51-91 4-15,-2 3-2 0,-4 3-4 0,1-1 0 16,4 0 0-16,-4-2-2 0,1-4 2 15,0-2-2-15,6-4 1 0,-3-4 0 0,4-1 2 16,2-1-3-16,2-4-11 0,0-2-39 0,0-1-85 16,0-6-174-16,3-5-443 0</inkml:trace>
          <inkml:trace contextRef="#ctx0" brushRef="#br0" timeOffset="9903.731">7195 9062 897 0,'0'0'177'16,"0"0"-123"-16,0 0-30 0,0 0-20 0,0 0-19 15,0 0 4-15,0 0 15 0,0 0 1 0,0 0 5 16,0 0-5-16,0 0-2 0,0 0-5 16,-140 187-1-16,103-155 3 0,3 2 5 0,-1 0 8 15,0-2 3-15,3 2-2 0,4-4 1 0,3-1-6 16,7-5-2-16,5-6 0 0,5-3-1 0,6-5 2 15,2-1 6-15,2-3 13 0,8-4 16 0,5 0 14 16,8-2 5-16,6 0-3 0,2 0-7 16,7-4-10-16,2-2-8 0,2 0-9 0,4 0-2 15,-3 2-3-15,-2 1 0 0,1 0 0 0,-4 2 0 16,-2 1-2-16,-7-1 0 0,-5 1-4 16,-6 0-4-16,-5 0-8 0,-5 0-19 0,-4 0-37 15,-4 0-57-15,0 0-49 0,-5-2-51 0,-9 2-38 16,-6 0-35-16,-4-3-53 0,-5-2-41 0,0-1 347 15,-7-5 31-15,3-2 0 0,-3-3 0 0,4 1 0 16,0-7 0-16,6 2 0 0,7-2 0 16,-1 2 0-16,6 1 0 0,7 1 0 15,-1 5 0-15,7 1 90 0,-1 4 77 0,2 1-43 0,0 1-33 16,2 0-25-16,7 3-16 0,-2 2-10 0,4 1-11 16,2 0-9-16,0 10-3 0,-1 3 0 15,0 4 6-15,0 5 7 0,-5 6 3 0,4 2 2 16,-5 4-2-16,0 1-4 0,-5 0-3 0,1 4 0 15,-2 1 0-15,0-3 3 0,-3 4 1 16,-3 0 1-16,-2-1-2 0,-2-6-3 0,3 1 0 16,-3-6 3-16,-1 0 2 0,5-2-2 0,-2-3-22 15,-2-4-53-15,6-2-99 0,0-2-152 0,-1-7-347 16,3-4 537-16</inkml:trace>
          <inkml:trace contextRef="#ctx0" brushRef="#br0" timeOffset="10217.147">7521 9257 0 0,'0'0'0'16,"0"0"0"-16,0 0 0 0,0 0 0 15,0 0 0-15,0 0 0 0,0 0 0 0,0 0 0 16,-86 188 0-16,63-164 0 0,-2-1 0 0,0-1 0 15,-1-5 0-15,4 2 0 0,1-5 0 0,3-3 0 16,1-1 56-16,10-2-4 0,0-5-11 16,6 0-4-16,1-1 4 0,0-1 17 0,8 2 27 15,3-3 19-15,3 0 2 0,4 0-13 0,4 0-15 16,-1-4-20-16,5 1-10 0,0 1-11 0,-1 1-6 16,1 1-6-16,-1 0-1 0,-2 0-2 15,-3 0-9-15,0 0-4 0,-4 3-3 0,-1 3-15 16,-1-4-40-16,-3 3-86 0,-1-1-147 0,-4-1-267 15,-4-1 549-15</inkml:trace>
          <inkml:trace contextRef="#ctx0" brushRef="#br0" timeOffset="7415.015">3976 9239 0 0,'0'0'0'0,"0"0"0"0,0 0 0 0,0 0 0 15,0 0 0-15,0 0 36 0,0 0-23 0,0 0 0 16,0 0 20-16,0 0 15 0,0 0 3 0,0 0-2 15,-39 177-7-15,32-135-4 0,-3 2-6 16,6-2-4-16,3-1-1 0,0 0-4 0,-3 0 7 16,0-2 11-16,1-3 11 0,0-1 11 0,-4-5 1 15,3-6-7-15,2-3-18 0,-2-4-28 0,-2-2-60 16,3-3-112-16,-2-3-221 0,2-5 184 0</inkml:trace>
          <inkml:trace contextRef="#ctx0" brushRef="#br0" timeOffset="10424.999">7532 9340 224 0,'0'0'195'0,"0"0"-9"0,0 0-77 15,0 0-66-15,0 0-47 0,0 0-19 16,0 0-4-16,0 0 6 0,0 0 5 0,0 0 4 15,0 0 10-15,0 0 8 0,0 0 8 0,0 0 5 16,38 162 0-16,-39-127 3 0,-6 4-1 16,4 0 5-16,-2 1 3 0,-3 0 2 0,-2 0 5 15,3-4 0-15,-2-3 3 0,-2-2 3 0,3 0 1 16,-3-3-8-16,0-4-29 0,1-1-65 0,4-5-105 16,-2-5-262-16,5-6-1 0</inkml:trace>
          <inkml:trace contextRef="#ctx0" brushRef="#br0" timeOffset="10863.038">7858 8892 979 0,'0'0'108'0,"0"0"-78"0,0 0-23 0,0 0-9 15,0 0-5-15,0 0 0 0,0 0 2 0,0 0-4 16,0 0-6-16,156-56-5 0,-145 68-6 16,-3 6 1-16,-3 0 5 0,-4 5 8 0,1 1 13 15,-2 3 6-15,0 6 5 0,-6-1 3 0,-6 1 0 16,-4 2 1-16,-6 0-1 0,-3-1-2 0,-5-1-5 16,-3-4-5-16,-2-1-2 0,-1 0-4 0,5-6 2 15,-3-2-1-15,7-4 0 0,1-2 1 16,10-3-2-16,2-5-1 0,10-2-3 0,4 3 5 15,6-4 8-15,21 2 10 0,12 3 9 0,15 1-19 16,22-2-150-16,-15 2-497 0,-17-5 316 0</inkml:trace>
          <inkml:trace contextRef="#ctx0" brushRef="#br0" timeOffset="8141.55">4341 9180 3 0,'0'0'146'15,"0"0"-16"-15,0 0-61 0,0 0-36 0,0 0-23 16,0 0-7-16,0 0-4 0,0 0 6 0,0 0 6 16,0 0 13-16,0 0 8 0,0 0 10 0,0 0 0 15,31 180 0-15,-73-142-2 0,-1 1-7 16,-8 0 0-16,-1-1-7 0,-1-2-3 0,7-2-1 15,-1-4-4-15,5-5 0 0,8-2-1 0,3-4-2 16,10-9 4-16,3-1-1 0,9-3 5 16,3-5 2-16,6-1-2 0,0 0-2 0,8 0-10 15,7-6-6-15,4-4-3 0,11 0 2 0,4-4 1 16,8-1 5-16,5-1 2 0,3 1 2 0,7 3-1 16,0 0-3-16,-2 5 1 0,2 1-3 0,-4 1 4 15,-5 2 2-15,0 2-1 0,-8-2 2 16,-7 3 1-16,-2 0-4 0,-10-2-1 0,-3 2 0 15,-7-1 0-15,-3 1 3 0,-5 0 6 0,-3-3 10 16,0 3 7-16,0-2 7 0,0 0-8 0,0-1-19 16,0 0-19-16,-3-7-21 0,-5-3-3 0,1 0 2 15,-4-6 7-15,-2-3 4 0,-2 1 5 16,-3-3 0-16,1 3 4 0,1-2 4 0,-1 4 4 16,-2-1 4-16,9 7 4 0,0 0 6 0,2 6 4 15,5 4-1-15,2 0-17 0,1 3-19 16,0 3-9-16,0 6-2 0,0 6 11 0,3 6 14 15,2 5 2-15,2 4-1 0,-3 2 3 0,4 4 0 16,-5 0-1-16,5 3 2 0,-6 3 0 0,0-1 1 16,-2 1 4-16,0 1 0 0,0-3-2 15,0-1 5-15,-2-4 2 0,1-1 5 0,-3-4 11 16,1 0 2-16,3-2-1 0,0-2-33 0,0-2-87 16,0-5-164-16,0-7-658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5T10:44:43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8026 5423 2641 0,'0'0'0'0,"0"0"118"0,0 0-118 0,0 0 96 0,0 0-96 0,0 0 60 0,0 0-60 0,0 0 32 16,0 0-32-16,0 0-16 0,0 0 16 0,0 0-84 0,0 0 84 0,0 0-157 15,0 0 157-15,0 0-157 0,0 0 157 0,0 0-122 0,0 0 122 0,0 0-58 0,0 0 58 0,0 0 26 16,0 0-26-16,0 0 42 0,0 0-42 0,186-126 38 0,-186 126-38 0,83-38 32 0,-83 38-32 0,95-50 22 16,-95 50-22-16,110-57 21 0,-110 57-21 0,115-65 26 0,-115 65-26 0,126-67 27 0,-126 67-27 0,132-72 27 15,-132 72-27-15,143-71 24 0,-143 71-24 0,151-70 15 0,-151 70-15 0,160-65 2 16,-160 65-2-16,170-60-74 0,-170 60 74 0,181-50-313 0,-181 50 313 0,139-34-841 0,-139 34 841 0,94-19-1427 0,-94 19 1427 0</inkml:trace>
  <inkml:trace contextRef="#ctx0" brushRef="#br0" timeOffset="51534.406">17624 6765 1002 0,'0'0'0'0,"0"0"202"0,0 0-202 0,0 0 126 16,0 0-126-16,0 0 69 0,0 0-69 0,0 0-16 0,0 0 16 0,0 0-77 0,0 0 77 0,0 0-74 16,0 0 74-16,0 0-53 0,0 0 53 0,0 0 0 0,0 0 0 0,0 0 29 15,0 0-29-15,0 0 20 0,0 0-20 0,0 0 18 0,0 0-18 0,0 0 19 0,0 0-19 0,104 131 22 0,-104-131-22 0,13 29 32 16,-13-29-32-16,15 27 40 0,-15-27-40 0,16 22 49 0,-16-22-49 0,18 18 67 16,-18-18-67-16,24 14 88 0,-24-14-88 0,26 7 116 0,-26-7-116 0,36 1 145 0,-36-1-145 0,42-2 158 15,-42 2-158-15,51-15 154 0,-51 15-154 0,61-26 130 0,-61 26-130 0,73-37 98 0,-73 37-98 0,82-50 71 16,-82 50-71-16,94-57 52 0,-94 57-52 0,101-65 39 0,-101 65-39 0,105-70 30 0,-105 70-30 0,110-71 26 15,-110 71-26-15,112-72 19 0,-112 72-19 0,117-71 22 0,-117 71-22 0,119-71 22 16,-119 71-22-16,123-71 20 0,-123 71-20 0,124-72 18 0,-124 72-18 0,128-72 15 0,-128 72-15 0,128-72 12 16,-128 72-12-16,129-71 12 0,-129 71-12 0,126-70 14 0,-126 70-14 0,122-65 14 0,-122 65-14 0,120-61 10 15,-120 61-10-15,108-53 8 0,-108 53-8 0,99-47 4 0,-99 47-4 0,84-36 0 16,-84 36 0-16,65-25 2 0,-65 25-2 0,43-17-2 0,-43 17 2 0,23-7-6 0,-23 7 6 0,12-3-13 0,-12 3 13 16,4 0-36-16,-4 0 36 0,0 0-85 0,0 0 85 0,3 6-124 0,-3-6 124 0,7 17-163 15,-7-17 163-15,8 23-248 0,-8-23 248 0,5 37-417 0,-5-37 417 0,6 31-688 0,-6-31 688 16,2 23-992-16,-2-23 992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19.359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E81BFC1E-947F-474A-820E-5E9B9776E3FE}" emma:medium="tactile" emma:mode="ink">
          <msink:context xmlns:msink="http://schemas.microsoft.com/ink/2010/main" type="inkDrawing" rotatedBoundingBox="9391,12947 13734,12379 13857,13321 9514,13889" semanticType="callout" shapeName="Other">
            <msink:sourceLink direction="to" ref="{EE4D8FAF-7FA1-4575-AC74-EEE44F3A789B}"/>
            <msink:sourceLink direction="from" ref="{E4540FD0-CA37-4D15-A2DB-CD937BF7EA6F}"/>
          </msink:context>
        </emma:interpretation>
      </emma:emma>
    </inkml:annotationXML>
    <inkml:trace contextRef="#ctx0" brushRef="#br0">5023 10238 1106 0,'0'0'128'16,"0"0"-14"-16,0 0-23 0,0 0-42 15,0 0-31-15,0 0-20 0,0 0-12 0,0 0 3 16,0 0 6-16,0 0 6 0,0 0 5 0,0 0 1 16,0 0-1-16,-185 18 0 0,129 13-2 0,-3 1 1 15,-13 1 3-15,-1 6 1 0,-7 0 3 0,-4 4 1 16,-1 0 1-16,-6 1 2 0,7-2-1 0,-1 1 2 16,8-4-1-16,3-1-1 0,9-4 1 15,8-2-1-15,6-4-3 0,9-5-1 0,4-3 0 16,11-8-1-16,9-4 1 0,5-3 0 0,3 0-3 15,9-5 1-15,1 1-2 0,0-1-1 16,0 0 1-16,2 0 6 0,9 0 9 0,4 0 8 16,8 0 5-16,6 0 0 0,2-3-6 0,7 2-4 15,2 1-6-15,7 0-5 0,-1 0-1 0,6 3-4 16,2 6-1-16,0 4-2 0,3-3-2 16,1 6 1-16,-2 0-2 0,-1 0 2 0,-1 2 0 15,-1 1-1-15,-2-3-1 0,-5 0 0 0,-2-2-1 16,-7 2 0-16,-4-2 1 0,-1 0 2 15,-1-3-1-15,-9 0 1 0,-3 1 2 0,-5-1 2 16,-9-1 6-16,-1 6 5 0,-4 0-11 0,-14 7-92 16,0-7-239-16,3-2-1070 0</inkml:trace>
    <inkml:trace contextRef="#ctx0" brushRef="#br0" timeOffset="-413.944">7958 10464 0 0,'0'0'0'0,"0"0"70"0,0 0 215 0,0 0-37 0,0 0-45 15,0 0-26-15,0 0-33 0,0 0-32 0,0 0-24 16,0 0-27-16,0 0-9 0,0 0-11 15,-138-91-10-15,96 91-4 0,-5 4-3 0,-8 6-2 16,-12-3 2-16,-9 4-2 0,-11 0 0 0,-14 2-2 16,-11-1 2-16,-11 0 2 0,-11 0 4 15,-8 2 6-15,-9-1 4 0,-10 0 7 0,-8 1 5 16,-3 0 5-16,4-2 6 0,0 3-1 0,7-7-1 16,10 2-7-16,7-1-7 0,13 0-4 0,14-3-10 15,19 2-1-15,10-5-7 0,21 0-1 16,12-3-6-16,12 0 0 0,9 0 0 0,15 0 1 0,6 0 7 15,3-2 6-15,9-1 3 0,1 2-1 16,0-1-6-16,4-1-11 0,8-2-8 0,6-2 0 16,2 1-3-16,6-2 0 0,0 3 0 0,2 1-3 15,-4 0 0-15,1 1 1 0,-5 3 2 16,2 0-1-16,-6 0-2 0,-1 0 2 0,-3 0-2 16,-1 5-3-16,-6-1 2 0,2 2-3 0,-4 1-14 15,-3 1-31-15,0 3-59 0,0 1-99 16,-10 2-128-16,6-2-186 0,-1-5-712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03.452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590FF499-E755-43DB-B77E-FB496EAC22D3}" emma:medium="tactile" emma:mode="ink">
          <msink:context xmlns:msink="http://schemas.microsoft.com/ink/2010/main" type="writingRegion" rotatedBoundingBox="17374,13374 14108,14569 13167,11998 16432,10802"/>
        </emma:interpretation>
      </emma:emma>
    </inkml:annotationXML>
    <inkml:traceGroup>
      <inkml:annotationXML>
        <emma:emma xmlns:emma="http://www.w3.org/2003/04/emma" version="1.0">
          <emma:interpretation id="{27142A4C-653C-44E2-877C-06A9C401D5DB}" emma:medium="tactile" emma:mode="ink">
            <msink:context xmlns:msink="http://schemas.microsoft.com/ink/2010/main" type="paragraph" rotatedBoundingBox="17374,13374 14108,14569 13167,11998 16432,10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CA1101-18FE-4553-A152-CF8736B42D0E}" emma:medium="tactile" emma:mode="ink">
              <msink:context xmlns:msink="http://schemas.microsoft.com/ink/2010/main" type="line" rotatedBoundingBox="17374,13374 14108,14569 13167,11998 16432,10802"/>
            </emma:interpretation>
          </emma:emma>
        </inkml:annotationXML>
        <inkml:traceGroup>
          <inkml:annotationXML>
            <emma:emma xmlns:emma="http://www.w3.org/2003/04/emma" version="1.0">
              <emma:interpretation id="{E4540FD0-CA37-4D15-A2DB-CD937BF7EA6F}" emma:medium="tactile" emma:mode="ink">
                <msink:context xmlns:msink="http://schemas.microsoft.com/ink/2010/main" type="inkWord" rotatedBoundingBox="17374,13374 14108,14569 13167,11998 16432,10802">
                  <msink:destinationLink direction="from" ref="{E81BFC1E-947F-474A-820E-5E9B9776E3F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9731 9141 1258 0,'0'0'84'15,"0"0"-35"-15,0 0-15 0,0 0-13 0,0 0-6 16,0 0-3-16,-122-174-2 0,111 160-1 0,-2 0-4 16,-4 3-5-16,-2-3-4 0,-6 4-4 15,-6-4-2-15,-3 2 3 0,-4 1-3 0,-4 2 10 16,0 2 7-16,-1 1 25 0,-2 2 8 0,-2 2-3 16,0 2-6-16,-6 0-24 0,0 7-4 0,2 7-5 15,-3 5 0-15,4 7 0 0,-6 2-4 16,2 9 3-16,1 1-1 0,3 4 2 0,3 5 1 0,-2 0-7 15,6 1 0-15,1 3 1 0,4 5-2 16,2-3 6-16,5 4 2 0,0 1 1 16,6 3 0-16,1 4 3 0,2-1 1 0,7 4-1 0,2-1 4 15,1-1-4-15,-2-1 1 0,5 1 2 16,-3 0-2-16,2-1 1 0,-2 4 2 0,1-4-1 16,-1 0-2-16,6-1 1 0,0 3-2 0,4-5 0 15,2 1 0-15,4-1-1 0,6-1 1 0,3 1-2 16,2-4 1-16,7-4-1 15,-2-5 0-15,3 1 1 0,4-5 0 0,4-1-1 0,2-1 1 16,1-3-2-16,1 1 2 0,5-1 0 0,4-1 0 16,3-5 3-16,2-3-1 0,1-3 2 15,4-4 2-15,1-3 0 0,2-2 0 0,2 0-1 16,4-4 4-16,2-2 0 0,2-1 3 0,1-6 4 16,1 0-5-16,5-4 4 0,-2-2 0 0,3 0-1 15,-2-4 1-15,2-5-1 0,-1-1 0 16,-3 0-2-16,-4-1 2 0,-1-2 0 0,-3-1 0 15,-5-1 3-15,-3-1 6 0,1-1 6 0,-2-3 6 16,-2 2 4-16,0-2 1 0,-1-5-3 0,-2 3-4 16,4-3-5-16,-2 2-5 0,-1-5-2 0,0 2-4 15,0-5 0-15,-1 1-4 0,-2-1 1 16,-5 0-1-16,-1-5 6 0,-2 0 4 0,-1-2 2 16,-5-5 2-16,1-3-7 0,-1-6-1 0,-1-2-3 15,-5-1-4-15,-1-4 1 0,-6 2-3 0,0-3-1 16,-6 0-1-16,0-2-3 0,-2 1 1 0,-6-2-2 15,1 2-1-15,-5-4 0 0,-2 4 0 16,0 1 0-16,-11 0 1 0,0 1-1 0,-3-1-1 16,-3-2 0-16,2 0 0 0,-1 1 3 0,1 3 1 15,0 0 1-15,-1 4 1 0,0 1-4 16,-2 3-2-16,-4 1 0 0,-2 4-2 16,2 1 0-16,-3 4 1 0,-2 0-1 0,-3 6-2 0,-1-1 0 15,-2 5-1-15,-2 0-1 0,-4 4 0 16,0 1 0-16,-2 3-1 0,1 3 0 0,-5 3-1 0,-1 1 1 15,-1 3-1-15,-1 2-1 0,1 2 1 16,0 5 1-16,-1 3 0 0,0 0-1 0,2 2 1 16,2 7-2-16,-2 0 2 0,0 4 0 0,3 6 1 15,-1-4 0-15,-2 5 1 0,1 3 0 0,-1 0 3 16,1 0-4-16,3 2 2 0,2-3-1 16,6 0 0-16,4 1 2 0,6 0-2 15,5-1-1-15,4 2-3 0,6-2-21 0,5 0-49 0,2 5-86 16,2 3-139-16,0 1-163 0,2-6-384 0,0-7 90 15</inkml:trace>
          <inkml:trace contextRef="#ctx0" brushRef="#br0" timeOffset="389.85">10324 9177 126 0,'0'0'124'0,"0"0"20"0,0 0 35 16,0 0-2-16,0 0-38 0,0 0-46 0,0 0-56 15,0 0-10-15,0 0-10 0,0 0-8 0,0 0-10 16,0 0-5-16,0 0 2 0,0 0 9 0,-188-46 7 16,146 91 5-16,-4 6 5 0,-2 12 6 15,-2 4-3-15,-3 3 2 0,0 5-1 0,-1 5-2 16,-1 0 4-16,-2 5 7 0,-1-4 10 0,-3 2 5 15,-2 2 1-15,0-3-1 0,-2 4-6 16,1-2-7-16,4-2-3 0,1-3-7 0,3-5-4 16,10-5-3-16,1-4-3 0,10-7 3 0,1-2 0 15,7-7-1-15,5-6-1 0,5-7-3 0,3-6 0 16,5-6-2-16,1-6-1 0,-1-2 1 16,8-7 1-16,-2-1-1 0,2-2 5 0,0-3 7 15,1-3 11-15,0 0 19 0,0 0 0 0,0-11-11 16,0-2-28-16,4-3-51 0,2-8-60 0,3-4-80 15,4-3-105-15,-1-7-146 0,-1 10-270 16,-7 8 274-16</inkml:trace>
          <inkml:trace contextRef="#ctx0" brushRef="#br0" timeOffset="745.545">8889 9423 922 0,'0'0'95'0,"0"0"20"15,0 0-3-15,0 0-13 0,0 0-47 0,0 0-48 16,0 0-24-16,0 0-9 0,0 0 9 0,0 0 15 16,0 0 6-16,0 0 3 0,0 0 5 15,0 0 3-15,127 19 6 0,-108 28 10 16,2 5 9-16,2 8 12 0,0 7 7 0,4 2 2 0,0 2-3 16,1 1-1-16,3 2 0 0,2 1 11 15,2 3 1-15,5 2-6 0,1 3-5 0,1-1-13 16,0 1-2-16,5-2-5 0,-2-2-8 0,-1-6-7 15,1-6-7-15,-2-5-4 0,1-4 0 16,-7-8-5-16,1-8 2 0,-4-4-1 0,-1-7 2 16,-6-2 5-16,-4-3 1 0,-6-2-1 0,-3-9-3 15,-6-3-2-15,-3-4-1 0,-2-2-1 0,-2-3 2 16,-1-3 6-16,0 1 11 0,0-1 15 16,0 0 13-16,0 0 4 0,-4 0-6 0,-5-1-12 15,-5-5-14-15,-3 1-12 0,-5 1-23 0,0-1-44 16,-3 2-90-16,-2 1-165 0,8 1-335 0,7 1-791 15</inkml:trace>
          <inkml:trace contextRef="#ctx0" brushRef="#br0" timeOffset="-165613.521">8095 10448 378 0,'0'0'114'0,"0"0"-30"0,0 0-39 16,0 0-30-16,0 0-2 0,0 0 28 0,0 0 39 16,0 0 33-16,0 0 11 0,0 0-25 0,0 0-47 15,0 0-58-15,89-101-57 0,-91 103-41 16,-5 4 9-16,-1 6 28 0,-6 6 47 0,-6 5 47 15,0 2 7-15,-7 2 3 0,-6-1-2 0,3 1-4 16,-3 0-3-16,0-3-6 0,-1-3-4 0,3 0-4 16,3-1-2-16,1-3-2 0,2-1-2 0,9-1-1 15,1-3 0-15,5-3-4 0,3-3 1 16,3 0-7-16,4-4 1 0,0-2 5 0,0 0 12 16,0 0 24-16,4-2 28 0,1-5 7 0,-1-6-8 15,8-3-15-15,2-6-29 0,4-4-12 0,2-6-2 16,0-1-6-16,2 0-3 0,3 0-1 15,-2 1 0-15,-1 2 1 0,0 3-3 0,-1 5-3 16,-2 2-5-16,-1 8-2 0,-2 2 0 0,-8 2 1 16,2 6 2-16,-9 0-10 0,0 2-27 0,-1 0-33 15,0 0-35-15,0 0 0 0,-1 6 28 16,-3 4 39-16,-4 3 45 0,-6 4 22 0,2 4 7 16,-3 1-1-16,-1 0 0 0,0 0-8 0,-4-2 1 15,5-1-1-15,-3 2 0 0,-1-4 1 0,4-2-1 16,2-3-2-16,1-3-2 0,5-2 1 15,0-2-1-15,6-4 8 0,1-1 15 0,0 0 21 16,0 0 16-16,5-4-6 0,3-5-20 0,3-5-24 16,4-3-20-16,4-3-5 0,4-3 2 15,3 1 0-15,-1-2-2 0,0 1 1 0,-5 4 1 16,0 1 0-16,-5 4-1 0,-3 3-7 0,-5 6-13 16,-3 1-17-16,-4 4-22 0,0 0-23 0,-1 3 2 15,-7 4 25-15,-6 6 31 0,-1 2 33 0,-9 6 15 16,2 0-3-16,-2 3-2 0,1 1-6 15,3 0-7-15,5 2-100 0,8-8-316 0,0-5-173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18.003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A9C75B0B-2D72-4199-ACFD-23A017579938}" emma:medium="tactile" emma:mode="ink">
          <msink:context xmlns:msink="http://schemas.microsoft.com/ink/2010/main" type="inkDrawing" rotatedBoundingBox="23964,15579 23979,15579 23979,15594 23964,15594" shapeName="Other">
            <msink:destinationLink direction="with" ref="{8C669D5F-E91C-4A9D-B35D-45C1AB9DD411}"/>
          </msink:context>
        </emma:interpretation>
      </emma:emma>
    </inkml:annotationXML>
    <inkml:trace contextRef="#ctx0" brushRef="#br0">-1168 7524 545 0,'0'0'-545'0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5:11.940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1AAC9A29-879F-43F8-B4B1-D7544EBC4E60}" emma:medium="tactile" emma:mode="ink">
          <msink:context xmlns:msink="http://schemas.microsoft.com/ink/2010/main" type="writingRegion" rotatedBoundingBox="6300,15839 16822,15017 17020,17552 6498,18374"/>
        </emma:interpretation>
      </emma:emma>
    </inkml:annotationXML>
    <inkml:traceGroup>
      <inkml:annotationXML>
        <emma:emma xmlns:emma="http://www.w3.org/2003/04/emma" version="1.0">
          <emma:interpretation id="{1C7D3902-C410-47D2-8B8F-81A6526D1504}" emma:medium="tactile" emma:mode="ink">
            <msink:context xmlns:msink="http://schemas.microsoft.com/ink/2010/main" type="paragraph" rotatedBoundingBox="6300,15839 16822,15017 17020,17552 6498,18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8DE0AD-A07B-4399-8110-F689A050751C}" emma:medium="tactile" emma:mode="ink">
              <msink:context xmlns:msink="http://schemas.microsoft.com/ink/2010/main" type="line" rotatedBoundingBox="6300,15839 16822,15017 17020,17552 6498,18374"/>
            </emma:interpretation>
          </emma:emma>
        </inkml:annotationXML>
        <inkml:traceGroup>
          <inkml:annotationXML>
            <emma:emma xmlns:emma="http://www.w3.org/2003/04/emma" version="1.0">
              <emma:interpretation id="{AF99EAAA-C695-4683-AE01-9BDD78ADCB08}" emma:medium="tactile" emma:mode="ink">
                <msink:context xmlns:msink="http://schemas.microsoft.com/ink/2010/main" type="inkWord" rotatedBoundingBox="6303,17117 8679,16443 8922,17299 6546,179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1635 14865 0 0,'0'0'210'0,"0"0"94"0,0 0-71 15,0 0-72-15,0 0-54 0,0 0-28 0,0 0-26 16,0 0-18-16,0 0-12 0,0 0-4 0,0 0 2 16,0 0 3-16,0 0 0 0,20-138-1 0,16 124-4 15,4-1-4-15,5 2-1 0,4-1 1 16,2-1 1-16,2 0 1 0,0-1 1 0,-3 0-2 0,0 1-12 16,1 1-29-16,-4-4-49 0,-1 2-75 15,-1 1-100-15,0-2-115 0,-14 4-141 0,-11 5 421 0</inkml:trace>
          <inkml:trace contextRef="#ctx0" brushRef="#br0" timeOffset="189.105">2348 14238 0 0,'0'0'0'15,"0"0"165"-15,0 0 80 0,0 0-34 16,0 0-10-16,0 0-8 0,-159-67-4 0,153 63-11 16,3-4-17-16,1 4-26 0,2-4-39 0,8 2-30 15,4-3-27-15,6 0-16 0,7-3-5 0,9-1-4 16,4 1-1-16,4-2 0 0,3 2-2 15,2-2 2-15,0 2 0 0,5 1-3 0,-5 4-5 16,0-1-20-16,1 4-50 0,-3 0-86 0,-5 2-122 16,-6 2-146-16,-10 0-151 0,-10 0 51 0</inkml:trace>
          <inkml:trace contextRef="#ctx0" brushRef="#br0" timeOffset="-649.52">806 14721 224 0,'0'0'74'0,"0"0"-41"0,0 0-16 0,0 0-7 15,0 0 6-15,0 0 31 0,0 0 49 0,0 0 39 16,0 0 23-16,0 0-18 0,0 0-44 0,0 0-39 16,0 0-28-16,0 0-17 0,8-101-6 0,-24 126-2 15,-2 3-3-15,2 4 3 0,0 5-1 16,-1 2 0-16,0-1 5 0,1 0-1 0,-2 0 0 15,3-5 5-15,2-1-1 0,-1-2 1 0,3-4 0 16,2-6-2-16,-1 1 0 0,3-8 0 16,3-5 3-16,-1-2 10 0,4-2 27 0,-2-4 27 15,2 0 19-15,-1-8 4 0,1-5-13 0,-3-6-17 16,2-3-17-16,2-7-10 0,0-6-7 16,0-5-8-16,6-3 0 0,1-2 3 0,2-1-7 15,-1 1-2-15,2 4-3 0,1 4-9 0,-1 4 2 16,3 4-2-16,-4 7 2 0,2 3 2 0,1 4 0 15,-4 4 0-15,0 2-3 0,3 4-6 0,3 4-5 16,-2 1-2-16,5 4 1 0,4 9-1 0,2 1 0 16,0 8 2-16,1 0-2 0,2 1 1 15,-5 5 1-15,1 1 0 0,1 0-1 0,-1-1 2 16,2 1 2-16,-2-4 0 0,3-2 5 0,-3 1-2 16,0-7-1-16,1 2 1 0,-4-6-3 0,-2-4 1 15,-1 1 2-15,-1-5 1 0,-1-1 2 16,-2-4 8-16,0 0 11 0,-1-6 5 0,0-8 8 15,-2-4-4-15,1-9-5 0,-2-3-6 0,-3-1-6 16,1-3-3-16,-2-3 0 0,0 6-5 0,-3 4-1 16,3 4-3-16,-1 4-4 0,1 5 2 15,-4 4-3-15,3 4-3 0,1 3-22 0,-1 2-47 16,2 1-70-16,4 0-91 0,4 0-103 0,4 4-166 16,-3 2-317-16,-6-2 396 0</inkml:trace>
          <inkml:trace contextRef="#ctx0" brushRef="#br0" timeOffset="-203.847">1643 14456 0 0,'0'0'0'0,"0"0"0"0,0 0 78 0,0 0 21 15,0 0-34-15,0 0-11 0,0 0-3 16,0 0 4-16,0 0 2 0,0 0-3 0,0 0-9 16,0 0-3-16,0 0 3 0,0 0 9 0,138-78 16 15,-138 94 7-15,0 5-7 0,-2 5-6 0,-4 3-14 16,-5 8-11-16,-1 0-4 0,3 3-5 15,-3 0-4-15,1-1-2 0,1 3-2 0,-3-2-2 16,2-3-4-16,3 0 1 0,0-6-5 16,-2-2-1-16,6-5-2 0,-1-6-5 0,1-3 1 15,2-5-1-15,1-4 3 0,1-1 10 0,0-5 31 16,0 0 31-16,0-4 17 0,0-4-1 0,-1-7-24 16,1-7-25-16,1-6-11 0,2-6-9 0,6-4-5 15,-2-4-7-15,2-5-5 0,2-1-3 16,3-4-1-16,-5 3 0 0,3-2-1 0,1 5 1 15,-4 5-1-15,3 3 0 0,-1 8-1 0,3 2-1 16,-5 6 4-16,-1 6 5 0,2 2 9 16,-2 5 8-16,-3 3-1 0,2 3-9 0,0 3-11 15,-2 0-8-15,2 4-3 0,0 8 3 0,1 5 1 16,3 5 3-16,-6 5 2 0,4 0-1 0,-3 4 1 16,1 1 0-16,-5 3-1 0,5 0 0 0,-1 1-1 15,-1 1 1-15,0-2-2 0,-1-1 2 0,3-2 2 16,-1 0 2-16,0-1 4 0,1 0-1 15,1-1 2-15,-1-7-2 0,4 0-5 16,-4-2-12-16,1-2-31 0,3-2-57 0,-3-2-107 0,-2-3-146 16,3-5-229-16,-5-1-290 0</inkml:trace>
          <inkml:trace contextRef="#ctx0" brushRef="#br0" timeOffset="373.902">2719 14084 0 0,'0'0'233'0,"0"0"81"0,0 0-87 15,0 0-56-15,0 0-46 0,0 0-39 0,0 0-33 16,0 0-26-16,0 0-11 0,0 0 7 0,0 0 10 16,0 0 14-16,0 0 8 0,0 0 3 0,-64 123-5 15,64-88-6-15,2 2-6 0,-4 5-3 0,1 2-1 16,0 6-2-16,-2-2-4 0,-7 3 3 16,4-3-1-16,-2 3 1 0,-3-4 1 0,4-2-2 15,-1-1 0-15,5-2-1 0,3-4-15 0,0-2-88 16,3-9-264-16,4-10-1021 0</inkml:trace>
        </inkml:traceGroup>
        <inkml:traceGroup>
          <inkml:annotationXML>
            <emma:emma xmlns:emma="http://www.w3.org/2003/04/emma" version="1.0">
              <emma:interpretation id="{F81DC0D6-D4A3-47AE-B013-286D6DDD9DAF}" emma:medium="tactile" emma:mode="ink">
                <msink:context xmlns:msink="http://schemas.microsoft.com/ink/2010/main" type="inkWord" rotatedBoundingBox="10422,16209 11339,16697 10907,17509 9990,1702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7476.731">4558 13927 123 0,'0'0'207'0,"0"0"-81"15,0 0 15-15,0 0-9 0,0 0-43 16,0 0-45-16,0 0-47 0,0 0-29 0,0 0-9 0,0 0 3 16,0 0 2-16,0 0 12 0,-90-54 16 0,90 60 14 15,6 6 13-15,-3 3 8 0,6 3 1 16,-1 4 1-16,2 4 2 0,4 3-2 0,7-1-3 15,-4 3 0-15,8-1-3 0,0-2-1 16,3 0 0-16,0-3-2 0,7-4 1 0,-4 2 4 0,6-5 0 16,-5-2-2-16,5-2 2 0,-6-1-5 15,4-3 0-15,-8-1-2 0,0-5-4 0,-5 1-3 16,-5-2-14-16,-4-3-19 0,-8 0-42 0,3 0-65 16,-7 0-87-16,-1 0-197 0,2-2 70 0</inkml:trace>
          <inkml:trace contextRef="#ctx0" brushRef="#br0" timeOffset="67698.614">4901 14004 79 0,'0'0'120'0,"0"0"-64"0,0 0-35 0,0 0-36 16,0 0-3-16,0 0 17 0,167-26 6 0,-118 40-3 16,2 7-2-16,-1 1 2 0,-7 7-2 15,-2 4 2-15,-6 0-1 0,-8 4 0 0,-9-3 2 16,-6 3 9-16,-5-2 10 0,-7 2 23 0,-8-1 17 15,-17 2 14-15,-3-4 10 0,-14 4-8 0,-10-5-10 16,-3 6-14-16,-9-5-13 0,-2 1-13 0,0 0-2 16,-1-4-7-16,1 1-22 0,7-2-66 15,0 1-141-15,19-12-357 0,14-4 541 16</inkml:trace>
        </inkml:traceGroup>
        <inkml:traceGroup>
          <inkml:annotationXML>
            <emma:emma xmlns:emma="http://www.w3.org/2003/04/emma" version="1.0">
              <emma:interpretation id="{55A7BD05-FDDA-4021-9A96-AFEB714D30B1}" emma:medium="tactile" emma:mode="ink">
                <msink:context xmlns:msink="http://schemas.microsoft.com/ink/2010/main" type="inkWord" rotatedBoundingBox="11760,15412 16228,15063 16427,17599 11959,17948">
                  <msink:destinationLink direction="with" ref="{B5670235-DC90-40C8-9760-C4424F268953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7918.705">9241 13924 0 0,'0'0'0'16,"0"0"0"-16,0 0 0 0,0 0 33 0,0 0 96 15,0 0-17-15,0 0-17 0,0 0-1 0,0 0-8 16,0-181-17-16,0 168-15 0,0 3-16 16,0 2-15-16,0 2-8 0,-3 1-11 0,0 4-13 15,-4 1-15-15,1 0-9 0,-5 0 1 0,1 3 6 16,-3 6 10-16,-1 1 5 0,-2 2 1 16,2 2 4-16,1 1-3 0,2-2 5 0,3 1 0 15,0 1 2-15,4-3 4 0,-2 0-2 0,4-1 1 16,0-4-1-16,2 3-3 0,0-6 4 0,2 1 7 15,7 0 5-15,-1-3 9 0,3 1 2 0,3-3 1 16,3 0 0-16,-1 0-4 0,1 0-7 0,-4 0-5 16,1 0-10-16,-1 0-7 0,-3 0-7 15,-3 4-13-15,-2 1-13 0,-1 0-13 0,-1 2 2 16,-2 3 7-16,-1 0 19 0,0 5 21 0,0-1 12 16,0 5 14-16,0-1-2 0,-1 0 1 15,-2 3-2-15,-1-3-6 0,0 2 2 0,0-2 2 16,1-1 5-16,0-3 5 0,-1 0 3 0,0-1-5 15,4-3-18-15,0 0-45 0,0-2-76 16,0-2-106-16,0-2-90 0,0-1 311 0</inkml:trace>
          <inkml:trace contextRef="#ctx0" brushRef="#br0" timeOffset="78257.779">9649 13867 0 0,'0'0'0'15,"0"0"0"-15,0 0 0 0,0 0 29 0,0 0 50 16,0 0-21-16,0 0-1 0,0 0 3 0,0 0 4 16,0 0-5-16,0 0-15 0,0 0-16 15,0 0-16-15,-96-156-9 0,85 156-7 0,-1 0-1 16,1 0-4-16,0 4 1 0,2 3 0 0,-2 1 1 16,2 2 2-16,2 2 2 0,-1 2 1 0,4-2 0 15,-2 2-2-15,5-3-1 0,-2 0-3 16,3 0-2-16,0-1 4 0,4-1 3 0,2 1 4 15,1-1 7-15,5-3 6 0,-3 1 1 0,2-1-3 16,1 2-5-16,-2-2-6 0,-1 1-9 16,1-1-7-16,-6 3-5 0,4 0-6 0,-6 4 9 15,3-2 11-15,-4 3 12 0,3-1 7 0,-4 2 5 16,0 0-3-16,0 2 3 0,0 1 2 0,0-1 4 16,0-2 3-16,-3 0 7 0,3-2 3 15,-1 0-10-15,1 0-47 0,0-3-102 0,0 0-186 16,0-3 149-16</inkml:trace>
          <inkml:trace contextRef="#ctx0" brushRef="#br0" timeOffset="78403.231">9798 14105 212 0,'0'0'156'0,"0"0"-85"0,0 0-20 15,0 0-2-15,0 0-36 0,0 0-7 16,0 0-11-16,0 0-43 0,0 0-85 0,0 0-158 15,0 0 210-15</inkml:trace>
          <inkml:trace contextRef="#ctx0" brushRef="#br0" timeOffset="78643.538">10019 13803 0 0,'0'0'0'0,"0"0"178"0,0 0 60 0,0 0-76 15,0 0-70-15,0 0-50 0,0 0-39 16,0 0-17-16,0 0-4 0,0 0 6 0,0 0 16 16,0 0 7-16,0 0 2 0,0 0 0 0,12 60-1 15,-12-38-1-15,0 4 3 0,0 1 6 0,-7 0 9 16,-1 0 0-16,-2 2-18 0,1-3-64 15,-2 0-113-15,4-6-173 0,2-8 59 0</inkml:trace>
          <inkml:trace contextRef="#ctx0" brushRef="#br0" timeOffset="79112.995">10419 13784 292 0,'0'0'218'15,"0"0"-77"-15,0 0-10 0,0 0-46 0,0 0-63 16,0 0-29-16,0 0 3 0,0 0 18 0,0 0 13 16,0 0 9-16,0 0 1 0,0 0-5 15,0 0-8-15,0 0-6 0,-150 77-4 0,127-58-4 16,1-1 2-16,3 2-5 0,0-3-2 0,6-1-2 16,3-2-5-16,4-1 1 0,1-4-2 0,5-1-2 15,0-2 3-15,0-1 7 0,7-3 10 0,4 2 15 16,3-4 9-16,2 0 1 0,7 0-5 15,4 1-9-15,0-6-8 0,4 3-3 0,-3-2-2 16,2 2-3-16,-3-1-2 0,-2 1-6 0,-5-2-13 16,-2 0-30-16,-5 3-37 0,-5 0-41 0,-1-1-35 15,-6 0-16-15,-1 1-16 0,0-2-50 16,-1 1-41-16,-7-1 189 0,-4 0 88 0,-2-3 0 16,-1 0 0-16,-2-2 0 0,0 0 0 0,1-3 0 15,3 1 0-15,1-1 0 0,2 0 0 16,3 3 0-16,0-2 0 0,2 4 0 0,4 2 172 15,1-2 67-15,0 3-40 0,0 3-47 0,0 0-55 16,0 0-49-16,0 0-33 0,1 5-13 0,4 3 4 16,2 4 10-16,1 2 3 0,-1 4-5 15,1 2-1-15,-2 1-1 0,-2 3-7 0,-3 0 2 16,-1 1 3-16,0 1 3 0,0 0 9 0,0-4-2 16,0 0-6-16,-4-3-28 0,1 1-72 0,2-4-104 15,-2 1-150-15,2-5-125 0,1-6 465 0</inkml:trace>
          <inkml:trace contextRef="#ctx0" brushRef="#br0" timeOffset="9049.056">6080 14116 0 0,'0'0'0'0,"0"0"0"0,0 0 6 16,0 0 87-16,0 0-50 0,0 0-7 0,0 0 36 16,0 0 59-16,0 0 43 0,0 0 18 0,0 0-14 15,0 0-46-15,0-35-35 0,0 35-33 16,0 0-28-16,0 0-25 0,0 0-15 0,0 0-11 15,0 0-3-15,1 5 6 0,1 1 6 0,-1 0 7 16,0 5 6-16,1 2-2 0,3 0 0 16,-2 1 3-16,-2 1-2 0,0-1 2 0,-1 3 0 15,0 0-1-15,0 1 1 0,0 1 0 0,0 1 3 16,-1 0 1-16,-7 3 0 0,4-3 1 0,-6 4 1 16,6-1-1-16,-1-2 2 0,-2 0-2 0,2-1 0 15,-1-4 0-15,4 0-1 0,0-3 2 16,0 0-3-16,0-2 2 0,-2-2 0 0,3-1-1 15,1-4 1-15,0 3 0 0,0-6 0 0,0 2 0 16,0-1-9-16,0-2-45 0,1 0-77 0,6 0-136 16,-4 0-254-16,-2 0-112 0</inkml:trace>
          <inkml:trace contextRef="#ctx0" brushRef="#br0" timeOffset="9753.772">6129 14158 0 0,'0'0'0'0,"0"0"0"16,0 0 0-16,0 0 0 0,0 0 32 0,0 0 96 15,0 0-9-15,0 0-8 0,0 0-9 0,0 0-8 16,0 0-22-16,0 0-11 0,0 0-10 16,169-104-14-16,-146 102-6 0,-4 2-5 0,2 0-4 15,-2 0-3-15,3 5-4 0,-7 2-4 0,1 4-5 16,2 0-4-16,-5 1 1 0,-3-1 0 0,0 3 4 15,-1-1-1-15,-5 1 1 0,-2 0 3 16,0-1 0-16,-2 0 3 0,-2 0 4 0,-4 1 3 16,-7-1 2-16,-2-1 4 0,-5-1 0 0,1-1-3 15,-4 2-1-15,-2-5-6 0,0 3-2 16,4-4-2-16,-2 1 0 0,-2 0 1 0,8-3 0 16,-4-1 1-16,8-1 0 0,1 0 4 0,8-2 3 15,-1 1-3-15,5-1-15 0,0 0-54 0,6 0-90 16,9 0-153-16,-2 0-314 0,-2 0 380 0</inkml:trace>
          <inkml:trace contextRef="#ctx0" brushRef="#br0" timeOffset="9408.881">6333 14190 0 0,'0'0'0'16,"0"0"86"-16,0 0 132 0,0 0-42 0,0 0-33 15,0 0-12-15,0 0-26 0,0 0-24 0,0 0-25 16,0 0-32-16,0 0-22 0,0 0-9 0,0 0 1 15,0 0 6-15,15-16 7 0,-15 28 8 16,-2 2 4-16,-3-2 3 0,2 6-3 0,1-1-2 16,-7-1-3-16,7 3-2 0,-4 1 0 0,0-2 0 15,4-2 1-15,0 3-2 0,0-4 1 0,1 2-1 16,1-4 1-16,0-1 3 0,0 0 1 16,0-1 1-16,0-1 0 0,1-4 0 0,1 2 3 15,-1-4-1-15,-1-1 2 0,1 1 2 0,-1-1-2 16,0-3 3-16,2 2-3 0,-2-2-3 15,1 0-12-15,-1 0-33 0,4 0-52 0,-1-5-81 16,-1-2-113-16,0 1-145 0,-1 0-97 0</inkml:trace>
          <inkml:trace contextRef="#ctx0" brushRef="#br0" timeOffset="9994.19">6671 14371 0 0,'0'0'60'16,"0"0"16"-16,0 0-5 0,0 0-30 0,0 0-21 15,0 0 3-15,0 0 4 0,0 0 10 16,0 0 26-16,0 0 14 0,0 0 8 0,0 0 1 16,0 0-11-16,0 0-6 0,-32 110-9 0,22-87-10 15,-2 3-1-15,-1 0-5 0,-5 2-5 0,-4 2-7 16,-2 0-2-16,-2 2 1 0,-1-1 0 16,0 4 5-16,0-2-5 0,1 1-25 0,3 1-117 15,4-11-368-15,7-6-180 0</inkml:trace>
          <inkml:trace contextRef="#ctx0" brushRef="#br0" timeOffset="10998.002">6832 14064 0 0,'0'0'0'15,"0"0"12"-15,0 0 129 0,0 0-1 0,0 0-46 16,0 0-48-16,0 0-28 0,0 0 2 0,0 0 15 16,0 0 24-16,0 0 21 0,0 0 7 0,0 0-1 15,0 0-16-15,25-144-14 0,-9 144-12 16,5 0-10-16,0 0-5 0,0 1-7 0,1 5-4 15,-3 3-5-15,3 1-5 0,-6 3-1 0,-1 0-2 16,-3 2-1-16,-1 0 2 0,-6 2 0 16,1 1 1-16,-5 3 2 0,-1-3 5 0,-7 1 2 15,-4 0 2-15,-6-3 3 0,0 0-2 0,-7-3-3 16,1 0 0-16,0 1-1 0,-1-5 0 0,-1 2 0 16,4-4-1-16,5 1-2 0,2-2-4 0,9-1-21 15,2-3-52-15,3 0-93 0,5-2-133 16,1 0-198-16,2 0 150 0</inkml:trace>
          <inkml:trace contextRef="#ctx0" brushRef="#br0" timeOffset="10698.964">6858 14028 0 0,'0'0'0'0,"0"0"0"15,0 0 77-15,0 0 114 0,0 0-4 0,0 0-14 16,0 0-13-16,0 0-25 0,0 0-36 16,0 0-34-16,0 0-29 0,0 0-17 0,0 0-4 15,0 0 0-15,32-3 1 0,-26 18 0 0,2 5 1 16,-3-1-2-16,-2 3-1 0,4 0 1 0,-6 1 4 16,-1-4 1-16,1 3 2 0,-1 0 1 15,0-1-2-15,0 0-1 0,2 0-2 0,-2 0-2 16,0-1-1-16,1 0-1 0,1-1 0 0,2-1 2 15,-3 0 0-15,0-2 1 0,-1-2 0 0,2 1 3 16,-2-3 2-16,0 0 2 0,0-3-2 0,0 0-1 16,0-3-4-16,0 0-9 0,1-4-18 15,0 2-53-15,1-2-89 0,3-2-123 0,-2 0-178 16,0 0-261-16</inkml:trace>
          <inkml:trace contextRef="#ctx0" brushRef="#br0" timeOffset="11803.748">6988 14221 0 0,'0'0'0'0,"0"0"0"15,0 0 0-15,0 0 29 0,0 0 122 16,0 0 6-16,0 0 4 0,0 0-20 0,172-50-28 16,-128 43-25-16,8 1-23 0,0 1-15 0,1 1-13 15,1-2-11-15,2 1-5 0,3 2-6 0,-6 0-5 16,-1 0-1-16,-6 2 0 0,-2-1-2 0,-6 2 3 15,-3 0 2-15,-6 0-2 0,-6 0-1 16,-7 6-2-16,-7 1-5 0,-5 0-27 0,-4 3-55 16,-2 1-119-16,-8-6-214 0,6 3-9 0</inkml:trace>
          <inkml:trace contextRef="#ctx0" brushRef="#br0" timeOffset="12033.567">7016 14419 0 0,'0'0'0'16,"0"0"123"-16,0 0 56 0,0 0-40 0,0 0-10 15,172-52 8-15,-119 39 6 0,1-1-3 0,7 0-18 16,-2 1-23-16,5 2-20 0,0-1-15 16,-5 1-13-16,2 4-7 0,-7-2-12 0,-3 5-8 15,-5-1-5-15,-6 4-1 0,-6-1-3 0,-10 2-4 16,-7 0-3-16,-7 0-5 0,-6 0-1 15,-4 2-2-15,-1 2 6 0,-12 5 1 0,-4 0-29 16,-5 3-91-16,1-1-232 0,10-5-769 0</inkml:trace>
          <inkml:trace contextRef="#ctx0" brushRef="#br0" timeOffset="11275.49">7376 14000 0 0,'0'0'0'15,"0"0"0"-15,0 0 0 0,0 0 0 0,0 0 17 16,0 0 161-16,0 0-15 0,0 0-21 0,0 0-10 15,0 0-26-15,0 0-33 0,0 0-23 16,0 0-24-16,0 0-17 0,-20-14 3 0,20 26-2 0,0 4-2 16,0 2 0-16,0 4 0 0,0 3 2 15,0-1 0-15,0 2 4 0,0 1 0 0,0 0 1 16,0-1 4-16,-3 1-3 0,-1-3 1 0,-3 2 4 16,-1 0 2-16,-1-3 7 0,2 1 3 0,-3-1 0 15,2-5-1-15,2 3-6 0,-1-6-6 16,1-1-7-16,2-4-24 0,0 0-34 0,0-7-42 15,4 3-73-15,0-6-95 0,0 0-119 0,0 0 18 0</inkml:trace>
          <inkml:trace contextRef="#ctx0" brushRef="#br0" timeOffset="11534.021">7503 13957 0 0,'0'0'0'0,"0"0"90"15,0 0 162-15,0 0-56 0,0 0-74 0,0 0-45 16,0 0-22-16,0 0-16 0,0 0-8 0,0 0-8 16,0 0-5-16,0 0 4 0,0 0 8 15,0 0 2-15,-34 38-2 0,44-12-1 0,-6 2-3 16,4 1-3-16,-4 1 0 0,3 0-2 0,-6-1 0 16,2-1-1-16,-3 0 3 0,0 0 2 0,0-3 0 15,0 3 2-15,-1-6-3 0,-2 2 2 0,-4-4-1 16,6 0-1-16,-2-4-2 0,2-3-6 0,1 0-7 15,0-2-23-15,0-3-59 16,0-3-99-16,4 1-142 0,-1-5-177 0,2 1 129 0</inkml:trace>
          <inkml:trace contextRef="#ctx0" brushRef="#br0" timeOffset="1684.504">8091 12753 0 0,'0'0'0'0,"0"0"0"0,0 0 0 0,0 0 0 15,0 0 0-15,0 0 0 0,0 0 0 0,0 0 0 16,0 0 109-16,0 0 35 0,0 0-23 0,0 0-48 16,26-34-35-16,-26 34-14 0,0 0-9 15,0 4 10-15,0 4 11 0,0-1 16 0,0 5 3 16,-2 2 5-16,-2 1 3 0,0 3-6 0,4 2 0 16,-2 0-7-16,0 7-3 0,1-2-4 0,-2 3-1 15,-1 1-2-15,3 2-9 0,1 0-5 16,-3 2-6-16,0-3-2 0,1-1 3 0,-3 1 1 15,4 1-1-15,0 0 3 0,-1 0 0 0,1 1 3 16,1-1 2-16,-1 1 1 0,1-2-1 0,-3 2 1 16,3-1-1-16,0 1-1 0,0 0 0 15,0-1-4-15,0 2 0 0,0-1-4 0,0-1-2 16,0 0-1-16,0 2-4 0,0-3 0 0,0-1 0 16,0 2 1-16,-3-4-2 0,1 0 1 15,2-1-1-15,-3-2-1 0,2 1 2 0,-4 1 0 16,3 0-2-16,0-1 0 0,1 1-2 0,1 1 0 15,0 0 0-15,0-1 3 0,0 1 2 0,0-4-3 16,0 0 1-16,1-3-3 0,-1 1-4 16,0-3 0-16,0 2 0 0,0-2-1 0,0 0-1 15,0 0 1-15,0 0-1 0,0 0 0 0,0 0-1 16,2 2 0-16,0-4 1 0,1 1-1 0,-1 1 0 16,-1-2 1-16,0 4-1 0,1-2 4 0,-2 4 0 15,0 0 2-15,0 5 3 0,0 0-1 16,0-2 1-16,0-3-6 0,0 1-2 0,0-4 0 15,-2 2-1-15,0-1 5 0,-3 6 1 0,0 0 1 16,0-1-1-16,-2 1-1 0,0 0 0 16,-2-2-1-16,-1-2-1 0,3 3-1 0,-1-1-1 15,0-3-2-15,1 2 3 0,-2 2-1 0,3-1 2 16,-3 0 1-16,3-2-1 0,-2 2-1 0,3-4-1 16,-3 5 1-16,0-3-2 0,1 1 2 0,0 0-1 15,2-2 0-15,-1-2 1 0,-1-4 0 16,2-1 0-16,-2-4-1 0,6-1 1 0,-2 0-2 15,2-4 3-15,0-2 1 0,1-1 2 0,-2-2 5 16,2 1 8-16,0-1 11 0,0 0 9 16,0-1-13-16,0-6-54 0,0-4-117 0,2-2-219 15,0 1-534-15,1 4-1 0</inkml:trace>
          <inkml:trace contextRef="#ctx0" brushRef="#br0" timeOffset="76759.142">8340 13805 0 0,'0'0'0'0,"0"0"0"0,0 0 0 0,0 0 0 16,0 0 0-16,0 0 0 0,0 0 26 0,0 0 40 0,0 0-24 15,0 0-29-15,0 0-53 0,0 0-46 16,-38-44 65-16,37 51 21 0,-2 5 0 0,-1 5 0 16,4 4 0-16,-2 1 0 0,-1 4 0 0,-1 2 0 15,0 1 0-15,1 1 0 0,0 2 0 0,-1-1 0 16,0-1 0-16,3-1 0 0,-1-5 0 16,1 2 17-16,1-5 9 0,-1-3-5 0,1-2-7 15,-2 0-7-15,2-4-16 0,0-1-22 0,0-4-14 16,0 1 45-16,0-6 0 0,0 2 0 15,0-3 0-15</inkml:trace>
          <inkml:trace contextRef="#ctx0" brushRef="#br0" timeOffset="77156.939">8561 13848 0 0,'0'0'0'0,"0"0"0"15,0 0 14-15,0 0 117 0,0 0-56 16,0 0-84-16,0 0-54 0,0 0 5 0,0 0 18 16,0 0 54-16,0 0 29 0,0 0-3 0,0 0 0 15,0 0-7-15,-114 109-5 0,94-92-11 0,5 0-1 16,-1 0-5-16,2-2 0 0,2-2 0 0,1 0-4 15,3-2 0-15,3-3 0 0,1-2-1 16,2-3-1-16,2-2 0 0,0-1-2 0,0 0-3 16,0 0 7-16,2 0 19 0,3 0 19 0,6 0 18 15,2 0 5-15,4 0-13 0,6 0-11 16,2-1-13-16,4-1-6 0,-1 1-5 0,0-1-5 16,1 2-2-16,-4 0 0 0,0 0 0 0,-3 0-1 15,-4 0 0-15,-5 0-3 0,-3 0-2 0,-6 3-6 16,0 0-15-16,0 0-39 0,-4 0-46 15,0 1-58-15,0 2-50 0,-1-3-24 0,-6 0 159 16,0 0 72-16,0-3 0 0,3 2 0 0</inkml:trace>
          <inkml:trace contextRef="#ctx0" brushRef="#br0" timeOffset="77341.895">8556 13935 0 0,'0'0'0'0,"0"0"0"0,0 0 0 0,0 0 32 15,0 0 150-15,0 0-59 0,0 0-73 0,0 0-82 16,0 0-13-16,0 0 23 0,0 0 45 0,0 0 51 15,0 0 4-15,0 0-13 0,1 56-8 16,-1-32-10-16,0 3-8 0,0-1-5 0,0 1-3 16,-1-4-4-16,-3-1-3 0,2-1-2 0,-2-2 1 15,3 1 1-15,0-1 1 0,1-3-10 0,0 0-48 16,0-2-83-16,2 1-132 0,6-7-213 16,-5-1 423-16</inkml:trace>
          <inkml:trace contextRef="#ctx0" brushRef="#br0" timeOffset="77510.905">8993 14043 424 0,'0'0'161'0,"0"0"-2"16,0 0 3-16,0 0-40 0,0 0-57 0,0 0-30 16,0 0-14-16,0 0-14 0,0 0-15 0,0 0-25 15,0 0-18-15,0 0 5 0,0 0-37 16,-24-33-91-16,28 43-169 0,0-5-75 15</inkml:trace>
        </inkml:traceGroup>
        <inkml:traceGroup>
          <inkml:annotationXML>
            <emma:emma xmlns:emma="http://www.w3.org/2003/04/emma" version="1.0">
              <emma:interpretation id="{D339EC09-F031-4EA1-8321-4904BECC6032}" emma:medium="tactile" emma:mode="ink">
                <msink:context xmlns:msink="http://schemas.microsoft.com/ink/2010/main" type="inkWord" rotatedBoundingBox="16374,16416 16928,16373 16952,16682 16398,16726"/>
              </emma:interpretation>
              <emma:one-of disjunction-type="recognition" id="oneOf3">
                <emma:interpretation id="interp3" emma:lang="" emma:confidence="0.5">
                  <emma:literal>4.</emma:literal>
                </emma:interpretation>
                <emma:interpretation id="interp4" emma:lang="" emma:confidence="0">
                  <emma:literal>9.</emma:literal>
                </emma:interpretation>
                <emma:interpretation id="interp5" emma:lang="" emma:confidence="0">
                  <emma:literal>a.</emma:literal>
                </emma:interpretation>
                <emma:interpretation id="interp6" emma:lang="" emma:confidence="0">
                  <emma:literal>4).</emma:literal>
                </emma:interpretation>
                <emma:interpretation id="interp7" emma:lang="" emma:confidence="0">
                  <emma:literal>a).</emma:literal>
                </emma:interpretation>
              </emma:one-of>
            </emma:emma>
          </inkml:annotationXML>
          <inkml:trace contextRef="#ctx0" brushRef="#br0" timeOffset="79445.314">10829 13871 473 0,'0'0'243'0,"0"0"-74"0,0 0-8 15,0 0-47-15,0 0-66 0,0 0-32 0,0 0-12 16,0 0-4-16,0 0 2 0,0 0 4 15,0 0 0-15,0 0-1 0,0 0 1 0,0 0-2 16,-153 43 1-16,131-26-1 0,1 1 1 0,1-3-1 16,2 0 3-16,0-1 0 0,5-4-2 15,-1 1 0-15,6-3-2 0,-1-4 0 0,6-2 3 16,2-1 5-16,1-1 10 0,0 0 11 0,0 0 6 0,4 0-4 16,5-3-9-16,5-1-14 0,-1-3-9 15,8 3-4-15,-1 1 1 0,3 2-1 16,1 1 1-16,2 0-1 0,0 0 3 0,-5 0 0 15,4 0 1-15,-9 1 0 0,0 2-4 0,-5-1 1 0,0 2-2 16,-6-2-6-16,-1 1-15 0,-1-1-37 16,-3 2-49-16,0 1-63 0,0 1-65 0,0 4-56 15,-3-4-56-15,2 0 132 0,-2-3 218 0</inkml:trace>
          <inkml:trace contextRef="#ctx0" brushRef="#br0" timeOffset="79607.925">10763 13964 0 0,'0'0'0'0,"0"0"0"0,0 0 16 15,0 0 258-15,0 0-47 0,0 0-47 0,0 0-57 16,0 0-53-16,0 0-34 0,0 0-23 0,0 0-6 16,0 0-1-16,0 0-1 0,0 0-1 0,44 12 0 15,-42 8 4-15,-2 3 0 0,0-3 4 0,-2 5 2 16,-4-4 3-16,0 0-4 0,1-3-21 16,-1 2-69-16,4-1-107 0,-2-6-170 0,2-2-60 0</inkml:trace>
          <inkml:trace contextRef="#ctx0" brushRef="#br0" timeOffset="79839.196">11094 14133 0 0,'0'0'0'0,"0"0"203"0,0 0 76 16,0 0-53-16,0 0-40 0,0 0-25 0,0 0-18 16,0 0-24-16,0 0-25 0,0 0-23 0,0 0-21 15,0 0-17-15,0 0-15 0,0 0-28 0,-20-14-15 16,20 14-26-16,3 8-128 0,2-4-293 16,-2 3-374-16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03:59.32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37AAEE3-5F2A-47A2-9426-92696FDFE462}" emma:medium="tactile" emma:mode="ink">
          <msink:context xmlns:msink="http://schemas.microsoft.com/ink/2010/main" type="writingRegion" rotatedBoundingBox="31015,5953 32484,5953 32484,7316 31015,7316"/>
        </emma:interpretation>
      </emma:emma>
    </inkml:annotationXML>
    <inkml:traceGroup>
      <inkml:annotationXML>
        <emma:emma xmlns:emma="http://www.w3.org/2003/04/emma" version="1.0">
          <emma:interpretation id="{FDE4F236-EAFE-4E15-8956-B3F5059111EA}" emma:medium="tactile" emma:mode="ink">
            <msink:context xmlns:msink="http://schemas.microsoft.com/ink/2010/main" type="paragraph" rotatedBoundingBox="31015,5953 32484,5953 32484,7316 31015,7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6D5884-A3E3-4D1C-89AA-3184EF656BE2}" emma:medium="tactile" emma:mode="ink">
              <msink:context xmlns:msink="http://schemas.microsoft.com/ink/2010/main" type="line" rotatedBoundingBox="31015,5953 32484,5953 32484,7316 31015,7316"/>
            </emma:interpretation>
          </emma:emma>
        </inkml:annotationXML>
        <inkml:traceGroup>
          <inkml:annotationXML>
            <emma:emma xmlns:emma="http://www.w3.org/2003/04/emma" version="1.0">
              <emma:interpretation id="{DBFABACB-090D-456A-B6D7-26F7BCB43DC3}" emma:medium="tactile" emma:mode="ink">
                <msink:context xmlns:msink="http://schemas.microsoft.com/ink/2010/main" type="inkWord" rotatedBoundingBox="31015,5953 32484,5953 32484,7316 31015,7316"/>
              </emma:interpretation>
              <emma:one-of disjunction-type="recognition" id="oneOf0">
                <emma:interpretation id="interp0" emma:lang="" emma:confidence="0.5">
                  <emma:literal>R</emma:literal>
                </emma:interpretation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F</emma:literal>
                </emma:interpretation>
                <emma:interpretation id="interp4" emma:lang="" emma:confidence="0">
                  <emma:literal>K</emma:literal>
                </emma:interpretation>
              </emma:one-of>
            </emma:emma>
          </inkml:annotationXML>
          <inkml:trace contextRef="#ctx0" brushRef="#br0">11 0 0 0,'0'0'0'0,"0"0"167"16,0 0-42-16,0 0-78 0,0 0-55 0,0 0-23 16,0 0-1-16,0 0 10 0,0 0 19 15,0 0 12-15,0 0 6 0,2 26 1 0,3-1-1 16,-1 4 0-16,-3 2-4 0,1 4-3 0,-2 0 2 16,0 1 0-16,0 0 10 0,0-1 17 15,0 0 6-15,-3-1 12 0,2-2 8 0,-2-1-12 16,-2-2-18-16,3 0-70 0,-1-4-96 0,-1-5-170 15,0-8 122-15</inkml:trace>
          <inkml:trace contextRef="#ctx0" brushRef="#br0" timeOffset="158.765">-285 345 0 0,'0'0'209'0,"0"0"25"0,0 0-43 15,0 0-37-15,0 0-46 0,0 0-34 0,0 0-34 16,0 0-28-16,0 0-17 0,0 0-1 0,0 0 0 15,0 0 8-15,0 0 8 0,0 0 1 0,177-109 5 16,-128 102-15-16,2-2-72 0,3 2-158 0,-12-1-443 16,-13 3 599-16</inkml:trace>
          <inkml:trace contextRef="#ctx0" brushRef="#br0" timeOffset="462.414">-9-688 0 0,'0'0'149'0,"0"0"117"0,0 0-17 0,0 0-53 16,0 0-47-16,0 0-47 0,0 0-45 15,0 0-29-15,0 0-21 0,0 0-2 0,0 0 4 16,0 0 2-16,0 0-6 0,153-140-3 0,-115 150-2 16,-6 5-4-16,-1 0-1 0,-5 2-4 15,-7 2-2-15,-6 0 0 0,-4 3 4 0,-5-1 4 0,-4 3 5 16,-2 3 8-16,-11 2 10 0,-10 1 4 15,-6 5 6-15,-7 0-2 0,-5-3-2 0,1-3-3 16,-1-3-2-16,4-5-4 0,8-6-1 0,10-4-1 16,4-5-5-16,4-2-6 0,11 1-21 0,1-1-1 15,22-2 8-15,14 4 17 0,33-4 30 16,26 0 10-16,30-1-3 0,33 1-9 0,29 5-28 16,28 6-108-16,-48-4-271 0,-48 1-718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04:00.33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FE2BF3D-784E-4E40-B5E4-9596CB32735A}" emma:medium="tactile" emma:mode="ink">
          <msink:context xmlns:msink="http://schemas.microsoft.com/ink/2010/main" type="writingRegion" rotatedBoundingBox="22695,5746 24726,5746 24726,7175 22695,7175"/>
        </emma:interpretation>
      </emma:emma>
    </inkml:annotationXML>
    <inkml:traceGroup>
      <inkml:annotationXML>
        <emma:emma xmlns:emma="http://www.w3.org/2003/04/emma" version="1.0">
          <emma:interpretation id="{ADEF23AA-9BA9-4A20-9D02-09C236CE1F83}" emma:medium="tactile" emma:mode="ink">
            <msink:context xmlns:msink="http://schemas.microsoft.com/ink/2010/main" type="paragraph" rotatedBoundingBox="22695,5746 24726,5746 24726,7175 22695,7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F6510A-343B-4857-B920-CF0C198D4368}" emma:medium="tactile" emma:mode="ink">
              <msink:context xmlns:msink="http://schemas.microsoft.com/ink/2010/main" type="line" rotatedBoundingBox="22695,5746 24726,5746 24726,7175 22695,7175"/>
            </emma:interpretation>
          </emma:emma>
        </inkml:annotationXML>
        <inkml:traceGroup>
          <inkml:annotationXML>
            <emma:emma xmlns:emma="http://www.w3.org/2003/04/emma" version="1.0">
              <emma:interpretation id="{72D0830C-4061-493C-BEB5-27CF40D2F1EB}" emma:medium="tactile" emma:mode="ink">
                <msink:context xmlns:msink="http://schemas.microsoft.com/ink/2010/main" type="inkWord" rotatedBoundingBox="22695,6475 23089,6475 23089,7175 22695,71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238 0 367 0,'0'0'27'0,"0"0"-97"0,0 0-27 16,0 0 1-16,0 0 36 0,0 0 40 16,0 0 9-16,0 0 7 0,0 0 11 0,0 0 5 15,0 0-1-15,0 0-2 0,-91 184 2 0,75-143 3 16,-2 4 4-16,-2 3 2 0,5-4-3 0,2 1 0 16,-1-5-1-16,2 0 9 0,1-5 10 15,6-3 14-15,-3-4 15 0,5-2 8 0,-1-3 1 16,0-3-25-16,0-2-66 0,4-5-92 0,-2-4-132 15,2-3 58-15,0-3 184 0</inkml:trace>
          <inkml:trace contextRef="#ctx0" brushRef="#br0" timeOffset="134.88">-119 465 0 0,'0'0'0'16,"0"0"1"-16,0 0 329 0,0 0-86 0,0 0-51 16,0 0-31-16,0 0-34 0,0 0-21 15,0 0-31-15,0 0-38 0,0 0-37 0,0 0-23 16,0 0-4-16,-37-115 8 0,59 115 21 0,6-2 19 15,9 1 1-15,2-1-26 0,2-2-99 0,0 1-111 16,-7 0-251-16,-12 1-16 0</inkml:trace>
        </inkml:traceGroup>
        <inkml:traceGroup>
          <inkml:annotationXML>
            <emma:emma xmlns:emma="http://www.w3.org/2003/04/emma" version="1.0">
              <emma:interpretation id="{5316289F-D7CB-4999-A782-5E9E5216FC54}" emma:medium="tactile" emma:mode="ink">
                <msink:context xmlns:msink="http://schemas.microsoft.com/ink/2010/main" type="inkWord" rotatedBoundingBox="23280,5746 24726,5746 24726,6574 23280,6574"/>
              </emma:interpretation>
              <emma:one-of disjunction-type="recognition" id="oneOf1">
                <emma:interpretation id="interp1" emma:lang="" emma:confidence="0.5">
                  <emma:literal>2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29.6">429-644 509 0,'0'0'147'0,"0"0"-16"0,0 0-48 16,0 0-61-16,0 0-26 0,0 0-9 0,0 0 3 16,0 0 13-16,0 0 7 0,190-85 2 15,-138 91-4-15,1 10-3 0,1 8-1 0,-4 4-3 16,0 2 0-16,3 2-1 0,-7-1 2 0,-4 1-2 16,-5 1 3-16,-4-3 1 0,-9 1-1 0,-7 0-1 15,-8-4 2-15,-6-3 1 0,-3-1 10 16,-4-2 12-16,-7-3 8 0,-4 0 19 0,-3 0 17 15,-3-3 17-15,-2 1 11 0,1-1-6 0,3-2-21 16,6-3-23-16,2-2-30 0,9 2-15 0,2 1 2 16,22 4 14-16,13 4 34 0,25 3 30 15,26 4 17-15,33 5 0 0,29 4-19 0,29 8-57 16,-35-5-207-16,-39-10-915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0:16.75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5ABF0C7F-A048-41A5-A307-140FDD41B23B}" emma:medium="tactile" emma:mode="ink">
          <msink:context xmlns:msink="http://schemas.microsoft.com/ink/2010/main" type="writingRegion" rotatedBoundingBox="2625,2317 27193,1343 27494,8943 2926,9917"/>
        </emma:interpretation>
      </emma:emma>
    </inkml:annotationXML>
    <inkml:traceGroup>
      <inkml:annotationXML>
        <emma:emma xmlns:emma="http://www.w3.org/2003/04/emma" version="1.0">
          <emma:interpretation id="{4A20585E-FD1E-4945-A8BC-CF0D325E8629}" emma:medium="tactile" emma:mode="ink">
            <msink:context xmlns:msink="http://schemas.microsoft.com/ink/2010/main" type="paragraph" rotatedBoundingBox="5844,1667 27273,1543 27288,4184 5859,430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341E4D3-C613-45AB-9D5B-3CA06043ACE5}" emma:medium="tactile" emma:mode="ink">
              <msink:context xmlns:msink="http://schemas.microsoft.com/ink/2010/main" type="line" rotatedBoundingBox="5844,1667 27273,1543 27288,4184 5859,4309"/>
            </emma:interpretation>
          </emma:emma>
        </inkml:annotationXML>
        <inkml:traceGroup>
          <inkml:annotationXML>
            <emma:emma xmlns:emma="http://www.w3.org/2003/04/emma" version="1.0">
              <emma:interpretation id="{0F8CE8E7-64BC-4461-8390-6E00ABDA5587}" emma:medium="tactile" emma:mode="ink">
                <msink:context xmlns:msink="http://schemas.microsoft.com/ink/2010/main" type="inkWord" rotatedBoundingBox="5849,2499 12465,2460 12475,4270 5859,43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1684 1277 250 0,'0'0'-62'15,"0"0"-34"-15,0 0 4 0,0 0 92 0,0 0 0 0,0 0 0 16,0 0 0-16,0 0 0 0,0 0 32 0,0 0 145 16,0 0 38-16,0 0 10 0,0 0-27 15,40 23-50-15,-12-48-46 0,3-11-36 0,1 0-19 16,-2-3-8-16,0-1 0 0,-5 1 8 0,-3 1 13 15,-6 3 5-15,-4 6-6 0,-2 2-8 16,-9 5-12-16,-1 7-13 0,0 8-17 0,0 6-30 16,-1 1-52-16,-4 3-38 0,-2 13-18 0,-4 10 6 15,-4 10 42-15,-1 13 32 0,-3 10 20 0,0 7 10 16,4 1 6-16,3-5 0 0,2-6 7 16,9-10 2-16,1-8 5 0,11-9 6 0,4-5 12 15,5-7 11-15,4-7 12 0,5-6 18 0,5-4 17 16,4-4 13-16,2-13 6 0,7-10-6 0,-1-7-12 15,6-7-18-15,-2-5-10 0,3-9-9 16,-2-4-6-16,-4-5-2 0,-1-8-5 0,-4-3-1 16,-2-8-5-16,-2-4-4 0,-3 3 14 0,-3 3-4 15,-5 9 1-15,-6 10-3 0,-4 16-20 0,-7 12 4 16,-1 12 9-16,-6 12 6 0,-3 6-5 16,0 4-27-16,0 4-68 0,0 12-18 0,-2 12 9 0,-3 17 31 15,-2 23 58-15,-6 18 19 0,-1 11 6 16,-5 10 1-16,-2 1 4 0,2-3-2 15,-2-6-6-15,6-9-1 0,2-8-2 0,1-12-3 0,6-6-6 16,5-10-21-16,1-5-42 0,1-8-60 16,7-8-76-16,6-6-74 0,1-2-91 0,2-8-46 15,-3-4-15-15,-6-7 137 0</inkml:trace>
          <inkml:trace contextRef="#ctx0" brushRef="#br0" timeOffset="138.057">2673 1397 0 0,'0'0'0'16,"0"0"404"-16,0 0 4 0,0 0-56 0,0 0-48 15,0 0-45-15,0 0-54 0,0 0-56 0,0 0-53 16,0 0-44-16,0 0-39 0,0 0-28 0,0 0-5 16,0 0 7-16,-8-82 16 0,47 80 21 15,15 0-6-15,11-8-75 0,8 1-132 16,15-2-223-16,-20 1-337 0,-21 4-83 0</inkml:trace>
          <inkml:trace contextRef="#ctx0" brushRef="#br0" timeOffset="12009.032">3623 828 0 0,'0'0'0'0,"0"0"0"16,0 0 217-16,0 0 16 0,0 0-38 0,0 0-52 16,0 0-58-16,0 0-35 0,-119-171-36 0,113 171-37 15,1 0-16-15,1 13-11 0,-6 5 7 0,5 6 20 16,-6 4 11-16,-1 5 9 0,1 5 4 15,2 2 3-15,-1 3 0 0,-1 0 3 0,5 3 2 16,0 0 2-16,6-1 4 0,0 1 0 0,0-8 0 16,10 0 3-16,0-8-2 0,4-7 2 15,2-2-4-15,0-7 1 0,5-7 5 0,-2-5 6 16,6-2 8-16,-3-6 3 0,1-10-1 0,1-6 0 16,2-3-4-16,0-4-2 0,1-5-7 0,-4 2-4 15,-3-3-6-15,1 4-6 0,-5 2-2 0,-3 4-5 16,-3 9-6-16,-6 6-8 0,-1 4-15 0,-1 3-26 15,0 3-12-15,-2 0 2 0,0 9 8 16,0 2 26-16,0 6 13 0,0 4 8 0,0 0 6 16,0 5 2-16,2-3 4 0,2 1 1 0,2-4 3 15,3-5 6-15,5-3 5 0,3-7 8 16,4-5 11-16,4 0 6 0,2-15 3 0,3-5-1 16,0-5-1-16,1-5-2 0,-5-5 2 0,-3 1 1 15,-4-4 5-15,-4-1-1 0,-3-3-2 0,-5 0-4 16,-3-3-7-16,-4-2-4 0,-4 3-7 15,-10 6-6-15,-1 3-8 0,0 5-5 0,0 7-6 16,2 5-3-16,2 6-2 0,6 4-10 0,-1 5-30 16,2 3-57-16,4 0-46 0,0 8-33 15,4 6-29-15,4 5-23 0,7 4-104 0,-1-5 51 16,-3-5 287-16</inkml:trace>
          <inkml:trace contextRef="#ctx0" brushRef="#br0" timeOffset="12295.546">4386 790 0 0,'0'0'0'0,"0"0"224"0,0 0-25 0,0 0-77 0,0 0-70 16,0 0-44-16,0 0-33 0,0 0-14 16,0 0 0-16,0 0 7 0,0 0 0 0,0 0 7 15,0 0 8-15,0 0 4 0,-149 106 14 0,149-80 11 16,0 0 9-16,11 4 0 0,2-5 0 16,2 1-4-16,7-3 7 0,-3-7 10 0,7-2 14 15,1-7 11-15,-2-5 5 0,2-2-1 0,-1-9 11 16,-3-7 11-16,-5 0 11 0,-2-8 21 15,-3-2 10-15,-2 0-3 0,-1-3-9 0,-8-1-15 16,-2-5-19-16,-2 2-11 0,-10 0-6 0,-5-2-10 16,-4 2-12-16,-6 0-12 0,0 5-17 0,-2 4-9 15,1 1-8-15,-2 6 0 0,4 7 1 16,3 0-3-16,0 5-3 0,7 2-9 0,5 3-24 16,2 0-39-16,9 9-46 0,0 4-55 0,9 7-57 15,10 2-66-15,-1-3-143 0,-5-5-48 0</inkml:trace>
          <inkml:trace contextRef="#ctx0" brushRef="#br0" timeOffset="12582.002">4832 730 0 0,'0'0'266'0,"0"0"-46"0,0 0-80 0,0 0-52 16,0 0-40-16,0 0-37 0,0 0-37 0,0 0-42 16,0 0 2-16,0 0 11 0,0 0 19 15,0 0 37-15,0 0 4 0,80 51 0 0,-55-13 3 16,-2 4 3-16,-2 3-4 0,4 4 3 0,-6-4-2 15,-1 2 0-15,-4 0 2 0,0-3 1 16,-10-9 0-16,2-1 0 0,-6-8 1 0,0-6 9 16,0-5 24-16,-4-6 48 0,0-4 78 0,2-3 51 15,-8-2 19-15,2-2-22 0,-3-7-54 0,-2-8-37 16,-5-3-22-16,3-6-17 0,2-6-18 16,0-7-22-16,7-6-17 0,2-3-12 0,4 1-6 15,2-3-10-15,13 6-10 0,5 0-5 0,12 3-4 16,0 3-6-16,10 8-8 0,8 3-23 0,1 9-57 15,4 2-101-15,-1 10-146 0,-14 3-284 0,-13 2-241 16</inkml:trace>
          <inkml:trace contextRef="#ctx0" brushRef="#br0" timeOffset="12869.849">6031 243 1009 0,'0'0'121'0,"0"0"-15"15,0 0 12-15,-85-177 4 0,74 151-21 0,3 10-14 16,7 7-28-16,-2 4-25 0,2 5-24 16,1 0-45-16,0 2-66 0,0 10-4 0,0 11 13 15,0 12 39-15,0 12 63 0,0 11 7 0,-2 7 4 16,-5 7 0-16,3 7 2 0,-5 4 5 16,2 1 0-16,-5-1-2 0,0-1-4 0,-3-4 3 15,0-5-6-15,-3 0 1 0,2-9 4 0,3-4 2 16,-1-5 6-16,2-12 0 0,1-7-1 15,7-7 4-15,1-5-1 0,3-4-1 0,0-9-7 16,2 0-20-16,7-2-46 0,5-5-27 0,3-4-35 16,8-1-62-16,6-16-62 0,8-11-82 0,4-12-84 15,-6 9-85-15,-10 7 333 0</inkml:trace>
          <inkml:trace contextRef="#ctx0" brushRef="#br0" timeOffset="13209.726">6497 365 0 0,'0'0'272'0,"0"0"48"0,0 0-113 0,0 0-85 15,0 0-97-15,0 0-80 0,0 0-1 0,0 0 15 16,0 0 47-16,0 0 56 0,0 0 16 16,0 0 5-16,-80 176-7 0,47-130 1 0,-6 4-7 15,-6-5-11-15,2 0-6 0,0-4-10 0,-3-5-6 16,3-1 5-16,2-6 5 0,-1-1 2 0,3-5 10 16,2-6 3-16,9-2 1 0,2-4 3 15,11-5 0-15,3-3 6 0,8-3 4 0,-1 0 7 16,5 0 1-16,0 0-2 0,0 0-8 0,4-2-17 15,1-2-30-15,6-5-29 0,5-1-23 16,10-2-10-16,5 2 4 0,8 0 6 0,7 5 7 16,6 4 4-16,-4 1-1 0,5 7-3 0,-2 8-2 15,2 10 2-15,-4 1 8 0,-6 4 3 0,-2 5 3 16,-6-2 2-16,-4 0 0 0,-4-1 2 16,-4-3 0-16,-7-3 0 0,-2-5-1 0,0-3-1 15,-6-6 2-15,-6-1 0 0,1-5 5 0,-3-2 4 16,0-2 8-16,0 0 6 0,0-1 6 0,0 0-3 15,0 4-24-15,0-2-70 0,-1 0-201 16,-2 0-380-16,2-1-674 0</inkml:trace>
          <inkml:trace contextRef="#ctx0" brushRef="#br0" timeOffset="-1278.033">162 177 0 0,'0'0'62'0,"0"0"164"16,0 0-4-16,0 0-45 0,0 0-85 0,0 0-31 16,-7-176-24-16,7 174-40 0,0 2-48 15,-1 0-85-15,1 7-85 0,-2 10 26 0,2 10 42 16,-4 16 100-16,-3 18 101 0,1 13 12 0,-6 18 5 16,-1 11-1-16,-2 15-1 0,2 5 3 0,-2 3 9 15,2-1-8-15,-1-9-2 0,2-9-13 16,1-18-16-16,3-10-7 0,2-18-9 0,5-9-8 15,1-13-5-15,0-5-4 0,0-6-30 0,1-3-82 16,2-4-109-16,0-4-124 0,0-7 241 0</inkml:trace>
          <inkml:trace contextRef="#ctx0" brushRef="#br0" timeOffset="-612.874">239 90 1596 0,'0'0'143'16,"0"0"19"-16,0 0-31 0,0 0-42 16,0 0-30-16,0 0-19 0,0 0-17 0,0 0-24 15,0 0-35-15,0 0-43 0,0 0-19 0,0 0 7 16,0 0 25-16,0 0 39 0,-87 25 26 15,93 43 4-15,3 10 1 0,5 9-1 0,6 6 0 16,2 8 6-16,9 4 4 0,1 4 4 0,3-3 1 16,2-1-3-16,2-6 0 0,-1-4 3 15,4-7 1-15,0-9 1 0,-3-8-3 0,0-12-8 16,-5-8 0-16,-5-14 6 0,-5-9 1 0,-4-11 12 0,-5-3 14 16,-3-7 11-16,-5-1 22 0,-1-4 33 15,-4-2 30-15,0 0 35 0,0-9 8 0,-2-12-33 16,3-17-49-16,2-19-52 0,1-16-34 0,-2-18-7 15,1-10 3-15,-1-8-4 0,3-9-2 16,1-3-3-16,4-5-7 0,5-1-10 0,6 4-16 16,4 4-15-16,7 14-17 0,3 12-19 0,5 16-24 15,4 18-46-15,3 16-68 0,1 16-100 16,0 18-137-16,-11 7-152 0,-13 2-454 0</inkml:trace>
        </inkml:traceGroup>
        <inkml:traceGroup>
          <inkml:annotationXML>
            <emma:emma xmlns:emma="http://www.w3.org/2003/04/emma" version="1.0">
              <emma:interpretation id="{7C3FCE4A-08AE-47DF-A6AA-6886888D7A95}" emma:medium="tactile" emma:mode="ink">
                <msink:context xmlns:msink="http://schemas.microsoft.com/ink/2010/main" type="inkWord" rotatedBoundingBox="14397,2514 19998,2481 20006,3875 14405,390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8723.384">12166 866 0 0,'0'0'90'0,"0"0"71"16,0 0-99-16,0 0-46 0,0 0-21 15,0 0-12-15,0 0 8 0,0 0 1 0,0 0 10 0,0 0 12 16,0 0 11-16,0 0 11 0,0 0 10 16,-34 106 30-16,47-102 17 0,5-4 11 0,0 0 11 15,5-3-11-15,2-5-15 0,0-6-5 0,5-5-17 16,-7 2-13-16,-2-6-9 0,1 2-7 15,-9-4-4-15,0 1-5 0,-9-3-12 0,-3 5-17 16,-1-1-17-16,0 6-22 0,-8-1-20 0,-3 11-17 16,-7 2-12-16,-2 5 9 0,-3 0 20 0,0 8 25 15,-4 8 21-15,3 3 6 0,1 2 7 16,0 3-2-16,8 3-10 0,1-2-4 0,9 0-15 16,3-1 2-16,2 1 12 0,10-4 17 0,6 0 23 15,6-2 23-15,6-2 31 0,9-4 22 16,12-6 18-16,7-1-8 0,11-6-13 0,11-1-16 15,5-11-16-15,5-7-4 0,-2-1-11 0,1-6-10 16,-9 0-8-16,-6-2-1 0,-6-2 1 0,-12-5 1 16,-4-1 4-16,-8-2 0 0,-12-1-2 15,-5 0-2-15,-12 1-12 0,-10 6-15 0,-3-2-14 16,-3 7-16-16,-9 6-15 0,-2 6-12 0,-2 2-6 16,-6 7-1-16,3 5 11 0,-4 1 7 0,-2 7 0 15,3 8 9-15,0 2 0 0,1 9 7 0,5 1 14 16,3 5-2-16,9 1 5 0,4 3 4 0,0 1 8 15,11 2 9-15,8-1 4 0,4-1 0 16,1 0-3-16,8 1 3 0,1-2 4 0,3-1 10 16,2-1 5-16,-1 0 1 0,0-5-4 0,-3 0-3 15,-3-4-4-15,-9-9-8 0,-4 2-6 16,-8-9-7-16,-3-1-12 0,-7-4-7 0,0 0 4 16,-10-4 11-16,-6 0 11 0,-7 0 5 0,-3 0-3 15,-1 0-6-15,2-4-3 0,6 0 1 0,-3-4 3 16,8 2 6-16,6-5 3 0,3 0-3 15,5-4-15-15,3-4-20 0,14-3-16 0,8-7-5 16,10-1 5-16,9-4 11 0,8-1 13 0,9-3 6 16,4-1 3-16,-2-2 2 0,3 0 3 15,1-2 0-15,-5 0 2 0,0 0 1 0,-9 2 3 0,-10 5 1 16,-5 3 4-16,-11 6 4 0,-13 6 3 16,-3 1 6-16,-10 6-7 0,-1 3-19 0,-5 2-25 15,-9 0-28-15,-4 4-18 0,-7 0 2 0,-2 5 14 16,-2 0 17-16,-1 5 18 0,3 3 4 15,4 4-2-15,3 1 0 0,7 2 3 0,3 5 5 0,3 0 6 16,6 2 5-16,1 3 4 0,8 3 5 16,4 0 4-16,6 4 5 0,5 2 1 0,3 1-3 15,2 1-2-15,2 2-5 0,2-4-1 0,-1 1 0 16,-2-1-5-16,-2-4 2 0,-6 0-6 16,-6-5-4-16,-2 1-1 0,-8-1-3 0,-4-5 4 15,-1-2 11-15,-6-1 21 0,-13-2 25 0,-8-3 22 16,-6-1 9-16,-10-6-5 0,-3-2-9 15,1-3-16-15,-1 0-8 0,6-7-6 0,8 3-2 16,5-4-1-16,7 1-22 0,13-2-104 0,1-1-279 16,6 6-1023-16</inkml:trace>
          <inkml:trace contextRef="#ctx0" brushRef="#br1" timeOffset="16743.891">8928 457 680 0,'0'0'211'0,"0"0"-69"15,0 0-7-15,0 0-28 0,0 0-14 0,0 0-15 16,0 0-15-16,0 0-18 0,0 0-18 0,0 0-21 16,0 0-32-16,0 0-59 0,-60-98-92 15,56 108-8-15,-1 15 29 0,-6 12 53 0,-8 15 94 16,-1 14 16-16,-7 9-1 0,-2 8 5 0,-4 0 2 15,6 0 5-15,0-4 8 0,-1-5-5 16,7-6 1-16,1-8-11 0,3-13-9 0,5-10-1 16,3-8-4-16,3-11 3 0,4-7-2 0,0-3 5 15,2-5 22-15,0-3 33 0,0 0 47 0,0 0 44 16,2 0 43-16,2-4 23 0,0-7-21 16,1-8-43-16,3-13-58 0,6-13-54 0,-1-16-20 15,5-10-7-15,2-10-1 0,-4-6-1 0,5-2 1 16,-4 0 1-16,1 1-1 0,-1 3-4 0,1 3-2 15,0 6-2-15,-1 6-3 0,-2 6 0 16,0 10-1-16,-2 9-3 0,-2 6 2 0,-3 12-3 0,1 8-3 16,-7 9-7-16,1 7-24 15,-3 3-40-15,4 0-35 0,-1 7-4 0,1 11 19 0,8 8 34 16,-1 12 32-16,2 7 0 0,2 10-1 16,-1 5 8-16,1 8 8 0,2 0 13 0,1 5 5 15,-1-1 1-15,-3-5 0 0,3-2 2 0,0-5 3 16,-2-6 6-16,-1-4 1 0,0-8 4 0,0-3 5 15,-1-5 4-15,1-5 10 0,-2-2-1 0,-1-1-11 16,-3-4-31-16,1-3-63 0,1-4-80 16,-6-4-96-16,0-3-81 0,-4-7 4 0,0-1-58 15,0 0 83-15,0-1 298 0</inkml:trace>
          <inkml:trace contextRef="#ctx0" brushRef="#br1" timeOffset="17258.445">8675 877 0 0,'0'0'0'0,"0"0"324"0,0 0-29 0,0 0-74 15,0 0-71-15,0 0-99 0,0 0-94 0,0 0-18 16,0 0-6-16,0 0 20 0,0 0 58 16,0 0-3-16,164-106 5 0,-82 81 11 0,9 1-6 15,6 0 0-15,5 2-1 0,-5-4-1 0,1 2-3 16,-5-3-6-16,-9-2 2 0,-2 0 4 0,-9-6 2 16,-12 2 10-16,-8 0 6 0,-11 2 18 0,-12 3 49 15,-14 3 41-15,-5 2 18 0,-8 2-13 16,-2-3-44-16,-1 0-42 0,0 0-25 15,0 6 4-15,0 3 5 0,-3 4 7 0,2 7-4 0,0 2-15 16,-2 2-30-16,3 0-56 0,0 0-83 16,0 4-75-16,0 9-5 0,0 11 35 0,0 9 78 15,0 17 82-15,0 7 31 0,0 12 12 0,0 5 17 16,0 4 6-16,-2-2 3 0,-2 0 7 0,0-4-12 16,-1-8-4-16,1-2-8 0,0-7-12 15,2-2 1-15,0-11 0 0,2-5 3 0,0-3 8 16,0-7 4-16,2-7 2 0,3-7-1 0,-1-4 0 15,-3-5 4-15,3-1 12 0,-3-3 26 16,1 0 28-16,-1 0 24 0,0-7-6 0,2-7-29 16,-2-8-39-16,4-8-41 0,-5-9-22 0,0-6-10 15,0-2-6-15,-11-2 2 0,-3 2-4 0,-6 2-1 16,0 7-4-16,-7 4-4 0,1 7 5 0,0 8-2 16,2 9-11-16,1 7-7 0,2 3-18 15,-2 5-16-15,-4 14 10 0,-2 5 11 0,-5 9 27 16,3 3 22-16,2 5 6 0,4-1 1 0,6-4-2 15,6 1 4-15,8-5-1 0,5 0 4 0,8 0 5 16,7-4 11-16,9-2 13 0,6-5 8 0,9-4 10 16,13-7 2-16,6-7-15 0,14-3-44 15,8-12-113-15,7-6-179 0,-20 2-258 0,-16 2-148 16</inkml:trace>
          <inkml:trace contextRef="#ctx0" brushRef="#br1" timeOffset="17634.939">11041-20 1280 0,'0'0'110'0,"0"0"-39"16,0 0-88-16,0 0-83 0,0 0-41 15,0 0 4-15,0 0 48 0,0 0 45 0,0 0 37 16,-74 228 33-16,63-160 6 0,3 6 24 0,-1 4 15 16,0 1-4-16,4 1 10 0,-3-2-18 0,5-3-7 15,1-5-7-15,0-10-3 0,2 0-10 16,0-10-6-16,0-7 3 0,4-3-1 0,3-8 11 15,0-3 6-15,0-9 1 0,-1-4 2 0,0-6 1 16,-2-4 0-16,0-2 6 0,-4-4 25 0,1 0 24 16,-1-2 13-16,0-10-26 0,0-10-54 0,0-5-63 15,0-8-43-15,-8-7-18 0,-4-1-4 16,-8-2-12-16,-7 5-2 0,-5 5 2 0,-4 6 5 16,-10 9 19-16,-1 12 8 0,-10 8 15 0,-3 5 21 15,1 14 21-15,-6 7 18 0,1 13 7 16,3 3 1-16,3 7 1 0,7 4-1 0,10 0 0 15,10-7-3-15,12-2-1 0,9-7 0 0,10-5 4 16,5-4 13-16,16-2 11 0,10-4 14 0,17-6 12 16,13-4 3-16,14-6-13 0,13-5-76 15,14-1-191-15,-26-3-421 0,-20-1-271 0</inkml:trace>
          <inkml:trace contextRef="#ctx0" brushRef="#br1" timeOffset="17916.343">11290 671 1545 0,'0'0'64'0,"0"0"-37"16,0 0-56-16,0 0-106 0,0 0-24 0,0 0 7 15,0 0 39-15,0 0 97 0,0 0 25 16,0 0 13-16,0 0 7 0,164 164 5 0,-119-124-12 16,-3 3-2-16,-3 0 7 0,-5-3-1 0,-6-1 5 15,-5-6 0-15,-4-4-11 0,-9-6-6 0,-5-10-4 16,-2-6 18-16,-3-4 43 0,0-1 62 15,0-2 65-15,0-2 10 0,-3-8-29 0,-4-6-44 16,0-9-48-16,-3-5-11 0,2-7-2 0,2-5-12 16,5-7-21-16,1-3-28 0,13-3-28 15,12-3-22-15,6 5-13 0,8 6-7 0,8 7-13 16,3 7-26-16,5 12-42 0,-1 8-46 0,0 8-71 16,-4 5-96-16,-3 6-119 0,-13 2-171 15,-14-1 373-15</inkml:trace>
        </inkml:traceGroup>
        <inkml:traceGroup>
          <inkml:annotationXML>
            <emma:emma xmlns:emma="http://www.w3.org/2003/04/emma" version="1.0">
              <emma:interpretation id="{BE73202F-F4FC-471E-AD6C-BA584B454B3A}" emma:medium="tactile" emma:mode="ink">
                <msink:context xmlns:msink="http://schemas.microsoft.com/ink/2010/main" type="inkWord" rotatedBoundingBox="20912,1580 27273,1543 27288,4180 20927,42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20675.87">16742 1179 1472 0,'0'0'61'0,"0"0"-5"0,0 0-14 0,0 0-8 16,0 0-7-16,0 0-4 0,38-203-5 15,-29 167-1-15,-2-3-3 0,2 0 3 0,-6 3-2 16,-2-2-1-16,-1 4-3 0,0 2-6 0,-2 4-5 15,-9 5-7-15,3 4-10 0,-6 6-13 0,-6 3-13 16,1 9-10-16,-7 1-2 0,-8 1 8 16,1 12 8-16,-5 8 7 0,-2 0 6 0,1 9 3 15,3 0 7-15,5 3 5 0,4 4 1 0,1-2 1 16,6-1 2-16,6 0-1 0,7-2 0 16,2-3-1-16,5-4-1 0,0 0 0 0,11-7 2 15,2-1 2-15,7-5 7 0,-1-2 12 0,10-5 12 16,6-5 14-16,3 0 3 0,4-13-3 0,0-3-5 15,0-4-7-15,-3-3-8 0,-1 0-4 16,-11 0-2-16,0-6-5 0,-5 5-6 0,-6-3-5 0,-3 3-4 16,-3 1-4-16,-6 7-1 0,-3 4-2 15,-1 3-6-15,0 6-4 0,0 1-13 0,0 2-23 16,-1 0-21-16,-3 2-13 0,-4 7-3 0,2 5 23 16,-3 3 28-16,-2 6 23 0,6 4 20 0,-2 0 5 15,7 2 5-15,0 0 4 0,8-4 6 16,7 4 7-16,8-3 11 0,7-7 8 0,6-4 5 15,5-6-3-15,2-6-8 0,2-3-7 0,2-3-7 16,-4-8 2-16,3-6 1 0,-8-2 4 16,-3-3 5-16,1-3 4 0,-8 0-1 0,-4 2-1 15,-5-4-2-15,-4-1-7 0,-3 0-2 0,-1-1 0 16,-7 3-6-16,2 3 0 0,-5 0-5 16,-1 9-4-16,0 1-2 0,0 4-6 0,0 6-11 15,0 3-25-15,0 0-36 0,0 0-50 0,0 0-39 16,0 8 15-16,0 6 32 0,-1 2 51 0,-6 5 55 15,3 6 11-15,-4 0 12 0,2 3 9 0,-3-1 2 16,2-4 5-16,0-3-1 0,2-4-7 0,-2-4-1 16,6-8-3-16,-2-2 9 0,2 0 15 15,1-4 23-15,-2 0 30 0,2 0 30 0,0 0 27 16,0 0 13-16,0-1-14 0,0-8-37 0,0-6-42 16,2-6-44-16,2-5-27 0,3-4-8 15,-1-3-5-15,6 0-3 0,1 1-3 0,-1 2-13 0,0 7-10 16,0 6-15-16,0 3-13 0,-5 6-14 15,3 5-13-15,-6 3-15 0,4 0-3 0,-4 6 16 16,4 8 24-16,-4 5 27 0,0 3 17 0,4 3 6 16,-4 4 4-16,4 2 7 0,-4-1 11 15,6 3 7-15,1-1 1 0,0-1 0 0,5-6 2 16,3 4 6-16,5-8 6 0,3-2 7 0,3-5 5 16,8-4 6-16,1-7 3 0,7-3 5 15,3 0-1-15,5-10-3 0,3-7-3 0,-1-7-6 16,0-3-2-16,-5-3-2 0,-2-4-2 0,-4-3-3 15,-5 1-1-15,0-4-3 0,-9-1-7 0,-6-4-3 16,-2-1-6-16,-6 3-10 0,-7-2-3 16,-5 10-5-16,-1 1-3 0,-4 11 3 0,0 7-2 15,0 7-10-15,0 2-11 0,-4 6-22 0,2-1-28 16,-2 2-34-16,-5 3 0 0,-4 9 20 0,1 6 30 16,-3 7 45-16,3 9 15 0,-1 1 3 0,9 10 6 15,2-1 2-15,2 2 5 0,6 1 0 0,7-4 2 16,8 1 4-16,-3-2 7 0,5 2 3 15,-1-4 3-15,4-3-4 0,-5-3-2 0,-2-5-2 16,-1-9-4-16,-6-4 0 0,-5-7-5 0,-2-3 4 16,-5-4 12-16,0-2 20 0,-6 0 16 15,-8-2-1-15,-5-7-12 0,-11-5-21 0,-6-2-12 16,-7-5-4-16,-2-1 0 0,-1-4-4 0,0 0-1 16,5 0-10-16,10 3-24 0,3 3-41 15,7-3-55-15,9 2-82 0,11-1-148 0,1 3-222 16,1 6-145-16</inkml:trace>
          <inkml:trace contextRef="#ctx0" brushRef="#br1" timeOffset="20895.461">19078-601 664 0,'0'0'297'0,"0"0"-21"0,0 0-66 16,0 0-146-16,0 0-170 0,0 0-58 0,0 0-23 15,0 0 44-15,0 0 128 0,0 0 45 0,-124 248 44 16,79-121 36-16,-1 8 5 0,-4 11 35 0,0-2 6 15,7 3-9-15,4-5-6 0,9-7-46 16,4-11-36-16,9-9-29 0,6-12-20 0,3-12 3 16,4-8 12-16,-3-6 8 0,5-9 10 0,1-3 9 15,0-5 2-15,1-2-6 0,0-4-14 16,2-8-36-16,8-7-78 0,1-6-152 0,-2-8-290 16,-2-12-895-16</inkml:trace>
          <inkml:trace contextRef="#ctx0" brushRef="#br1" timeOffset="19629.434">15065 499 1314 0,'0'0'-25'0,"0"0"-57"16,0 0-23-16,0 0 8 0,0 0 46 0,186-87 38 15,-131 87 3-15,5 0-8 0,-6 10-7 0,-7 11-6 16,3 6 3-16,-6 6 7 0,0 11 5 16,-3 1 8-16,-9 5 4 0,2 5 2 0,-7 2 10 15,-8-2 2-15,0 2 4 0,-10-3 3 0,1-2-9 16,-9-7-5-16,-1-4 1 0,0-7 12 0,-1-6 21 16,-9-7 30-16,5-5 30 0,-4-8 29 15,5-1 33-15,-1-4 31 0,-1-3 28 0,4 0 10 16,0 0-17-16,-6-9-40 0,2-5-47 0,-3-8-42 15,3-11-26-15,-2-8-9 0,8-7-14 16,0-9-12-16,12-2-17 0,10-4-26 0,8-2-17 16,13-2-21-16,18 3-40 0,9 6-65 0,10 7-113 15,5 13-197-15,-20 15-409 0,-20 11 178 0</inkml:trace>
          <inkml:trace contextRef="#ctx0" brushRef="#br1" timeOffset="19298.632">15579-895 0 0,'0'0'0'0,"0"0"0"0,0 0 125 16,0 0 105-16,0 0-24 0,0 0-23 0,0 0-26 16,0 0-20-16,0 0-17 0,0 0-24 15,0 0-29-15,0 0-34 0,-155-47-37 0,155 48-39 16,-1 9-6-16,-4 12 7 0,-3 13 19 0,-4 18 29 15,-1 16 8-15,-1 18 3 0,1 14 2 0,-1 14 7 16,1 14 9-16,-2 8 8 0,-2 6 12 16,-4 1 10-16,2 2-11 0,-1-4 0 0,1-7-14 15,-3-5-16-15,7-10 9 0,-3-10-7 0,6-5 7 16,1-13 8-16,2-8 0 0,5-11-4 16,-1-8-4-16,2-5-15 0,1-5-80 0,2-4-51 15,0-7-63-15,2-11-152 0,5-13-225 0,-3-10-122 0</inkml:trace>
          <inkml:trace contextRef="#ctx0" brushRef="#br1" timeOffset="22504.955">18808 1160 260 0,'0'0'570'0,"0"0"-121"0,0 0-113 16,0 0-96-16,0 0-92 0,0 0-56 0,0 0-16 15,62-171-20-15,-47 145-7 0,-2 1-9 0,-2-1-8 16,3-2-10-16,-1-2-12 0,1-2-8 15,-5-5-5-15,-3 1-4 0,-5 4 0 0,-1 4-2 16,-5 3-7-16,-6 3-10 0,-3 9-7 0,1 6-9 16,-5 2-7-16,-2 5 0 0,-2 0 2 0,-3 9 10 15,-3 7 9-15,-3 8-1 0,6 2-16 0,3 2 2 16,4 1 4-16,8 1 13 0,1 2 24 16,5-2-2-16,3-3-3 0,1 2-1 0,0-4 0 15,7-2 6-15,4-5 5 0,-1-3 2 0,3-4 4 16,-4-3-1-16,1-6-2 0,2 2-1 15,-1-4 1-15,2 0 2 0,1 0 7 0,2 0 2 16,1-4-3-16,1 2-6 0,-4-2-9 0,-2 4-9 16,-4 0-6-16,0 0-2 0,-3 0-6 0,2 6-1 15,-3 0-4-15,3 4-3 0,-3 1 2 0,1 3 4 16,1 1 6-16,-1 1 7 0,3-1 6 16,-2 0 6-16,5-1 5 0,0 0 2 0,1-4 7 15,3 0 4-15,1-5 8 0,7-1 4 0,4-4-4 16,4 0-10-16,8-12-20 0,6-4-27 0,4-7-11 15,2-9-8-15,0-3 8 0,1-10 15 16,-8-2 7-16,1-6 12 0,-4-7 5 0,-3-4 5 16,-2-8-4-16,-5-8-12 0,0-5-6 0,-2-9-1 15,-2-4 1-15,-1-4 4 0,-6 4 15 16,0 2 26-16,-6 12 18 0,-8 13 21 0,0 16 8 16,-3 14-5-16,-3 14 0 0,0 9-2 0,0 10-22 15,0 4-36-15,0 4-67 0,-2 0-115 0,1 12-45 16,-6 14 33-16,-1 15 87 0,-6 17 119 0,-3 15 50 15,-2 13-1-15,3 2 0 0,2 4 10 16,5 2 16-16,3-5-5 0,4-4-29 0,2-5-21 16,-2-4-13-16,8-9-10 0,-2-5-1 0,1-3-2 15,0-4 7-15,1-1 0 0,-3-2-5 0,1-5-22 16,-2-4-54-16,2-5-74 0,-4-11-66 16,2-1-44-16,-2-11-22 0,0-6 41 0,0-6 80 15,0-3 61-15,-4-6 61 0,-6-11 32 0,-2-4-11 16,-3-6 4-16,-1-6 11 0,0-3 10 0,1-4 32 15,1 0 12-15,3 0 27 0,3 2 26 16,4 1 15-16,4 6 22 0,0 0-2 0,10 4-22 16,6 0-43-16,7-2-35 0,8 6-32 0,10 0-9 15,3 0-4-15,8 5 1 0,-4 2 2 0,0 2-1 16,-2 4 3-16,-3 0 1 0,-8 6-2 16,-1-1-1-16,-4 5-6 0,-8 0-6 0,-3 5-7 15,-5 4-5-15,-3 8 1 0,-3 2 2 0,0 7 2 16,-2 4 4-16,-6 4-1 0,0 1 0 15,0 4 2-15,0 0 0 0,-4-2 3 0,1 1 0 16,-1-6 2-16,1 4 3 0,3-5 3 0,0-1 2 16,0-2 1-16,0-3 2 0,3-4-1 0,5-6 0 15,3-1-2-15,3-5 2 0,-1-5 8 0,2-4 9 16,3 0 11-16,-1 0 6 0,-1-12 1 0,2-3-10 16,1-6-10-16,0-7-13 0,4-1-11 0,-4-9-4 15,0 6-1-15,-3-1 1 0,-3 5 1 16,-4 8 1-16,0 5 2 0,-6 6 1 0,-2 5 0 15,-1-2-9-15,0 6-25 0,0 0-33 0,0 0-45 16,0 2-11-16,-1 6 17 0,-5 4 31 16,0 3 47-16,-1 6 22 0,-3 1 4 0,4 5 2 15,-1 0 3-15,1-2 1 0,4 1-1 0,2-5 2 16,0-5 3-16,2-2 8 0,5-2 14 16,5-5 15-16,1 0 10 0,0-3 7 0,2-2 1 15,5-2-4-15,2-2 0 0,2-7-3 0,2-2-5 16,-3-7-4-16,0 1-9 0,-3-6-10 0,-5-2-13 15,-3-1-18-15,-4-2-19 0,-2-1-27 16,-6 0-25-16,0 0-14 0,-12 1-5 0,-2 4 5 16,-5 0 10-16,-2 8 7 0,-5 4 4 0,0 3 4 15,0 6 5-15,3 3 3 0,-1 0 7 16,1 6 5-16,5 3 4 0,4 1 9 0,1 4 5 16,5-2 6-16,4 2 6 0,4-1 2 0,0-1 5 0,6-1 8 15,7-2 15-15,7 0 13 0,8-2 11 16,5-4 9-16,8-3-1 0,5 0-1 0,3 0 0 15,-1-9-1-15,0-1 4 0,-4-4-1 0,-3 1-4 16,0-2-11-16,-6 1-13 0,-4 3-11 0,-9 4-9 16,-5 1-7-16,-7 3-13 0,-6 3-19 15,-2 0-16-15,1 4-1 0,-3 10 8 0,1 6 21 16,-1 5 15-16,0 5 12 0,0 5 5 0,-4 1 2 16,-2 4 2-16,-1-3-3 0,3-2-5 15,-3-4-3-15,2-3-1 0,-1-3 0 0,1-2 1 16,2-5 3-16,3-3 3 0,0-3 3 0,0-6 2 15,0-2 8-15,0-2 11 0,4-2 20 16,6 0 17-16,4-3-2 0,11-9-12 0,3-6-20 16,7-2-14-16,3-4-7 0,3-1-4 0,-2-6-1 15,0-1-7-15,2-4-7 0,-2 4 1 0,-5 3-5 16,0 4-2-16,-10 10-3 0,-4 9-6 0,-10-1-4 16,-5 6-15-16,-1 1-25 0,-2 0-23 15,-2 3-5-15,0 5 15 0,1 6 30 0,0 5 32 16,2 4 19-16,-3 3 9 0,2 1 5 0,-2 0 8 15,0-1 2-15,0-4 4 0,0-3 1 0,0-4-3 16,0-4 1-16,0 0 2 0,1-6 6 0,-1-2 14 16,1 0 14-16,-1-3 11 0,0 0 3 15,3 0-15-15,-3 0-42 0,0-5-120 0,0 2-292 16,0 1-1067-16</inkml:trace>
          <inkml:trace contextRef="#ctx0" brushRef="#br1" timeOffset="22639.538">20131-97 2443 0,'0'0'38'0,"0"0"-19"15,0 0-65-15,0 0-34 0,0 0-72 16,0 0-215-16,0 0-375 0,176-19-371 0</inkml:trace>
        </inkml:traceGroup>
      </inkml:traceGroup>
    </inkml:traceGroup>
    <inkml:traceGroup>
      <inkml:annotationXML>
        <emma:emma xmlns:emma="http://www.w3.org/2003/04/emma" version="1.0">
          <emma:interpretation id="{1FB26C8D-5281-41A9-A7F5-2600CC65A477}" emma:medium="tactile" emma:mode="ink">
            <msink:context xmlns:msink="http://schemas.microsoft.com/ink/2010/main" type="paragraph" rotatedBoundingBox="4073,6024 17465,5454 17527,6924 4135,74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D605C33-D43A-49A0-AEB7-464EC6741382}" emma:medium="tactile" emma:mode="ink">
              <msink:context xmlns:msink="http://schemas.microsoft.com/ink/2010/main" type="inkBullet" rotatedBoundingBox="4073,6024 6105,5937 6168,7407 4135,7494"/>
            </emma:interpretation>
          </emma:emma>
        </inkml:annotationXML>
        <inkml:trace contextRef="#ctx0" brushRef="#br1" timeOffset="39038.884">-1764 3601 650 0,'0'0'16'15,"0"0"84"-15,0 0-41 0,0 0-36 0,0 0-4 16,0 0 6-16,0 0 15 0,0 0 19 0,0 0 1 16,0 0-11-16,0 0-21 0,0 0-36 15,-19-97-27-15,21 104-4 0,1 4 4 0,6 7 18 16,-1 10 31-16,3 9 15 0,2 15 12 0,1 8 20 15,-3 12 4-15,0 7 7 0,-7 3 4 0,2 3-13 16,-6-2-7-16,0-3-7 0,0-3-2 0,0-3-5 16,2-9 0-16,-6-5 2 0,-2-9-1 15,2-7 3-15,-2-4-2 0,3-5-6 0,1-4-11 16,2-3-6-16,0-4-14 0,2-5-32 0,9-2-71 16,-3-5-114-16,5-3-149 0,-5-4-197 15,2-4-119-15</inkml:trace>
        <inkml:trace contextRef="#ctx0" brushRef="#br1" timeOffset="39516.996">-1153 4093 215 0,'0'0'242'16,"0"0"-86"-16,0 0-24 0,-56-195-47 16,56 169-41-16,3 9-31 0,8 4-14 0,2 2-4 15,3 1 4-15,10 4 5 0,1 2 3 0,3 4-1 16,5 1-4-16,3 11-2 0,4 6 2 0,3 6 4 16,3 5 9-16,2 4 7 0,-2 5 3 15,-2-1 1-15,-7 1-5 0,-8 0 2 0,-5 0-1 16,-11-6 3-16,-4-1 0 0,-10-4-2 0,-2-3 10 15,-14-4 12-15,-10 3 17 0,-6-4 4 16,-8-1-5-16,-8 3-11 0,-2-4-13 0,-3-1-5 0,2-2-10 16,4-4 5-16,11-4 1 0,4 0-5 15,12-5 2-15,6-1-12 0,5 0-36 16,5 0-101-16,3 0-84 0,13-4-150 0,1-2-302 0,-2 3 375 0</inkml:trace>
        <inkml:trace contextRef="#ctx0" brushRef="#br1" timeOffset="39239.302">-1109 3952 290 0,'0'0'312'0,"0"0"-42"0,0 0-67 16,0 0-98-16,0 0-61 0,0 0-30 0,0 0-24 16,0 0 0-16,0 0 9 0,0 0 15 0,0 0 24 15,0 0 5-15,0 0 9 0,0 0 1 16,33 185 10-16,-32-116 5 0,-1 2 2 0,-1 4-1 15,-6-1-17-15,2-3-4 0,1-4-7 0,-1-4-7 16,5-6-7-16,0-1-8 0,2-7-20 16,6-7-31-16,0-3-82 0,-1-5-142 0,4-9-352 15,-9-8-289-15</inkml:trace>
        <inkml:trace contextRef="#ctx0" brushRef="#br1" timeOffset="39699.094">44 4023 852 0,'0'0'166'0,"0"0"-31"16,0 0-47-16,0 0-43 0,0 0-30 0,0 0-25 16,0 0-21-16,0 0-3 0,0 0 6 15,0 0 17-15,0 0 17 0,0 0 3 0,0 0-24 16,103-4-95-16,-69 11-135 0,-11 2-237 0,-6-3 132 0</inkml:trace>
        <inkml:trace contextRef="#ctx0" brushRef="#br1" timeOffset="39809.859">152 4288 0 0,'0'0'23'0,"0"0"389"0,0 0-76 16,0 0-72-16,0 0-34 0,0 0-26 0,0 0-39 16,0 0-47-16,0 0-44 0,0 0-37 15,0 0-18-15,0 0-2 0,0 0 9 0,0 0-2 0,52 49-93 16,-2-57-241-16,-16 2-822 0</inkml:trace>
      </inkml:traceGroup>
      <inkml:traceGroup>
        <inkml:annotationXML>
          <emma:emma xmlns:emma="http://www.w3.org/2003/04/emma" version="1.0">
            <emma:interpretation id="{4F4BCD56-6ACC-4F7A-AEC2-D89ECAF2F0C3}" emma:medium="tactile" emma:mode="ink">
              <msink:context xmlns:msink="http://schemas.microsoft.com/ink/2010/main" type="line" rotatedBoundingBox="7774,6001 17470,5589 17518,6721 7822,7133">
                <msink:destinationLink direction="with" ref="{C6181532-E52F-44FE-BBF4-E954AB96D91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780E723-DA61-4279-8079-58BD1DC2D5D0}" emma:medium="tactile" emma:mode="ink">
                <msink:context xmlns:msink="http://schemas.microsoft.com/ink/2010/main" type="inkWord" rotatedBoundingBox="7775,6025 12025,5844 12069,6872 7819,7053"/>
              </emma:interpretation>
              <emma:one-of disjunction-type="recognition" id="oneOf3">
                <emma:interpretation id="interp3" emma:lang="" emma:confidence="0.5">
                  <emma:literal>10.100-62.92</emma:literal>
                </emma:interpretation>
                <emma:interpretation id="interp4" emma:lang="" emma:confidence="0.5">
                  <emma:literal>10.10062. 92</emma:literal>
                </emma:interpretation>
                <emma:interpretation id="interp5" emma:lang="" emma:confidence="0">
                  <emma:literal>10.100-62. 92</emma:literal>
                </emma:interpretation>
                <emma:interpretation id="interp6" emma:lang="" emma:confidence="0">
                  <emma:literal>10.1062. 92</emma:literal>
                </emma:interpretation>
                <emma:interpretation id="interp7" emma:lang="" emma:confidence="0">
                  <emma:literal>10-10062.92</emma:literal>
                </emma:interpretation>
              </emma:one-of>
            </emma:emma>
          </inkml:annotationXML>
          <inkml:trace contextRef="#ctx0" brushRef="#br1" timeOffset="40174.678">1927 3684 0 0,'0'0'0'0,"0"0"0"15,0 0 0-15,0 0 0 0,0 0 82 0,0 0 260 16,0 0-62-16,48-178-73 0,-48 175-72 15,1 3-77-15,3 0-56 0,2 12-19 0,-1 8 13 16,5 10 27-16,-2 10 29 0,-2 9 17 0,-3 10 12 16,0 5-8-16,-3 1-9 0,0 3-12 15,0 0-9-15,-4-3 2 0,1-3 1 0,-1-5 2 16,1-2 2-16,-1-3-9 0,4-8-18 0,0-1-11 16,0-8-5-16,7-3-2 0,1-9-11 0,4 2-57 15,2-6-126-15,5 0-165 0,-3-8-387 16,-5-3 275-16</inkml:trace>
          <inkml:trace contextRef="#ctx0" brushRef="#br1" timeOffset="40491.219">2811 3815 520 0,'0'0'75'16,"0"0"-40"-16,0 0-24 0,0 0 1 0,0 0 9 15,0 0 3-15,0 0-3 0,0 0-1 16,0 0 0-16,-156 89 5 0,139-54 8 0,-2 6 5 16,3 2-7-16,5 0-4 0,5 0-9 0,6-1-1 15,0-2 4-15,7-3 4 0,7-4 9 0,3-7 5 16,2-4 8-16,6-3 13 0,2-7 8 16,4-6 4-16,1-6 5 0,-2 0 0 0,1-8-1 15,-4-7 5-15,-1-5-1 0,-4-2 2 0,1-4-1 16,-7-4-9-16,-4-4-12 0,-4-1-13 15,-3-4-13-15,-5-2-12 0,-6 2-12 0,-8-1-13 16,-5 5-18-16,-4 6-18 0,3 3-22 0,-3 8-35 16,1 6-47-16,1 9-83 0,-1 3-125 0,8 3-309 15,5 3 147-15</inkml:trace>
          <inkml:trace contextRef="#ctx0" brushRef="#br1" timeOffset="40624.71">3578 4148 1676 0,'0'0'61'0,"0"0"-40"16,0 0-31-16,0 0-42 0,0 0-66 0,0 0-78 15,0 0-89-15,0 0-163 0,0 0-201 0</inkml:trace>
          <inkml:trace contextRef="#ctx0" brushRef="#br1" timeOffset="40831.405">4040 3621 1175 0,'0'0'133'15,"0"0"-39"-15,0 0-78 0,0 0-52 16,0 0-7-16,0 0 10 0,0 0 28 0,0 0 31 16,0 0 18-16,0 0 6 0,0 0-2 0,0 185-3 15,-2-131-2-15,-3 5 0 0,-5 0 1 0,4 0-3 16,-1-3-3-16,0-3-5 0,3-1-11 0,4-7-21 15,1-1-63-15,11-5-137 0,-1-9-219 16,-1-14-682-16</inkml:trace>
          <inkml:trace contextRef="#ctx0" brushRef="#br1" timeOffset="41131.651">4690 3853 1063 0,'0'0'171'0,"0"0"-31"0,0 0-80 0,0 0-52 15,0 0-17-15,0 0 6 0,0 0 9 16,0 0 11-16,0 0 7 0,-158 64-5 0,139-29-4 16,3 5-4-16,4 5-2 0,2-1-2 0,10 2 3 15,0-1-1-15,6-5 1 0,10-1 2 0,3-7 2 16,8-6 3-16,8-4 8 0,4-6 3 16,2-10 5-16,2-6 4 0,0-3-1 0,2-12 5 15,-3-8 2-15,-3-3 5 0,-6-6 2 0,-1-5 0 16,-7 1 0-16,-4-6-3 0,-9 0-6 0,-2-4-6 15,-10 1-7-15,0 4-6 0,-10 1-6 16,-6 9-8-16,-7 2-9 0,-4 4-12 0,-1 9-6 0,-10 4-6 16,0 5 0-16,-1 5 1 0,-1 2-14 15,7 2-42-15,3 10-76 0,8 5-139 0,7-3-190 16,6-3-468-16</inkml:trace>
          <inkml:trace contextRef="#ctx0" brushRef="#br1" timeOffset="41427.904">5472 3819 420 0,'0'0'252'16,"0"0"-75"-16,0 0-60 0,0 0-54 0,0 0-29 15,0 0-7-15,0 0-1 0,0 0-5 0,0 0-8 16,0 0-9-16,0 0-8 0,0 0 2 16,0 0 5-16,-77 44 9 0,70-12 1 0,-1 1 1 15,7-1 1-15,1-2-1 0,1-3 5 0,12-3 8 16,3-5 9-16,7-5 15 0,1-5 19 0,3-6 14 15,3-3 12-15,4 0 5 0,-2-13-6 16,6-3-3-16,-7-6-8 0,3-5-2 0,-7 0 0 16,-8-5-4-16,0-1-7 0,-5-3-8 0,-9-4-15 15,-2 2-11-15,-3-6-8 0,-6 2-11 0,-10 4-14 16,-6 0-10-16,-5 7-8 0,-1 7-7 0,-6 7 0 16,4 5-3-16,-1 9-6 0,-1 3-9 15,3 9-51-15,9 12-96 0,1 7-165 0,11-5-252 16,1-5-498-16</inkml:trace>
          <inkml:trace contextRef="#ctx0" brushRef="#br1" timeOffset="41572.159">6189 3904 1925 0,'0'0'227'0,"0"0"-29"16,0 0-68-16,0 0-50 0,0 0-28 15,0 0-24-15,0 0-15 0,0 0-7 0,0 0-5 16,0 0-15-16,0 0-43 0,0 0-93 0,0 0-177 15,0 0-300-15,-24-119-840 0</inkml:trace>
        </inkml:traceGroup>
        <inkml:traceGroup>
          <inkml:annotationXML>
            <emma:emma xmlns:emma="http://www.w3.org/2003/04/emma" version="1.0">
              <emma:interpretation id="{2404244B-9BAD-4A78-A5F0-D6FF7BF5EE00}" emma:medium="tactile" emma:mode="ink">
                <msink:context xmlns:msink="http://schemas.microsoft.com/ink/2010/main" type="inkWord" rotatedBoundingBox="12734,5790 17470,5589 17518,6721 12782,6922"/>
              </emma:interpretation>
            </emma:emma>
          </inkml:annotationXML>
          <inkml:trace contextRef="#ctx0" brushRef="#br1" timeOffset="42082.946">7191 3436 1078 0,'0'0'256'0,"0"0"-22"0,0 0-76 16,0 0-73-16,0 0-44 0,0 0-20 0,0 0-18 15,0 0-8-15,0 0-8 0,0 0-15 0,0 0-4 16,0 0 3-16,0 0 10 0,0 0 18 0,-44 70 10 16,27-10 4-16,-5 5 3 0,-1 9 1 0,6-2-1 15,0 1-3-15,5-6-4 0,4-4-3 0,8-8-3 16,0-4 0-16,14-7 3 0,5-2 1 15,-1-8 2-15,5-5 2 0,5-1 1 0,0-8 5 16,2-1 8-16,4-6 7 0,-3-5 7 0,0-5 0 16,0-3 2-16,-7 0 5 0,-3-5 7 15,-4-7 9-15,-2-1 3 0,-8-3-1 0,-6-3-11 16,-1-4-15-16,-1 2-20 0,-14-4-23 0,-9 1-14 16,-6 1-12-16,-9 8-5 0,-10 0 8 0,0 8 3 15,-4 2 6-15,1 4 8 0,3 1-1 16,8 3 1-16,6 6-7 0,12 3-27 0,4 1-61 15,12 5-92-15,7 3-106 0,3 2-117 0,9-4-205 16,-1-7 50-16</inkml:trace>
          <inkml:trace contextRef="#ctx0" brushRef="#br1" timeOffset="42414.014">8069 3773 1504 0,'0'0'170'0,"0"0"-47"0,0 0-50 15,0 0-31-15,0 0-11 0,0 0-9 16,0 0-7-16,0 0-7 0,0 0-7 0,0 0-1 16,55-172-5-16,-28 172 1 0,6 0-1 0,-3 8 1 15,6 7 1-15,-6 4-3 0,0 9 2 16,-6 1 0-16,-1 7 3 0,-8 2 2 0,-6 3-2 16,-6 3-1-16,-3 1 3 0,-8 0 0 0,-8 5 4 15,-10-4 1-15,-4 2 0 0,-8-2 3 0,-2-4-1 16,1-5-1-16,-5-3 1 0,6-5-3 15,7-7 2-15,6-4-1 0,7-2-2 0,8-7-3 16,2-3-5-16,8-5-4 0,0 2-4 0,0-3 0 16,6 0 2-16,6 0 4 0,8-3 12 15,6-3 5-15,10-4 7 0,6-3 3 0,7-2-3 16,0 0-3-16,2 2-6 0,-7-1-3 0,-1 8-5 16,-4-3-11-16,-4 8-47 0,-1 1-138 15,-11 0-250-15,-8 0-920 0</inkml:trace>
          <inkml:trace contextRef="#ctx0" brushRef="#br1" timeOffset="42597.922">9174 4137 2345 0,'0'0'78'0,"0"0"-47"0,0 0-37 15,0 0-7-15,0 0 2 0,0 0 10 0,0 0 5 16,0 0-9-16,0 0-31 0,0 0-39 15,0 0-71-15,0 0-162 0,0 0-239 0,41-22-763 16</inkml:trace>
          <inkml:trace contextRef="#ctx0" brushRef="#br1" timeOffset="43007.301">9913 3465 1242 0,'0'0'196'16,"0"0"-27"-16,0 0-36 0,0 0-28 0,0 0-9 16,37-183-5-16,-36 156-6 0,-1 0-10 0,0 2-11 15,-1 7-13-15,-5 3-20 0,-2 4-17 16,-1 3-14-16,-1 2-16 0,-5 4-11 0,0 2-6 16,-8 4 2-16,-5 13 6 0,-1 4 8 0,-4 5 6 15,-1 4 6-15,1 0 2 0,6 4 2 0,4-5 2 16,4-1-2-16,6-2 0 0,5-1 2 0,0-4-3 15,2-3 4-15,-1-2-4 0,7-5 0 16,0-2-2-16,0-4 1 0,0-1-1 0,3-3 5 16,1 1 4-16,0-2 5 0,-1 0 7 0,1 0 3 15,1 0 0-15,1 0 2 0,1-3-3 16,1-3-1-16,1 2-1 0,5-1-4 0,-5-1 0 16,-2 3-2-16,-2 1-2 0,-2 1-5 0,-2 1-8 15,-1 0-12-15,2 0-15 0,-2 0-23 0,2 4-16 16,4 6 6-16,1 4 17 0,3 11 28 15,4 5 23-15,0 6 7 0,-1 9 5 0,-1 2 3 16,-2 2 0-16,-4 1 3 0,0 1-1 0,-5-3 0 16,1-1 2-16,-2 1-4 0,0-2-6 0,0-2-26 15,-2-3-69-15,-3-4-139 0,3-10-224 16,-2-8-527-16</inkml:trace>
          <inkml:trace contextRef="#ctx0" brushRef="#br1" timeOffset="43334.887">10385 3443 1466 0,'0'0'117'0,"0"0"-71"0,0 0-54 16,0 0-10-16,0 0 15 0,0 0 18 16,0 0 5-16,180-84-3 0,-153 84-4 0,3 3-5 15,-2 8-5-15,-1 8 1 0,1 5-2 0,-3 5 1 16,-4 2-1-16,-8 7-2 0,-6 2 4 15,-7 4 4-15,-2 6 6 0,-12-2 1 0,-12 2 4 16,-5-3-4-16,-8-3-1 0,-5-4-2 0,0-3-5 16,2-5-2-16,2-3 3 0,4-7 7 0,9-5 8 15,7-5 20-15,6-3 14 0,7-7 9 0,6-1 12 16,1-1-2-16,0 0 3 0,1 0 3 16,5 0 0-16,0 0-7 0,9 0-6 0,12 0-8 15,21-3-2-15,22-7-5 0,27-1-11 0,17 0-14 16,13 7-16-16,9 4-9 0,3 3-11 0,7 15-29 15,2 6-113-15,-32 0-379 0,-38-7-1029 16</inkml:trace>
        </inkml:traceGroup>
      </inkml:traceGroup>
    </inkml:traceGroup>
    <inkml:traceGroup>
      <inkml:annotationXML>
        <emma:emma xmlns:emma="http://www.w3.org/2003/04/emma" version="1.0">
          <emma:interpretation id="{5EE3B0A7-8A58-42A1-B04A-6B72D293E361}" emma:medium="tactile" emma:mode="ink">
            <msink:context xmlns:msink="http://schemas.microsoft.com/ink/2010/main" type="paragraph" rotatedBoundingBox="2873,8572 16420,8035 16473,9380 2926,9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F26496-E396-4AD6-99A2-DAD6D504513F}" emma:medium="tactile" emma:mode="ink">
              <msink:context xmlns:msink="http://schemas.microsoft.com/ink/2010/main" type="line" rotatedBoundingBox="2873,8572 16420,8035 16473,9380 2926,9917">
                <msink:destinationLink direction="with" ref="{C6181532-E52F-44FE-BBF4-E954AB96D91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63D70E4-CC92-4314-BC93-059936EC04C8}" emma:medium="tactile" emma:mode="ink">
                <msink:context xmlns:msink="http://schemas.microsoft.com/ink/2010/main" type="inkWord" rotatedBoundingBox="2880,8732 7196,8561 7242,9746 2926,991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66260.55">-2113 6700 1434 0,'0'0'110'0,"0"0"-10"15,0 0-41-15,0 0-94 0,0 0-50 0,0 0-12 16,0 0 9-16,0 0 33 0,0 0 36 0,0 0 18 15,0 0 6-15,0 0 5 0,0 0-3 0,-81 173-1 16,72-135 2-16,7 2-4 0,2-4 2 16,0 0 4-16,6-4-1 0,3-2 10 0,6-3 5 15,5-3 4-15,-1-6 5 0,6-3 8 0,0-2-2 16,1-9 2-16,3-4-4 0,-2 0-6 16,0-6-5-16,4-9-3 0,1-3-9 0,-2-5-9 0,4-2-11 15,-4-4-12-15,-2 1-4 0,-2-4-1 16,-3 3 8-16,-6 0 3 0,-3 9 5 0,-2-1 2 15,-3 8-6-15,-4 6-10 0,-4 1-34 0,0 5-52 16,2 1-44-16,-3 0-11 0,1 1 26 0,3 8 49 16,0 2 51-16,2 1 23 0,2 7 13 15,0 1 7-15,-1 2 5 0,4-1 8 16,2 1 8-16,1-6 14 0,3-1 10 0,4-6 8 0,-1-3-2 16,6-3-36-16,1-2-38 0,4-5-48 0,-1-4-40 15,1-7-22-15,0-4-11 0,0-3-3 16,-4-6 15-16,1-4 24 0,1-5 34 0,-6-4 34 15,-2-4 30-15,-4-2 20 0,-7-4 9 0,-1 0 10 16,-5-2 7-16,-3-2 12 0,-1 2 16 16,-1 2 14-16,1 9 25 0,-7 8 15 0,4 13 6 15,0 8 1-15,-1 8-39 0,0 5-44 0,3 0-38 16,-2 12-30-16,-2 9 0 0,-1 10 16 0,0 10 12 16,-1 6 6-16,4 5 4 0,-2 3-1 0,1 0-1 15,4-3-2-15,-2 3-1 0,1-2-4 16,1-5 1-16,0-4-1 0,0-2 0 0,0-4-1 15,0-7 2-15,0-4 0 0,-1-5 2 0,1-6 2 16,-2-3 2-16,2-7 17 0,0-3 34 0,0-3 36 16,0 0 25-16,0 0 2 0,0-9-26 15,6-8-43-15,3-6-34 0,6-7-24 0,3-6-17 16,6-1-2-16,5-5-2 0,4 5-2 0,-2 5 0 16,6 7-4-16,-3 7-1 0,2 6 0 0,4 6 0 15,-3 6-2-15,0 1-3 0,-5 11-9 16,0 5-9-16,-7 2-8 0,-4 5-8 0,-8 3 1 15,-7-4 1-15,-5 4 18 0,-1 2 16 0,-10-4 16 16,-6 3 18-16,-5-2 6 0,-7-1 4 0,-4-3 2 16,0 3 0-16,-1-5 2 0,5 0-10 15,5-3-59-15,2-5-111 0,8-3-177 0,7-3-390 16,4-4 449-16</inkml:trace>
          <inkml:trace contextRef="#ctx0" brushRef="#br1" timeOffset="66477.893">-20 6228 1350 0,'0'0'231'0,"0"0"-171"0,0 0-43 15,0 0-60-15,0 0-54 0,0 0 6 16,0 0 33-16,0 0 41 0,0 0 24 0,0 0 22 16,0 0 8-16,-64 224 4 0,57-162-5 0,0 4-6 15,3-3-5-15,1-2-2 0,2-1 1 0,1-4-5 16,1-3-2-16,-1-2 8 0,0-4 8 15,0 1 14-15,2-6 3 0,-1 2-14 0,3-5-47 16,0-1-78-16,1-6-101 0,6 2-136 0,-4-12-253 16,0-8-57-16</inkml:trace>
          <inkml:trace contextRef="#ctx0" brushRef="#br1" timeOffset="66672.599">491 6442 576 0,'0'0'69'0,"0"0"-23"0,0 0-31 16,0 0-36-16,0 0-28 0,0 0 9 0,0 0 33 16,0 0 39-16,0 0 20 0,0 0 4 0,0 0-4 15,0 0-6-15,0 0-3 0,-64 206-1 0,59-160 2 16,2 0 7-16,3 4 5 0,0-5 2 16,0-1 1-16,0-2-26 0,0-1-53 0,5-7-97 15,-1 1-143-15,0-14-310 0,-1-6 324 0</inkml:trace>
          <inkml:trace contextRef="#ctx0" brushRef="#br1" timeOffset="66904.611">449 6452 636 0,'0'0'87'0,"0"0"4"0,0 0 8 16,0 0-4-16,0 0-22 0,0 0-41 0,0 0-31 15,0-173-15-15,29 168-2 0,7 5 5 0,4 0 7 16,6 5 0-16,0 7-4 0,1 4 0 15,-3 2-6-15,-9 4-3 0,-3-1-1 0,-6 0 0 16,-8 1 0-16,-2 0-3 0,-8-4-2 0,-7-4 3 16,-1 2 16-16,-5-1 19 0,-13-1 25 0,-6-1 16 15,-8 0 2-15,-8 1-2 0,-3 1-7 0,0-1-12 16,2 0-3-16,6-1-20 0,8-4-74 16,9 3-104-16,9-5-203 0,3-2-297 0</inkml:trace>
          <inkml:trace contextRef="#ctx0" brushRef="#br1" timeOffset="67038.748">1132 6691 1102 0,'0'0'93'0,"0"0"-62"16,0 0-6-16,0 0-25 0,0 0-8 0,0 0 7 16,0 0-24-16,0 0-56 0,0 0-102 0,0 0-187 15,0 0-213-15</inkml:trace>
          <inkml:trace contextRef="#ctx0" brushRef="#br1" timeOffset="67185.103">1167 6913 1512 0,'0'0'199'16,"0"0"-58"-16,0 0-27 0,0 0-72 0,0 0-34 16,0 0-16-16,0 0-5 0,0 0 6 0,0 0 15 15,0 0 8-15,0 0-50 0,0 0-167 16,179 4-404-16,-150 3-567 0</inkml:trace>
          <inkml:trace contextRef="#ctx0" brushRef="#br1" timeOffset="65559.573">-2939 6464 400 0,'0'0'100'0,"0"0"27"0,0 0 22 0,0 0-29 0,-34-176-48 16,45 159-49-16,4 2-43 0,9 1-11 0,3 0 3 15,14 2 1-15,2 3 1 0,10 6 3 0,6 3 1 16,-1 3 6-16,6 12 3 0,-1 7 1 0,-4 4 1 16,-1 6-4-16,-9 3-1 0,-8 1-9 15,-5 1-4-15,-13 1-3 0,-10-2-6 0,-9 2 12 16,-4-6 15-16,-15 0 14 0,-9-3 23 0,-6 6 11 16,-10-4 5-16,-8 1 9 0,4-3-5 15,-5-1-9-15,7-1-35 0,4-4-63 16,10 1-110-16,5-6-200 0,15-7 160 0</inkml:trace>
          <inkml:trace contextRef="#ctx0" brushRef="#br1" timeOffset="65317.782">-2701 6213 717 0,'0'0'-79'0,"0"0"-24"0,0 0-10 0,0 0 16 15,0 0 10-15,0 0 23 0,0 0-21 0,0 0-4 16,-154 100 89-16,139-69 0 0,2 2 0 16,0 4 49-16,3 4 49 0,5 3-19 0,-3-1-23 15,5 3-10-15,1-1 4 0,-1 2 3 0,0 1 5 16,3-2-3-16,0 2-6 0,0 0 0 0,6-4 0 16,-1 1 3-16,6-4 5 0,1 1 0 15,1-7-11-15,1 2-35 0,2-3-71 0,2-2-104 16,-5 1-91-16,-5-10-152 0,1-8 379 15</inkml:trace>
        </inkml:traceGroup>
        <inkml:traceGroup>
          <inkml:annotationXML>
            <emma:emma xmlns:emma="http://www.w3.org/2003/04/emma" version="1.0">
              <emma:interpretation id="{FAAF4620-4C46-4E27-89F4-10FF64D07BB3}" emma:medium="tactile" emma:mode="ink">
                <msink:context xmlns:msink="http://schemas.microsoft.com/ink/2010/main" type="inkWord" rotatedBoundingBox="8340,8355 9691,8302 9731,9314 8380,936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67653.292">2484 5836 1583 0,'0'0'197'0,"0"0"-192"0,0 0-17 0,0 0-23 0,0 0-18 16,0 0-3-16,0 0 7 0,0 0 5 15,0 0-14-15,0 0-19 0,0 0 5 0,0 0 31 16,0 0 30-16,0 0 33 0,135 166 9 0,-128-106 4 15,-6 5-3-15,2 4 0 0,1-3-2 16,-2 0-4-16,0 1 6 0,-1-8 8 0,0-3 5 16,2-9 4-16,1-1-4 0,0-9-8 0,-2-2-11 15,6-6-35-15,-1-5-63 0,5-3-90 0,1-6-128 16,8-5-134-16,-4-5-309 0,-3-4 664 16</inkml:trace>
          <inkml:trace contextRef="#ctx0" brushRef="#br1" timeOffset="68133.923">3527 6071 922 0,'0'0'176'0,"0"0"-69"0,0 0-31 15,0 0-91-15,0 0-55 0,0 0-7 0,0 0 16 0,0 0 42 16,0 0 29-16,0 0 19 0,0 0 11 0,0 0 5 16,0 0-3-16,-188 203-6 0,142-165-3 15,2 0-6-15,-4-3-3 0,6 4-2 0,0-4-5 16,3-4-2-16,2-4-3 0,10-6-4 0,7-6 1 15,6-4-5-15,6-5-6 0,7 0 0 16,1-3 6-16,2-2 12 0,12-1 20 0,12 0 12 16,6 0 2-16,14-3-8 0,7-5-13 0,5 0-12 15,6-3-5-15,2 3-5 0,0 0-1 0,-4 2 3 16,-5-2 1-16,-1 4 0 0,-5-2 1 16,-1 3-1-16,-8 1 0 0,-5 0-1 0,-8 2-1 15,-4 0-3-15,-8 0-6 0,-2 0-17 0,-1 0-28 16,-5 2-45-16,-7 0-68 0,-2-1-41 0,-2 2-21 15,-10 0-29-15,-11-1-8 0,-4-1-30 0,-3-1 63 16,-4 0 225-16,-1-7 0 0,-3-7 0 16,5-4 0-16,0-1 0 0,5-7 0 0,1-2 0 15,2-1 0-15,2 0 0 0,7 0 0 0,0 2 0 16,4 0 0-16,-2 2 192 0,5 2 75 16,6 3-16-16,0 5-21 0,3 3-36 0,0 4-59 0,0 4-61 15,2 4-59-15,0 0-42 0,8 4-18 16,2 10 10-16,-1 2 19 0,5 6 16 0,-3 3 11 15,-2 4 3-15,1 6 1 0,-1 2 2 0,0 4 4 16,0 1-1-16,-4 1 0 0,-1-1 5 16,1-2-4-16,0-2 8 0,0-5 9 0,0 0 5 15,2 0 3-15,-1-3-24 0,4 1-87 0,5-5-160 16,-7-6-340-16,0-8-157 0</inkml:trace>
        </inkml:traceGroup>
        <inkml:traceGroup>
          <inkml:annotationXML>
            <emma:emma xmlns:emma="http://www.w3.org/2003/04/emma" version="1.0">
              <emma:interpretation id="{78D4E92F-B34B-414B-A1FA-A93C63BB907B}" emma:medium="tactile" emma:mode="ink">
                <msink:context xmlns:msink="http://schemas.microsoft.com/ink/2010/main" type="inkWord" rotatedBoundingBox="10665,8382 16425,8154 16470,9297 10710,952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71610.795">7728 5747 1182 0,'0'0'16'16,"0"0"-38"-16,0 0-15 0,0 0-26 0,0 0-11 16,0 0 37-16,0 0 33 0,0 0 39 0,0 0 27 15,0 0 12-15,0 0-7 0,7 212-7 16,-21-158-9-16,-1 3-8 0,0 0-5 0,0 0-7 15,2-3 4-15,1-2 0 0,1 1 1 0,0-4-2 16,6-1-43-16,-5-4-74 0,9-3-121 0,1-7-166 16,0-11-330-16,1-8 504 0</inkml:trace>
          <inkml:trace contextRef="#ctx0" brushRef="#br1" timeOffset="71895.402">8399 5990 116 0,'0'0'159'0,"0"0"10"0,0 0-37 16,0 0-39-16,0 0-36 0,0 0-17 0,0 0 6 16,0 0 21-16,0 0 15 0,0 0 0 0,0 0-15 15,0 0-12-15,-39 183-12 0,6-142-6 16,-2 0-1-16,-4-2-7 0,0-2-3 0,-1-3-4 16,7-6-5-16,-3 0-1 0,8-5-3 0,4-6-1 15,6-4 1-15,7-5 0 0,4-2 12 0,3-4 22 16,4-1 19-16,0-1 11 0,8 0-2 15,9 0-22-15,8 0-15 0,11-1-12 0,10-2-6 16,4-3-3-16,4 3-1 0,-3 1-1 0,-3 2 0 16,2-1-2-16,-8 1-7 0,-2 0-17 15,-2 0-26-15,-10 0-34 0,-3 0-58 0,-9 0-62 16,-4 3-81-16,-5-3-86 0,-7 4-73 0,0-2-20 16,0-2 451-16</inkml:trace>
          <inkml:trace contextRef="#ctx0" brushRef="#br1" timeOffset="72064.301">8341 6307 0 0,'0'0'13'0,"0"0"282"0,0 0-33 16,0 0-33-16,0 0-24 0,0 0-37 0,0 0-50 16,0 0-52-16,0 0-39 0,0 0-18 0,0 0-3 15,0 0 9-15,0 0 11 0,0 0 8 16,48 23 3-16,-43 18 3 0,-3 2-5 0,-2 2-2 16,2-2-2-16,-2-3-5 0,0-2 4 0,1-3 7 15,0 0 3-15,3-4 1 0,0-2-36 0,0 1-96 16,3-3-145-16,-1-7-215 0,-4-8-599 0</inkml:trace>
          <inkml:trace contextRef="#ctx0" brushRef="#br1" timeOffset="72379.942">9149 6188 0 0,'0'0'150'0,"0"0"84"15,0 0 4-15,0 0-25 0,0 0-15 0,0 0-22 16,0 0-38-16,0 0-55 0,0 0-63 0,0 0-30 15,0 0-6-15,0 0 12 0,0 0 17 0,0 0 3 16,-9-12 1-16,-8 43-3 0,-2 0 2 16,-7 4-1-16,-1-3 1 0,-1 0 1 0,-2-1 0 15,0-1 2-15,6-3-2 0,1-6 0 0,5-2-3 16,6-3-5-16,4-7 0 0,5-2 0 16,2-4 8-16,1-1 10 0,0-1 11 0,3-1 12 15,7 2 6-15,5 1 0 0,8 0-7 0,6-1-10 16,5-1-10-16,2 2-7 0,9 2-3 15,-5-2-4-15,2 0 1 0,-4 0-1 0,-3 1 0 16,2 0 2-16,-7 1-4 0,-1 1-9 0,-6-2-31 16,-2 3-58-16,-11-3-73 0,-1 1-99 0,-8 1-78 15,-1-2-95-15,-1 1-182 0,-3-1 364 0</inkml:trace>
          <inkml:trace contextRef="#ctx0" brushRef="#br1" timeOffset="72572.838">9117 6425 0 0,'0'0'129'0,"0"0"191"0,0 0-23 15,0 0-47-15,0 0-40 0,0 0-26 0,0 0-34 16,0 0-22-16,0 0-25 0,0 0-27 16,0 0-28-16,0 0-31 0,0 0-16 0,26-158-11 15,-16 170 5-15,-2 8 7 0,3 2 4 0,1 10 5 16,-1 0 2-16,-5 7 0 0,2-2-3 0,-4 1 0 16,1-1-2-16,-3-2 1 0,0-1 6 15,-2-5 6-15,0 2 5 0,0-5 1 0,0 2-13 16,0-2-44-16,0-4-72 0,1 1-87 0,3-4-109 15,3-5-129-15,-3-5-472 0</inkml:trace>
          <inkml:trace contextRef="#ctx0" brushRef="#br1" timeOffset="72713.642">9676 6490 210 0,'0'0'455'0,"0"0"-308"0,0 0-4 0,0 0-44 16,0 0-38-16,0 0-40 0,0 0-38 0,0 0-34 15,0 0 3-15,0 0 16 0,0 0-68 0,0 0-172 16,0 0-344-16</inkml:trace>
          <inkml:trace contextRef="#ctx0" brushRef="#br1" timeOffset="68296.778">4827 6305 2263 0,'0'0'124'0,"0"0"-46"16,0 0-21-16,0 0-49 0,0 0-26 0,0 0-5 16,0 0 1-16,0 0-17 0,0 0-48 0,0 0-88 15,0 0-154-15,0 0-286 0,0 0-607 0</inkml:trace>
          <inkml:trace contextRef="#ctx0" brushRef="#br1" timeOffset="70874.871">5417 6313 321 0,'0'0'624'0,"0"0"-551"0,0 0 7 16,0 0-21-16,0 0-23 0,133-174-14 0,-116 153-3 16,3 2 1-16,-5 1 3 0,-4-4 1 0,-4-2 2 15,0 2 2-15,-6-1-1 0,-1 0-4 0,0 0-7 16,-8 4 1-16,2-1 1 0,-3 6 0 0,-3 2-5 16,-2 2-12-16,-1 1-13 0,-1 5-7 15,-6 1-4-15,2 3 4 0,-4 0 2 0,-1 3 1 16,1 5 0-16,0 3 1 0,5 3 1 0,-1 1 5 15,3 1 1-15,5-1 0 0,5 0-3 0,2-1-1 16,5 0 5-16,1 0 14 0,14-4 14 16,5-2 12-16,6-2 4 0,5-4-5 0,7-2-8 0,4 0-7 15,3 0-6-15,-5 0-4 0,0-2-8 16,-8 2-2-16,-3 0-5 0,-4 3-5 16,-2 8-4-16,-7 3-12 0,-2 7-5 0,-2 1 0 15,-1 8 6-15,-7 4 23 0,-3 2 13 0,-1 3 12 16,-2 2 9-16,-9 0 0 0,-1 1-2 15,2-3-6-15,-3 4-6 0,1-7-3 0,1 1 1 0,0-4 5 16,0-1 4-16,7-3-4 0,-4-7-49 0,7 4-88 16,1-5-151-16,0-6-255 15,6-8-61-15</inkml:trace>
          <inkml:trace contextRef="#ctx0" brushRef="#br1" timeOffset="71204.724">6365 6179 677 0,'0'0'165'0,"0"0"-10"0,0 0-5 16,0 0-44-16,0 0-34 0,-13-176-13 0,11 159-14 15,-3-1-10-15,-3 2-10 0,4 1-12 0,-4 5-8 16,-3-1-10-16,3 3-10 0,-4 1-5 0,-2 1-3 16,-5 6 0-16,2 0 4 0,-8 0-2 15,1 4 2-15,1 7 4 0,-1-1-1 0,1 6 6 16,4 0-1-16,0 0 3 0,5 2 2 0,2-1 1 15,8 2 2-15,1 0-2 0,5-3 3 0,2 2 10 16,10-1 9-16,9-2 9 0,7-3 3 16,9-1-5-16,9-1-6 0,-1 0-5 0,5-3-6 0,-1-1-6 15,0 6-4-15,-9-3-3 0,-2 5-3 16,-12 2 2-16,-2 3 1 0,-11-2 5 0,-5 6 6 16,-5-2 8-16,-5 4 6 0,0 3 3 0,-9 1 2 15,-5 0 0-15,-5 0 1 0,2-2 0 16,-4-1 0-16,3-2 3 0,-1-1 3 0,-1-1-17 15,5 2-73-15,3-1-146 0,1-5-288 0,8-6-397 0</inkml:trace>
          <inkml:trace contextRef="#ctx0" brushRef="#br1" timeOffset="71330.591">7050 6446 1375 0,'0'0'-37'0,"0"0"-17"0,0 0-17 15,0 0-83-15,0 0-156 0,0 0-439 0</inkml:trace>
          <inkml:trace contextRef="#ctx0" brushRef="#br1" timeOffset="73076.731">10190 6006 432 0,'0'0'124'0,"0"0"-63"16,0 0-8-16,0 0-11 0,0 0-10 16,0 0 5-16,0 0 11 0,168-73 7 0,-137 77-8 15,-1 8-20-15,-3 3-17 0,-3 3-11 0,-3 5-9 16,-4 2 1-16,-6 2-6 0,-1 3-6 16,-8 2-2-16,-2 2-4 0,-2-2 11 0,-12 5 8 15,-6-3 12-15,-10 3 5 0,-2-3-1 0,-8 1-2 16,-3-2-5-16,-4-3-1 0,1-1 0 0,0-5 2 15,5 1 0-15,2-6 3 0,9-5 7 16,7-3 18-16,8-7 38 0,10 1 49 0,3-4 46 16,2 1 29-16,0-2-1 0,0 0-37 0,7 0-46 15,7 0-44-15,6-2-35 0,6-2-13 0,5 1-5 16,5 1-3-16,4 1 1 0,-1 1-3 0,0 0-2 16,2 0 1-16,-2 0-1 0,-3 6 1 0,2-2 2 15,-5 2-1-15,-5 0 0 0,-3 0-2 16,-4 1-2-16,-7-1-9 0,-2 3-50 0,-3 0-98 15,-5 3-156-15,-4 0-289 0,0-3-366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0:35.839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67B4CC4C-5A10-4E3B-9B52-AE26E049ABD2}" emma:medium="tactile" emma:mode="ink">
          <msink:context xmlns:msink="http://schemas.microsoft.com/ink/2010/main" type="inkDrawing" rotatedBoundingBox="19954,1292 21935,1356 21930,1526 19949,1462" shapeName="Other"/>
        </emma:interpretation>
      </emma:emma>
    </inkml:annotationXML>
    <inkml:trace contextRef="#ctx0" brushRef="#br0">14094-1075 2052 0,'0'0'63'15,"0"0"-19"-15,0 0-46 0,0 0-87 16,0 0-17-16,0 0 11 0,0 0 34 0,0 0 73 16,192-58 7-16,-95 58 0 0,13-3 3 0,6-6-5 15,7 3-6-15,7-3-1 0,2 3-3 16,-5 2-2-16,0 1-1 0,-8 0 0 0,-7 3 0 16,-5 0-1-16,-7 0 1 0,-13 9-4 0,-10-2-3 15,-13 6 0-15,-14-1 0 0,-8 2-1 0,-13 0-15 16,-6 0-59-16,-8 1-82 0,-12 1-101 15,-3 3-83-15,-14 0-72 0,1-2-104 0,-2-5 384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05.365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EF689F8F-250B-4A4B-8E40-E423297009A8}" emma:medium="tactile" emma:mode="ink">
          <msink:context xmlns:msink="http://schemas.microsoft.com/ink/2010/main" type="writingRegion" rotatedBoundingBox="24961,8051 32445,8098 32382,18023 24898,17976"/>
        </emma:interpretation>
      </emma:emma>
    </inkml:annotationXML>
    <inkml:traceGroup>
      <inkml:annotationXML>
        <emma:emma xmlns:emma="http://www.w3.org/2003/04/emma" version="1.0">
          <emma:interpretation id="{41ADFC6B-BBC0-4630-A596-CE5C7B32DF85}" emma:medium="tactile" emma:mode="ink">
            <msink:context xmlns:msink="http://schemas.microsoft.com/ink/2010/main" type="paragraph" rotatedBoundingBox="25159,8045 32462,8220 32433,9427 25130,9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2E465B-33D4-40E8-8623-5D2A89175165}" emma:medium="tactile" emma:mode="ink">
              <msink:context xmlns:msink="http://schemas.microsoft.com/ink/2010/main" type="line" rotatedBoundingBox="25159,8045 32462,8220 32433,9427 25130,9253"/>
            </emma:interpretation>
          </emma:emma>
        </inkml:annotationXML>
        <inkml:traceGroup>
          <inkml:annotationXML>
            <emma:emma xmlns:emma="http://www.w3.org/2003/04/emma" version="1.0">
              <emma:interpretation id="{FA68C04B-74E3-41B1-B6A8-944158F7DFD1}" emma:medium="tactile" emma:mode="ink">
                <msink:context xmlns:msink="http://schemas.microsoft.com/ink/2010/main" type="inkWord" rotatedBoundingBox="25159,8045 26240,8071 26211,9279 25130,9253">
                  <msink:destinationLink direction="with" ref="{4DEC65B7-DF90-42EA-9877-265299765A7A}"/>
                  <msink:destinationLink direction="with" ref="{2842C8A7-9FF2-4CC0-9E70-1D0CFDB9B41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116 356 452 0,'0'0'123'0,"0"0"-60"16,0 0-2-16,0 0-24 0,0 0-31 15,0 0-17-15,0 0-17 0,0 0 0 0,0 0 13 16,0 0 7-16,0 0 6 0,0 0 5 0,48 14 6 16,-47 11 2-16,-1 1 4 0,0 4 7 15,0 2 10-15,-4 4 10 0,-6 3 10 0,0 2 4 16,-1 1 1-16,0 0 0 0,0-4 0 0,2-3-1 16,2-2-5-16,0-3-4 0,3-1-4 0,0-2-2 15,1-1 1-15,1-3-1 0,2-1-2 16,0-4 1-16,0-3-1 0,0-6-1 0,0-1 3 15,0-4 9-15,0-3 23 0,0-1 35 0,0 0 35 16,0 0 19-16,0-7-14 0,0-6-36 16,0-12-42-16,0-5-32 0,0-9-17 0,0-4-10 15,0-6-2-15,4-1-1 0,0-4-1 0,0-5-1 16,1 3-1-16,3-2-1 0,2 1 0 0,-1-3 1 16,2 6-3-16,-1 0 0 0,-4 6 0 15,2 1 0-15,-3 7 3 0,-1 6-2 0,0 5-2 16,-3 4-1-16,2 7 0 0,-2 4 0 0,3 2 0 15,-1 5-4-15,0 1-5 0,5 3-9 0,1-1-5 16,5 1 0-16,6 1 4 0,7 1 5 16,4 1 3-16,6 0 2 0,2 0 0 0,6 0 2 15,1 6 0-15,1 0 4 0,2 0-1 0,1 2 1 16,-4-3 1-16,1 1 1 0,-6-4 2 0,-3 0-1 16,-3-2 1-16,-6 0-2 0,-4 0 2 15,-5-3 0-15,-4 0 2 0,-2-1 0 0,-3 2-2 16,-3 2 2-16,-4-3 0 0,0 2-1 0,-3 1 1 15,-1 0-3-15,2 0-2 0,-2 0-4 16,0 0-6-16,0 0-17 0,0 0-18 0,0 1-2 0,0 8 3 16,0 4 11-16,0 5 17 0,0 5 2 15,0 3 0-15,0 8 6 0,4 6 1 16,1 6 5-16,1 5 3 0,2 1 0 0,0 5 1 0,3 0 0 16,-2-2 0-16,3 4 0 0,-2-4 2 15,1-5-2-15,-1-4 3 0,-2-1-1 0,1-4 0 16,-4-2 1-16,2-5 1 0,-3-1 0 0,0-6-1 15,0-1 0-15,-1-6 0 0,1-1 0 0,-4-5 1 16,0-1 1-16,0-5 1 0,0 0 3 16,-4 1 4-16,-4-3 9 0,-6 3 5 0,-6-4 1 15,-10 5-1-15,-5-3-6 0,-10 1-5 0,-5-2-1 16,-7 0-3-16,-5-3-2 0,-3 0-1 16,-4-3-3-16,-3 2-1 0,2-2-1 0,4 0-3 0,-1 1 0 15,6 3 1-15,6 0-2 0,2-1 1 16,9-2 0-16,6 3-1 0,5-2 1 15,8 0 1-15,6 1-2 0,6-1 0 0,7-2-1 0,3 1-1 16,3 0-4-16,0 2-1 0,9 3-1 0,8 4-24 16,7 3-98-16,-2-1-276 0,-5-1-1023 0</inkml:trace>
        </inkml:traceGroup>
        <inkml:traceGroup>
          <inkml:annotationXML>
            <emma:emma xmlns:emma="http://www.w3.org/2003/04/emma" version="1.0">
              <emma:interpretation id="{7AA6DF56-5D93-4044-B027-22D560D41942}" emma:medium="tactile" emma:mode="ink">
                <msink:context xmlns:msink="http://schemas.microsoft.com/ink/2010/main" type="inkWord" rotatedBoundingBox="27285,8186 32460,8309 32438,9249 27262,9125"/>
              </emma:interpretation>
              <emma:one-of disjunction-type="recognition" id="oneOf1">
                <emma:interpretation id="interp1" emma:lang="" emma:confidence="0.5">
                  <emma:literal>62.92</emma:literal>
                </emma:interpretation>
                <emma:interpretation id="interp2" emma:lang="" emma:confidence="0.5">
                  <emma:literal>6 2.92</emma:literal>
                </emma:interpretation>
                <emma:interpretation id="interp3" emma:lang="" emma:confidence="0">
                  <emma:literal>62-92</emma:literal>
                </emma:interpretation>
                <emma:interpretation id="interp4" emma:lang="" emma:confidence="0">
                  <emma:literal>6 292</emma:literal>
                </emma:interpretation>
                <emma:interpretation id="interp5" emma:lang="" emma:confidence="0">
                  <emma:literal>6-2.92</emma:literal>
                </emma:interpretation>
              </emma:one-of>
            </emma:emma>
          </inkml:annotationXML>
          <inkml:trace contextRef="#ctx0" brushRef="#br0" timeOffset="3185.843">3987 175 406 0,'0'0'423'0,"0"0"-353"0,0 0-9 15,0 0-14-15,0 0-25 0,0 0-26 0,0 0-32 16,0 0-11-16,0 0 8 0,0 0 15 0,0 0 24 15,0 0 6-15,0 0 1 0,0 0-2 0,-139 132 1 16,116-87 4-16,7 4 2 0,-2 5 3 16,2 1-1-16,5-1-2 0,-1 3 2 0,5-3-2 15,7-3 2-15,0-3 1 0,0-4 3 16,3-2 1-16,8-4 4 0,2-3 6 0,1-4 4 16,3-3 10-16,5-8 3 0,1-4 7 0,0-8 9 15,0-6 2-15,1-2 6 0,2-2 0 0,-7-10-1 16,0-3-2-16,-4-4-2 0,0-1-4 0,-3-3-9 15,-3 0-7-15,-3 2-11 0,-2-3-9 16,-4 5-8-16,0-2-10 0,-4 3-1 0,-6 0-9 16,-6 1-8-16,1 4-7 0,-5-1-8 0,-3 2-2 15,-7 4-1-15,-4 2 5 0,0 2 0 0,1 4 7 16,0 0 4-16,2 0 2 0,8 6 0 16,5 3-10-16,5 5-37 0,6 1-83 0,6 1-141 15,1 5-164-15,5-4-352 0,-1-6 760 0</inkml:trace>
          <inkml:trace contextRef="#ctx0" brushRef="#br0" timeOffset="3504.465">4409 544 630 0,'0'0'445'0,"0"0"-383"0,0 0-2 16,0 0-12-16,0 0-22 0,0 0-19 0,0 0-22 15,0 0-8-15,0 0 4 0,0 0 1 16,0 0 6-16,172-127 5 0,-134 140 0 0,-1 3 3 15,-1 6 1-15,-3 1-2 0,-6 7 0 0,-8 1 1 16,-6 3-1-16,-2 2 1 0,-10 0 0 16,-1 2 4-16,-12 1 2 0,-5 1 5 0,-9 1 6 15,-11 0 2-15,1-1 2 0,-3-4-1 0,-2-4-4 16,6-4-3-16,-2-9 0 0,10-3 4 16,4-4 4-16,8-4 2 0,7-5-1 0,3 0-3 15,5-1 0-15,0-2-2 0,0 2 7 0,9-2 21 16,3 3 28-16,6-3 20 0,6 0 6 0,6 0-12 15,7 0-23-15,2 0-17 0,3-5-7 16,0 2-10-16,3 0-5 0,2 3-23 0,2 0-84 16,-3 0-156-16,-10 0-309 0,-13 0-504 0</inkml:trace>
          <inkml:trace contextRef="#ctx0" brushRef="#br0" timeOffset="3653.097">5271 819 1586 0,'0'0'415'0,"0"0"-376"0,0 0-25 0,0 0-37 0,0 0-14 16,0 0-2-16,0 0-11 0,0 0-19 15,0 0-46-15,0 0-57 0,0 0-47 0,0 0-68 16,0 0-203-16,0 0-63 0</inkml:trace>
          <inkml:trace contextRef="#ctx0" brushRef="#br0" timeOffset="4076.641">5960 598 810 0,'0'0'81'0,"0"0"-33"0,0 0-3 16,0 0-7-16,0 0-7 0,-5-193-6 0,3 166-8 16,1 1-4-16,-2 0 7 0,-4 4 13 0,3 4 25 15,-1 1 13-15,-5 5 4 0,0 2-14 16,0 2-21-16,1 4-28 0,-10 4-20 0,4 0-13 15,-9 3-8-15,2 10 7 0,-5 4 4 0,-6 5 3 16,6 4 4-16,3 2 2 0,2 1 0 16,2-1 3-16,5 4 1 0,2-1 1 0,2-4 3 15,8 4 2-15,2-2 1 0,1 2 4 0,0-8 1 16,11 0 8-16,2-1 8 0,6-5 6 0,5-3 10 16,6-4-1-16,9-5-1 0,3-5-3 0,6 0-6 15,-5-5-2-15,-2-7-3 0,-2-1 3 16,-3-3 0-16,-6 1 1 0,-4 1 1 0,-6 0-7 15,-6 3-3-15,-8 4-1 0,1 4-4 0,-6 0 0 16,1 3-6-16,-2 0-12 0,0 0-17 16,0 0-26-16,0 1-5 0,0 7 6 0,0 8 12 15,-7 3 24-15,3 9 10 0,-1 5 1 0,-4 0 1 16,0 5 2-16,2-1 1 0,-1 3 4 16,5-4 5-16,-1 3 8 0,0-3 3 0,3 1 4 15,1-6-6-15,0-1-30 0,8-2-105 0,4 0-198 16,-1-6-528-16,-4-10 384 0</inkml:trace>
          <inkml:trace contextRef="#ctx0" brushRef="#br0" timeOffset="4367.052">6446 551 1468 0,'0'0'70'0,"0"0"-18"0,0 0-33 0,0 0-23 16,0 0-16-16,0 0-3 0,0 0 1 0,172-115-6 15,-145 122-6-15,1 5 2 0,-4 4 1 0,-2 2 11 16,-4 5 7-16,-3 3 2 0,-2 2 6 0,-3 2 3 16,-8 2 0-16,-2 3 4 0,0 1 2 15,-12-3 1-15,-6 2 3 0,-5-4-1 0,-5 2 1 16,-7-4 3-16,0 3 7 0,-3-5 7 0,-1-3 10 16,-2-5 9-16,6-3 8 0,8-4 8 15,6-3 1-15,9-5-4 0,4 0-8 0,8-2-12 16,0-1-9-16,10 2 7 0,14 0 13 0,11 2 15 15,19 2 6-15,23 3-7 0,14 2-14 16,13 3-17-16,7 6-21 0,10 8-103 0,-1 4-220 16,-28-8-648-16,-30-4 89 0</inkml:trace>
          <inkml:trace contextRef="#ctx0" brushRef="#br0" timeOffset="2800.241">2327 632 0 0,'0'0'0'0,"0"0"0"16,0 0 0-16,0 0 0 0,0 0 0 0,0 0 0 16,0 0 0-16,-158 40 0 0,144-37 90 0,8 0 137 15,-1 0 1-15,5-3-24 0,2 0-52 0,0 2-57 16,4-1-31-16,10 3-13 0,9 2 11 0,11 1 20 15,8-1 10-15,17 2-1 0,8 0-12 16,12-4-12-16,5 4-13 0,4-2-13 0,0 3-9 16,-3 0-4-16,-5 0-8 0,-5 1 1 0,-8 1-1 15,-3-1-5-15,-11 1 3 0,-7-2-3 16,-11 2-4-16,-4 1-1 0,-9 0-14 0,-6 3-41 16,-3 0-104-16,-2 2-142 0,-5-5-262 0,-2-3-274 0</inkml:trace>
        </inkml:traceGroup>
      </inkml:traceGroup>
    </inkml:traceGroup>
    <inkml:traceGroup>
      <inkml:annotationXML>
        <emma:emma xmlns:emma="http://www.w3.org/2003/04/emma" version="1.0">
          <emma:interpretation id="{7A826E70-A21A-494F-86AD-BA26D4405D4D}" emma:medium="tactile" emma:mode="ink">
            <msink:context xmlns:msink="http://schemas.microsoft.com/ink/2010/main" type="paragraph" rotatedBoundingBox="25235,10946 32095,10989 32086,12398 25226,12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101478-5641-4ACC-B9E8-E8DE91D8411F}" emma:medium="tactile" emma:mode="ink">
              <msink:context xmlns:msink="http://schemas.microsoft.com/ink/2010/main" type="inkBullet" rotatedBoundingBox="25234,11052 27689,11068 27681,12352 25226,12336"/>
            </emma:interpretation>
            <emma:one-of disjunction-type="recognition" id="oneOf2">
              <emma:interpretation id="interp6" emma:lang="" emma:confidence="0">
                <emma:literal>-</emma:literal>
              </emma:interpretation>
            </emma:one-of>
          </emma:emma>
        </inkml:annotationXML>
        <inkml:trace contextRef="#ctx0" brushRef="#br0" timeOffset="4750.269">2031 3692 736 0,'0'0'769'0,"0"0"-612"16,0 0 16-16,0 0-31 0,0 0-62 0,0 0-40 15,0 0-30-15,0 0-18 0,0 0 3 0,0 0 7 16,0 0 2-16,0 0 5 0,177-82 1 15,-136 92 0-15,-1-1-1 0,-2 5-2 0,-1 0-3 16,1 2-13-16,-1 1-52 0,-3-1-139 0,1 1-204 16,-9-4-464-16,-7-2 261 0</inkml:trace>
        <inkml:trace contextRef="#ctx0" brushRef="#br0" timeOffset="939.014">123 3444 433 0,'0'0'91'0,"0"0"17"0,0 0 22 0,0 0 21 15,-22-187 9-15,22 163 4 0,0 3-1 0,4 4-1 16,-1 4-9-16,-1 4-11 0,-1 6-20 0,-1 2-39 15,0 1-36-15,0 0-28 0,0 4-16 0,1 9-4 16,2 12 1-16,1 5 8 0,0 10 7 0,1 9 6 16,2 1-3-16,0 2 2 0,2 2-7 15,2 2 1-15,0-3 0 0,-1-2-1 0,-1-4 4 16,-1-4-1-16,-4-2 1 0,-1-5 1 0,-3-4-1 16,0-5-1-16,0-5-1 0,0-4-2 0,-4-4 1 15,1-4 3-15,-1-4 3 0,0 1 5 16,3-6 10-16,-1-1 15 0,1 0 6 0,-4-4 0 15,1-10-8-15,-1-8-16 0,-1-5-9 16,0-10-8-16,1-5-3 0,-1-3-1 0,6-10-3 0,-1 0-1 16,1-4-2-16,0-1 0 0,0 1-1 15,0 2 0-15,4 1-3 0,2 4 0 0,2 1-2 16,0 7 0-16,-1 4 1 0,1 7-1 0,-3 5 1 16,3 7-3-16,-2 4 2 0,2 3-2 15,3 5-3-15,1 2-1 0,5 1-2 0,9 1-1 16,1 3 2-16,11 2 3 0,3 0 2 0,7 0 0 15,5 2 0-15,3 4 2 0,3-3-1 16,-1 0 1-16,-1 3 0 0,-4-4-1 0,-3 1 1 0,-3-3-1 16,-9 0 3-16,-3 0-2 0,-5 0 1 15,-6 0 0-15,-5-3 0 0,-5-2 3 0,-5-1 0 16,1 0 1-16,-5 0-1 0,-1 0 1 0,0-1 1 16,-1 2-3-16,-2 2 0 0,4 2-2 15,-5-1 0-15,0 2-1 0,0 0-1 0,0 0-4 16,0 0-9-16,0 0-12 0,0 5-9 0,0 6 0 15,-5 5 3-15,1 9 13 0,-1 9 9 16,2 6 6-16,1 4 2 0,0 3 3 0,1 1-2 16,1 1 2-16,0 3 0 0,1-2 0 0,3 3 0 15,2 2 0-15,0 1 2 0,0-2-1 0,2 2 0 16,1-3 1-16,-2-2 3 0,1 0 2 0,-1-6-1 16,0-3 1-16,-2-2-3 0,2-4-2 0,-4-8 2 15,1-4-1-15,-4-1 1 0,0-6 0 16,0-2 0-16,-3-3 0 0,-5-2 3 0,-1-1-2 15,-8-2 3-15,0 3 0 0,-9-4-1 0,-5 3 2 16,-8-4-2-16,-9 2 1 0,-4-1-1 16,-8-3-1-16,-2 3-3 0,-5-1 0 0,-2-3 0 15,0 3-1-15,0 1 0 0,3-1 1 0,4-2-4 16,6 0 3-16,5 1 0 0,9-2-1 0,8-1 0 16,9 0-9-16,7 3-35 0,7 0-75 0,0 5-137 15,7 1-234-15,4-6-995 0</inkml:trace>
      </inkml:traceGroup>
      <inkml:traceGroup>
        <inkml:annotationXML>
          <emma:emma xmlns:emma="http://www.w3.org/2003/04/emma" version="1.0">
            <emma:interpretation id="{9659B4BE-E778-48A2-A691-ADFE8AE7E54A}" emma:medium="tactile" emma:mode="ink">
              <msink:context xmlns:msink="http://schemas.microsoft.com/ink/2010/main" type="line" rotatedBoundingBox="28415,10966 32095,10989 32086,12398 28406,12375">
                <msink:destinationLink direction="with" ref="{B7884F9C-9020-4E21-9976-E34854655CA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34988C1-32A3-46E4-A352-04BFBEB26FB6}" emma:medium="tactile" emma:mode="ink">
                <msink:context xmlns:msink="http://schemas.microsoft.com/ink/2010/main" type="inkWord" rotatedBoundingBox="28415,10966 32095,10989 32086,12398 28406,12375"/>
              </emma:interpretation>
              <emma:one-of disjunction-type="recognition" id="oneOf3">
                <emma:interpretation id="interp7" emma:lang="" emma:confidence="0.5">
                  <emma:literal>62.93</emma:literal>
                </emma:interpretation>
                <emma:interpretation id="interp8" emma:lang="" emma:confidence="0">
                  <emma:literal>62-93</emma:literal>
                </emma:interpretation>
                <emma:interpretation id="interp9" emma:lang="" emma:confidence="0">
                  <emma:literal>62.933</emma:literal>
                </emma:interpretation>
                <emma:interpretation id="interp10" emma:lang="" emma:confidence="0">
                  <emma:literal>6-2.93</emma:literal>
                </emma:interpretation>
                <emma:interpretation id="interp11" emma:lang="" emma:confidence="0">
                  <emma:literal>6293</emma:literal>
                </emma:interpretation>
              </emma:one-of>
            </emma:emma>
          </inkml:annotationXML>
          <inkml:trace contextRef="#ctx0" brushRef="#br0" timeOffset="5124.692">3686 2914 816 0,'0'0'123'16,"0"0"15"-16,0 0-15 0,0 0-56 15,0 0-62-15,0 0-41 0,0 0-18 0,0 0 16 16,0 0 29-16,0 0 20 0,0 0 16 0,0 0 13 16,-102 171 10-16,71-112 3 0,0 0-4 0,1-2-3 15,2 3 0-15,1-2-5 0,1 1 5 16,3-2-8-16,8 0-10 0,3-2-3 0,10-4-3 15,2-5 3-15,7-2 5 0,12-5 1 0,6-6 3 16,4 0-2-16,8-8-4 0,-1-3 1 0,4-5-2 16,0-5-1-16,1-5 0 0,-2-7 0 0,0 0-5 15,1-9-5-15,-5-5-1 0,0-5-3 16,-5-5-2-16,-6-1-2 0,-8-3-3 0,-4 1 1 16,-9 0-1-16,-3 3-2 0,-4 0 0 0,-15 5-6 15,-7 3-1-15,-7 5-3 0,-9 7 2 0,-8 1 0 16,-5 3 2-16,-3 0 1 0,0 0-1 15,1 3 2-15,4 3-1 0,2 4 2 0,10 2-26 16,8 2-80-16,7 3-134 0,11-4-264 0,8-2-660 16</inkml:trace>
          <inkml:trace contextRef="#ctx0" brushRef="#br0" timeOffset="5451.874">4278 3427 1565 0,'0'0'119'0,"0"0"-28"0,0 0-10 0,0 0-36 16,0 0-31-16,0 0-14 0,0 0-11 0,0 0-2 15,0 0 0-15,0 0-2 0,0 0-2 16,0 0-3-16,165-75 0 0,-149 93 3 0,-1 4 6 16,-1 1 6-16,-1 4 6 0,-2 5 4 0,-4 0-1 15,0 3 0-15,-6-1 0 0,-1 3 0 0,-1-3-1 16,-9 0 3-16,-3 0 1 0,-5-1 1 0,-3-3 3 15,-5-2 2-15,-1-1 0 0,1-7-2 16,3 0 0-16,1-6-1 0,1-6-2 0,7 0 0 16,6-4 0-16,1 2 3 0,7-5 2 0,0-1 5 15,0 2 8-15,0-2 6 0,13 0 5 16,1 0 3-16,11-2-2 0,3-5-6 0,11 1-6 16,3-1-6-16,7 1-4 0,-3 2-1 0,6 2 0 15,-1 1-3-15,0 1-19 0,2 0-83 16,3 0-214-16,-16 0-513 0,-13 0-228 0</inkml:trace>
          <inkml:trace contextRef="#ctx0" brushRef="#br0" timeOffset="5580.945">5443 3708 1975 0,'0'0'130'15,"0"0"-103"-15,0 0-28 0,0 0-13 0,0 0-44 16,0 0-165-16,0 0-288 0,0 0-814 0</inkml:trace>
          <inkml:trace contextRef="#ctx0" brushRef="#br0" timeOffset="6027.092">6020 3220 1186 0,'0'0'135'0,"0"0"-76"0,0 0-9 0,-60-183-6 16,42 158-15-16,9 11-18 0,-6 4-5 0,-3 2-6 15,-2 3-4-15,-8 4-3 0,-3 1-6 0,-2 0-1 16,-2 8 4-16,-2 4 4 0,8 3 6 16,-1 5 3-16,3 5-2 0,1 4 0 0,5 2-2 15,6 4 0-15,4-2 1 0,7 0 3 0,4 0 2 16,1-3 4-16,11-1 4 0,3-4 0 15,8 1 5-15,2-4 1 0,0-6-3 0,4-3 0 0,-1-2 0 16,-1-8-2-16,-1-1 3 0,-2-2 5 16,-5-4 0-16,1-6 6 0,-2-2 4 0,-2-3 0 15,3-2-3-15,-3-1 1 0,-2-1-4 0,-2 2-5 16,0 2-3-16,-4 3-9 0,3 3-7 16,1 4-2-16,-1 4-8 0,-4 1-3 0,4 0-3 15,0 9-3-15,-2 2 5 0,-3 7 5 0,2 3 3 16,-4 6 6-16,-3 6 1 0,-1 2 0 0,0 3 0 15,0 3 1-15,-7 3 0 0,-1 1 1 16,-3 0 0-16,2-1 0 0,-1-2 1 0,0 1 4 16,-1-3 5-16,-1 1 6 0,5-3 7 0,-3-1-1 15,1-1-3-15,5-4-25 0,-6-2-96 16,6-2-195-16,2-8-441 0,-4-8-135 0</inkml:trace>
          <inkml:trace contextRef="#ctx0" brushRef="#br0" timeOffset="6623.83">6447 3297 0 0,'0'0'0'0,"0"0"0"0,0 0 0 15,0 0 0-15,0 0 70 0,0 0 111 16,157-102-2-16,-127 93-14 0,4 6-22 0,-5 3-30 15,1 0-25-15,4 5-20 0,-4 8-14 0,-2 7-9 16,5 3-8-16,-8 1-4 0,-2 3-4 0,-2 3-6 16,-5-2-5-16,-5 3-4 0,-6-3-5 15,2 1 3-15,-7-1-2 0,0-3 3 0,-10-1 4 16,-3 0 3-16,-6-4 3 0,-5-4 2 0,-6 2 0 16,-5-7 1-16,-6 1 1 0,2-5-2 0,-3-1-2 15,4-3-3-15,7-1-1 0,1-2 2 16,11 0-1-16,4 0 1 0,6 0 1 0,5-2-2 15,1 1-4-15,3-1-14 0,0 2-21 0,4 0-13 16,6 2-4-16,4 7 3 0,5 5 6 16,6 2-1-16,0 6 5 0,5 6 5 0,3 4 7 15,-2 4 7-15,-3 2-1 0,-1 2-1 0,-2 3 3 16,-9-3 0-16,-3 1 0 0,-3-3 3 16,-9 0 3-16,-1-3 5 0,-9-3 9 0,-7-1 7 15,-9-3 9-15,-6-6 13 0,-7-4 11 0,-5-3 7 16,-9-6 6-16,-3 0-6 0,-7-4-7 0,-5 1-13 15,0-3-11-15,0 2-7 0,4-2-2 16,6 2-1-16,6 1-9 0,7 3-69 0,8 2-174 16,11-2-447-16,12-1-396 0</inkml:trace>
        </inkml:traceGroup>
      </inkml:traceGroup>
    </inkml:traceGroup>
    <inkml:traceGroup>
      <inkml:annotationXML>
        <emma:emma xmlns:emma="http://www.w3.org/2003/04/emma" version="1.0">
          <emma:interpretation id="{18F5E1A2-189D-468B-9130-7EB286190979}" emma:medium="tactile" emma:mode="ink">
            <msink:context xmlns:msink="http://schemas.microsoft.com/ink/2010/main" type="paragraph" rotatedBoundingBox="24867,14337 32123,14019 32285,17705 25029,18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A6747F-94C2-42DA-B627-9C5EC2840732}" emma:medium="tactile" emma:mode="ink">
              <msink:context xmlns:msink="http://schemas.microsoft.com/ink/2010/main" type="line" rotatedBoundingBox="24867,14337 32123,14019 32285,17705 25029,18023">
                <msink:destinationLink direction="with" ref="{B7884F9C-9020-4E21-9976-E34854655CA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9A19D38-D3E3-47DC-9845-DD6EB0453CA6}" emma:medium="tactile" emma:mode="ink">
                <msink:context xmlns:msink="http://schemas.microsoft.com/ink/2010/main" type="inkWord" rotatedBoundingBox="24867,14337 26628,14260 26790,17946 25029,18023">
                  <msink:destinationLink direction="with" ref="{BB056B52-B903-429F-B947-EB134853DEDA}"/>
                </msink:context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990.731">551 8971 1690 0,'0'0'9'0,"0"0"-119"0,0 0-130 0,0 0-230 16,0 0-409-16</inkml:trace>
          <inkml:trace contextRef="#ctx0" brushRef="#br0" timeOffset="2130.238">767 9413 1603 0,'0'0'264'0,"0"0"-251"16,0 0-34-16,0 0-105 0,0 0-253 0,0 0-910 0</inkml:trace>
          <inkml:trace contextRef="#ctx0" brushRef="#br0" timeOffset="2256.907">825 9913 2155 0,'0'0'30'0,"0"0"-133"0,0 0-309 15,0 0-1003-15</inkml:trace>
          <inkml:trace contextRef="#ctx0" brushRef="#br0" timeOffset="1827.353">333 6540 1127 0,'0'0'53'16,"0"0"-49"-16,0 0-12 0,0 0-8 0,0 0 17 15,0 0 11-15,0 0 6 0,0 0 4 16,17 212 8-16,-17-163 1 0,0 1 5 0,-1 0 4 16,-3-2 0-16,-3-2 1 0,3 0-5 0,1-4-6 15,-1-1-6-15,2-5-1 0,-1-4-3 0,0-6 1 16,-1-3 1-16,0-6 0 0,-1-6 6 15,1-5 7-15,0-3 16 0,0-3 12 0,-3 0 6 16,1-8-1-16,-2-7-18 0,1-9-12 0,-1-6-16 16,3-8-5-16,-3-7-5 0,5-8-4 15,-2-4-1-15,2-8 0 0,0-2 0 0,1-3-2 16,0-1-3-16,2 2 0 0,0 1-3 0,2 6 2 16,-2 6-1-16,2 7 0 0,4 7 1 0,-1 8-2 15,-2 6 2-15,1 7-2 0,1 6-3 16,2 1-3-16,3 5-6 0,2 3-4 0,5 3-3 0,4 1 3 15,7 2 4-15,3 0 4 0,6 6 5 16,6 3 0-16,6 0 2 0,5 1 0 0,4-1 2 16,7 1 0-16,-4-1-2 0,2-3 2 0,-2 2-1 15,-7-4 1-15,2-2 0 0,-6 2 1 16,-8-4 0-16,1 0 0 0,-8-7 2 0,-2-2 0 16,-7-1 2-16,-3 0 5 0,-5 1 6 0,-4-1 9 15,-2-1 7-15,-4 3 7 0,-1-1 3 0,-2 5-2 16,-3-2-3-16,-1 4-8 0,2 1-13 15,-3 1-10-15,0 0-15 0,0 0-8 0,0 6 0 16,0 7 3-16,0 8 8 0,0 7 6 0,1 5 3 16,5 7-1-16,-2 3-1 0,5 5 0 0,2 0 1 15,3 5-1-15,2 1 2 0,5 1 2 16,0-1-3-16,3-2 3 0,-1 1-1 0,-3-5-2 16,-1-1 1-16,-1-3-1 0,-6-4 1 0,-4-2 2 15,-2-3 0-15,-6-3-1 0,0-1-1 16,-10-2 1-16,-5-3 1 0,-2 0 6 0,-10-1 6 15,-5-3 0-15,-7-4 4 0,-9 1-4 0,-9-5-2 16,-8-1-2-16,-10-3-2 0,-7-3-2 0,-9 1-2 16,-5-5 0-16,-4-2-3 0,-3-1 1 15,-2-1 0-15,-1 1-1 0,5-2 0 0,0-1-2 16,9-1 0-16,3 1 0 0,12-2-1 0,11 4 1 16,10-2 1-16,13 2-1 0,13-2 1 0,10 3-1 15,10 0-4-15,10 0-3 0,5 6-29 16,12 4-111-16,-2 0-246 0,0-1-1039 0</inkml:trace>
        </inkml:traceGroup>
        <inkml:traceGroup>
          <inkml:annotationXML>
            <emma:emma xmlns:emma="http://www.w3.org/2003/04/emma" version="1.0">
              <emma:interpretation id="{9C0175FD-50C0-49BF-A6A3-285761DA5A49}" emma:medium="tactile" emma:mode="ink">
                <msink:context xmlns:msink="http://schemas.microsoft.com/ink/2010/main" type="inkWord" rotatedBoundingBox="27218,14260 32125,14045 32264,17217 27357,17433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7840.927">4964 6818 2114 0,'0'0'45'0,"0"0"-15"15,0 0-18-15,0 0-7 0,0 0-6 0,0 0-14 16,0 0-65-16,0 0-152 0,0 0-207 15,0 0-359-15,0 0 157 0</inkml:trace>
          <inkml:trace contextRef="#ctx0" brushRef="#br0" timeOffset="8336.968">5700 6488 455 0,'0'0'117'0,"0"0"-49"0,0 0 4 0,41-184-2 16,-29 145-14-16,-3 6-11 0,-2 1-11 0,1 3-1 15,-6 4 40-15,-2 2 34 0,-7 5 20 16,-7 0 6-16,-5 5-33 0,-8 1-30 0,-1 2-21 16,-9 9-14-16,-3 1-9 0,-5 11-7 0,-3 7-5 15,-4 5-2-15,7 3-2 0,1 8-2 16,9-3-4-16,1 6 1 0,7-2 0 0,4 6 3 0,5 1 2 15,5 0 3-15,9-5 1 0,4-1-1 16,0-6-1-16,12-5-1 0,4-6-1 0,4-5 1 16,3-1 1-16,7-3 1 0,2-5 1 0,2-2 0 15,1-3-1-15,5 0-1 0,-2-8 0 16,0-4-2-16,1-2-1 0,-3-3 0 0,2-1-3 16,1-5 2-16,-1 2-3 0,-1 0 0 0,-5 4-1 15,2 4-2-15,-7 2-1 0,-1 5-2 0,-6 4 0 16,2 2 0-16,-7 0 0 0,-2 2-2 15,-2 8-1-15,-6 2 0 0,2 4 2 0,-5 5 5 16,-2 4 2-16,-3 3 1 0,-5 4 2 0,-4 2 1 16,3 2-1-16,-3 2 2 0,0 1 3 15,1 3 1-15,-1-2 2 0,0 3 1 0,1-3-2 16,4 0-4-16,-2-3-2 0,-2 0 0 0,7-4 2 16,-5-3 4-16,4-1 1 0,-3-2 0 0,4-3 1 15,0-1-6-15,-1-6-8 0,2 0-29 0,3-3-64 16,0-3-96-16,0-3-127 0,7-5-138 0,-3 1-228 15,-1-4 201-15</inkml:trace>
          <inkml:trace contextRef="#ctx0" brushRef="#br0" timeOffset="7007.472">2116 6880 1143 0,'0'0'157'0,"0"0"-8"0,0 0-24 0,0 0-61 15,0 0-40-15,0 0-19 0,0 0-1 16,0 0 7-16,0 0-1 0,0 0 0 0,177-26-1 15,-142 37-3-15,2 1 4 0,1 1 0 0,4 1 3 16,1 1 2-16,-1 1-1 0,1 0-2 0,-2-1-29 16,0 0-106-16,1-1-192 0,-7-2-435 15,-16-8 164-15</inkml:trace>
          <inkml:trace contextRef="#ctx0" brushRef="#br0" timeOffset="9077.74">2706 8840 2055 0,'0'0'9'0,"0"0"0"0,0 0-9 15,0 0-21-15,0 0-82 0,0 0-133 0,188-99-187 16,-135 100-346-16,-14 1 248 0</inkml:trace>
          <inkml:trace contextRef="#ctx0" brushRef="#br0" timeOffset="7333.95">3585 6223 1249 0,'0'0'144'0,"0"0"-5"16,0 0-30-16,0 0-53 0,0 0-29 15,0 0-14-15,0 0-7 0,0 0-1 0,-174 27 2 16,147 17-1-16,-4 4 3 0,-3 4 1 0,-3 3 1 16,2-3 4-16,1-1 2 0,1 1 1 0,5-2 2 15,4 1-1-15,5-3 0 0,6 2 0 0,5-5-4 16,5-3 3-16,3-4 0 0,11-5 2 15,10-4 3-15,5-8 0 0,4-2 2 16,4-6-1-16,9-6 0 0,-1-4-5 0,1-3 0 0,6-4-4 16,-7-7-1-16,-3-4-1 0,-1-1 0 0,-10-4-3 15,-6-2 2-15,-4-2-3 0,-8 3 0 16,-6-1-1-16,-4 4-4 0,0 4-3 0,-8 2-2 16,-9 1-2-16,-5 8-2 0,-9-1 1 0,-7 4-2 15,0-1-6-15,-1 1-16 0,0 8-36 16,4 1-61-16,2 3-98 0,6 2-140 0,8-3-304 15,8-2-86-15</inkml:trace>
          <inkml:trace contextRef="#ctx0" brushRef="#br0" timeOffset="9191.98">3817 8920 718 0,'0'0'40'0,"0"0"-25"15,0 0-26-15,0 0-194 0,0 0-352 0</inkml:trace>
          <inkml:trace contextRef="#ctx0" brushRef="#br0" timeOffset="7684.095">3907 6549 1332 0,'0'0'80'0,"0"0"-9"15,0 0-14-15,0 0-18 0,0 0-21 0,0 0-12 16,0 0-9-16,0 0-1 0,0 0-3 0,0 0-3 16,156-103 0-16,-141 120-2 0,-2 0 1 15,-4 6 1-15,-5 1 3 0,-4 1 1 0,0 4 2 16,-3 2 4-16,-9 1 1 0,0 1 4 0,-3 1 1 16,-4 2 2-16,0-2 2 0,0 2-3 15,-1-4 3-15,2 3-1 0,-4-4-3 0,6-5 0 16,-1 0-3-16,2-6 0 0,1-2 0 0,6-6 0 15,3 1-3-15,1-3 1 0,4-3-1 0,0-1 2 16,1-1 7-16,8 1 9 0,4-4 12 0,3 1 11 16,8 0 8-16,3-3 2 0,4 3-3 15,6-3-7-15,5 0-11 0,1 0-4 0,-1 2-6 16,3-2-3-16,-3 1 0 0,-3 4-3 0,1-2-1 16,-2 2-3-16,0 1-8 0,1 0-54 0,-5 1-131 15,-7-2-245-15,-6-1-936 0</inkml:trace>
          <inkml:trace contextRef="#ctx0" brushRef="#br0" timeOffset="9306.11">4066 9282 694 0,'0'0'-363'0,"0"0"32"0</inkml:trace>
          <inkml:trace contextRef="#ctx0" brushRef="#br0" timeOffset="8818.034">6821 6513 1416 0,'0'0'205'0,"0"0"-119"0,0 0-29 0,0 0-39 15,0 0-29-15,0 0-5 0,0 0 6 16,0 0 10-16,0 0 3 0,0 0-1 0,0 0 4 16,0 0 2-16,0 0 1 0,-170 177 5 0,118-147 1 15,-5-3 2-15,1 1 4 0,2-5 0 16,0-1 1-16,3-2 0 0,6-2-2 0,4-2-3 16,6-4-1-16,7-3-2 0,5-1-2 0,8-2-1 15,4-2-4-15,8-1-3 0,3-3 2 0,0 3 0 16,7-2 7-16,7 1 8 0,6-2 2 15,15 0 1-15,6 0-7 0,9 0-4 0,8-3-4 16,4 0-1-16,3 3-2 0,-4 3-1 0,4-3 2 16,-4 0-6-16,-6 1 3 0,0 1 1 0,-5-2-2 15,-7 0 2-15,-4 3-1 0,-8-3-5 0,-2 0-6 16,-5 0-13-16,-4 0-22 0,-8-6-31 0,-5 0-36 16,-5-4-47-16,-2-1-50 0,0-3-33 15,-6 0-21-15,-6-2 9 0,-4-2 26 0,-6-3 22 16,-1 1 31-16,3-3 40 0,-3 2 43 0,0 0 88 15,4 0 1-15,-4 4 0 0,4 0 0 16,-1 5 0-16,5 1 16 0,0 7 52 0,3 0 38 16,0 4 25-16,5 0 2 0,0 7-11 0,-4 6-8 15,7 7 8-15,-1 7 20 0,-3 7 4 0,-2 2-10 16,6 6-34-16,-4 6-35 0,4 3-21 0,1 4-11 16,-6 3 1-16,5 3-7 0,-6 4-55 0,-3 5-163 15,0-17-361-15,8-17-236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16.454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4DEC65B7-DF90-42EA-9877-265299765A7A}" emma:medium="tactile" emma:mode="ink">
          <msink:context xmlns:msink="http://schemas.microsoft.com/ink/2010/main" type="inkDrawing" rotatedBoundingBox="17417,12479 23143,9309 23551,10046 17825,13216" semanticType="callout" shapeName="Other">
            <msink:sourceLink direction="with" ref="{FA68C04B-74E3-41B1-B6A8-944158F7DFD1}"/>
            <msink:sourceLink direction="with" ref="{B7884F9C-9020-4E21-9976-E34854655CAF}"/>
          </msink:context>
        </emma:interpretation>
      </emma:emma>
    </inkml:annotationXML>
    <inkml:trace contextRef="#ctx0" brushRef="#br0">0 3010 0 0,'0'0'0'15,"0"0"59"-15,0 0 15 0,0 0-43 16,0 0-3-16,0 0 7 0,0 0 15 0,0 0 13 0,0 0 6 16,0 0 17-16,161-3 8 0,-123 1 6 15,4-4 11-15,5 0 2 0,9-3 4 0,5-1 2 16,5-1-8-16,4-2-8 0,9-1-7 0,5-1-15 16,4-2-9-16,4-1-17 0,6 0-11 0,4-3-10 15,3 1-9-15,8-1 0 0,-1 0-5 16,3 0 1-16,-1-3-3 0,1 0-3 0,-4 0-1 15,-5-2-2-15,3 1-1 0,-4-3 2 0,2-2 2 16,0-1 0-16,3-9 7 0,-5 0 4 16,-1-7 6-16,2-1 2 0,-2-3 6 0,3 0 1 15,1-7-1-15,6 0-1 0,-3-2-7 0,2 0 0 16,0 3-1-16,-6-3 3 0,1-4-3 16,3 1-2-16,-10-5-4 0,5-1-2 0,-2-2-1 0,-1 1-2 15,-6-3-2-15,-1 1-3 0,2-2-1 16,-10-1-3-16,2 1 1 0,-2-1-1 0,-7 2-2 15,-1 1 2-15,-8 2-2 0,4 1 0 0,-7-2-1 16,-3 2-1-16,-4 1 2 0,-5 2-1 0,-5 1 1 16,-8 5-2-16,1 1-1 0,-3 0-2 15,-8 8-3-15,-1 3 0 0,-4 5-1 0,-6 9 3 16,-4 3 1-16,-7 7 2 0,-3 7-6 0,-3 3 1 16,-2 6-1-16,0 5-7 0,-3 3 0 15,-1 0-5-15,2 11-4 0,-1 7-9 0,-1 7-25 16,0 7-57-16,0 7-115 0,-1 5-180 0,-2-9-339 15,-1-9-365-15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20T03:12:17.177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2CBD9E0E-6BAE-42A0-8576-C68DA69F34BE}" emma:medium="tactile" emma:mode="ink">
          <msink:context xmlns:msink="http://schemas.microsoft.com/ink/2010/main" type="inkDrawing" rotatedBoundingBox="17435,12849 23199,12275 23223,12518 17459,13092" semanticType="callout" shapeName="Other"/>
        </emma:interpretation>
      </emma:emma>
    </inkml:annotationXML>
    <inkml:trace contextRef="#ctx0" brushRef="#br0">0 548 0 0,'0'0'0'0,"0"0"0"0,0 0 0 0,0 0 0 15,0 0 0-15,0 0 0 0,0 0 0 0,0 0 0 16,190-4 0-16,-134 5 0 0,5 2 93 0,8-1 87 16,8-1 2-16,7 2-12 0,8-3-18 0,9 0-13 15,7 2-10-15,5-2-20 0,13 0-14 16,6 0-8-16,9 0-13 0,9 0-5 0,3-2-2 16,5-2-8-16,7 2-3 0,2-4-4 0,1-1-6 15,2-2 1-15,-1-1-3 0,7-2 1 16,1-1 0-16,1-2 2 0,3-2 0 0,1-1 3 15,1 0-3-15,1-4-4 0,2-1-3 0,-9-1-2 16,-4-2-3-16,-5-2-5 0,-17-1-3 0,-7 0-1 16,-14 1-3-16,-14-1-3 0,-12 0 0 0,-6 2-5 15,-16 3 0-15,-7 0-2 0,-16 4-1 16,-9 4 0-16,-8 3 0 0,-12 0-1 0,-4 4-2 0,-5 4 0 16,-7 4-4-16,-9 1-21 0,1 3-54 15,-6 11-124-15,-6 0-213 0,2-2-659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7DA9-0D1D-0545-A574-A442383B943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C580-6430-9644-ACA7-5A088AF4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3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7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1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92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9EA-B3EB-274A-B9C7-79FCF5BC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32D48-9E13-A348-94EA-52C5CE89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5AA8-43DB-DD42-BAAE-0D04CC5D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57C3-F954-784B-92EE-AD84D540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CF36-35CD-EC43-B067-3CAB5F4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74AA-B5E8-B849-8867-8F3AAAE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40AC-41A1-8B4D-B9B8-D993AE5B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B3EB-D31C-434A-87BB-591EA7D0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CC66-BBB4-FA42-B5D5-EF3802F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03C2-DC9C-C446-A997-7B190B0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1F33F-9B8E-A049-A379-DF6A5437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2CF0-2507-8F42-BCAC-E5D651A4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FDBD-8E8A-4F41-A7B9-07E2F5A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1D95-8824-D24D-A0D2-317A7EE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D6F2-A3F8-1946-B72B-E0268443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E123-1320-E747-B457-A3B507FA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B89-AB4E-D448-86A5-4F35E9CE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448-A566-984E-8529-8E6A623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1543-DD10-BE4A-9A85-344B7442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3BF4-4B1F-474E-8314-A5B5A18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F180-6305-0440-B0BF-626CE73E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BFC8-D96C-D94E-AEAB-AA58295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AED3-7DD6-BF42-896D-7196EFC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3AE8-0297-7F40-B7DC-62485B8D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CE8-677E-9945-9E1A-55BEC2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EDF1-5CC8-5B46-8254-9FDD9D5B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C1E-2657-E44B-8BCB-9E014E7AF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2053-4650-1446-9D62-7572E402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6F0B-4F78-F848-9B7E-E25706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2A51-55AC-AA44-BE33-C555D5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1D90-881F-F546-AB02-96D7E708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36B-6D7A-C947-86CF-31D20873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CAF-B551-8C4A-8C28-15A2135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4A506-D328-9247-AFEF-D4DBB55D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89E6A-0762-8A41-9B85-CC5EB630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9E435-E54E-CE45-94F8-BF2D5203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600E-DBC2-D54B-A9F7-7D2D6A16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61E63-A5A5-BE44-8742-89D0C28C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6E145-3B95-1A4B-BAA4-5C06EBF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A7-4986-1448-BE3B-928F23F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27543-8D2B-724F-A087-FB1C19FF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27E-C41C-214E-BE46-B6AD418A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F58B3-93D5-A747-B803-3605BA9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3CDE2-C3AB-484E-862A-157E0410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D4617-2E93-7847-9DE0-919F2443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2FC9-6AE6-BB42-A5A6-09DCA2BA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470-BF3D-2141-A2CF-BE74D25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F40B-A5C0-8F4C-AD39-80D11AE4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FCF5-9A6D-3840-A302-16999B59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7433-72E3-6041-BAB4-13C1F78E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FB2A-AB5E-504C-B9E2-656E7C88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7B91-9634-DA44-B9B7-EA8C7D7C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2A6-9025-F547-964B-F8D9CBD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88CB6-78A8-E343-AF81-7AFF6A804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9923-CCF2-E84F-9E72-BD821B71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1210-3360-BB40-BC7D-A0B924E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2D23B-FC56-2240-B1CD-AB6C6031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8517-26CC-6048-82CB-A066D616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27079-24D5-244F-A9BD-5F149E5A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B229-B5D8-6E41-AD14-BC290A8E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2EC5-E933-D249-BA2F-037417166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DBE2-2C8B-764D-9EF7-C9C1691D32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89D3-0C8F-B64C-8668-A53358D1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503F-E2A9-5B46-8034-8D194E7E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12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4.xml"/><Relationship Id="rId10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32.emf"/><Relationship Id="rId21" Type="http://schemas.openxmlformats.org/officeDocument/2006/relationships/image" Target="../media/image23.emf"/><Relationship Id="rId34" Type="http://schemas.openxmlformats.org/officeDocument/2006/relationships/customXml" Target="../ink/ink21.xml"/><Relationship Id="rId7" Type="http://schemas.openxmlformats.org/officeDocument/2006/relationships/image" Target="../media/image16.emf"/><Relationship Id="rId12" Type="http://schemas.openxmlformats.org/officeDocument/2006/relationships/customXml" Target="../ink/ink10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23.xml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8.emf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1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customXml" Target="../ink/ink6.xml"/><Relationship Id="rId9" Type="http://schemas.openxmlformats.org/officeDocument/2006/relationships/image" Target="../media/image17.emf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6.emf"/><Relationship Id="rId30" Type="http://schemas.openxmlformats.org/officeDocument/2006/relationships/customXml" Target="../ink/ink19.xml"/><Relationship Id="rId35" Type="http://schemas.openxmlformats.org/officeDocument/2006/relationships/image" Target="../media/image30.emf"/><Relationship Id="rId8" Type="http://schemas.openxmlformats.org/officeDocument/2006/relationships/customXml" Target="../ink/ink8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AEAE-55E1-C240-929F-1F27FF1E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8-Lec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11040-D338-3B40-BD28-0B8E8986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addressing-II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host,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Allot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5480" y="2035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retain(R2L) and how many to convert to 1's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6208" y="2682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get us the desired number of hosts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number of subnets.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5075" y="4167011"/>
            <a:ext cx="42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give you the range for each subnet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7214" y="486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last cannot be : first is subnet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is broadcast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subnet. 2nd-lastbutone are usable host addresses.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10784" y="4920677"/>
            <a:ext cx="5843016" cy="86688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315075" y="3969812"/>
            <a:ext cx="4333875" cy="687743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940742" y="2766859"/>
            <a:ext cx="5146358" cy="646331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745480" y="1786487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3265933" y="2221825"/>
            <a:ext cx="2479547" cy="79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4504699" y="3090025"/>
            <a:ext cx="1436043" cy="42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8250" y="4455535"/>
            <a:ext cx="1266825" cy="140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48225" y="5535386"/>
            <a:ext cx="720471" cy="40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4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05625" cy="38989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into as many subnets as possible as long as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50 clients per network.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204.15.5.0. Your company must break the network into 20 separate subnets.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Class C network of 204.15.5.0, use the </a:t>
            </a:r>
            <a:r>
              <a:rPr lang="en-US" dirty="0"/>
              <a:t>Topology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subnets.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 using the Your company must break the network as shown below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vlsm-router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35" y="708696"/>
            <a:ext cx="4223889" cy="227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11165400" y="2145338"/>
              <a:ext cx="529200" cy="4888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60000" y="2139578"/>
                <a:ext cx="5367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/>
              <p14:cNvContentPartPr/>
              <p14:nvPr/>
            </p14:nvContentPartPr>
            <p14:xfrm>
              <a:off x="8170200" y="2071538"/>
              <a:ext cx="731520" cy="511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4440" y="2066498"/>
                <a:ext cx="741600" cy="519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8A88E4-0933-924B-8F74-4F537AA42C54}"/>
              </a:ext>
            </a:extLst>
          </p:cNvPr>
          <p:cNvSpPr txBox="1"/>
          <p:nvPr/>
        </p:nvSpPr>
        <p:spPr>
          <a:xfrm>
            <a:off x="9338553" y="2985578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 1</a:t>
            </a:r>
          </a:p>
        </p:txBody>
      </p:sp>
    </p:spTree>
    <p:extLst>
      <p:ext uri="{BB962C8B-B14F-4D97-AF65-F5344CB8AC3E}">
        <p14:creationId xmlns:p14="http://schemas.microsoft.com/office/powerpoint/2010/main" val="38719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713A0-D15C-2A46-8839-6F517C3B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92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BD0155-1241-9443-B058-D835439AAC70}"/>
              </a:ext>
            </a:extLst>
          </p:cNvPr>
          <p:cNvSpPr txBox="1"/>
          <p:nvPr/>
        </p:nvSpPr>
        <p:spPr>
          <a:xfrm>
            <a:off x="262648" y="282102"/>
            <a:ext cx="6371616" cy="654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 A = 14hosts, Net B = 28 hosts, Net C = 2 hosts, Net D = 7 hosts, Net E = 28 hosts</a:t>
            </a:r>
          </a:p>
          <a:p>
            <a:r>
              <a:rPr lang="en-US" sz="1400" dirty="0"/>
              <a:t>Default Subnet Mask : 255.255.255.0</a:t>
            </a:r>
          </a:p>
          <a:p>
            <a:endParaRPr lang="en-US" sz="1400" dirty="0"/>
          </a:p>
          <a:p>
            <a:r>
              <a:rPr lang="en-US" sz="1400" dirty="0"/>
              <a:t>Step 1: number of bits to retain in the last octet(for largest host requirement i.e., 28): 5 (2</a:t>
            </a:r>
            <a:r>
              <a:rPr lang="en-US" sz="1400" baseline="30000" dirty="0"/>
              <a:t>5</a:t>
            </a:r>
            <a:r>
              <a:rPr lang="en-US" sz="1400" dirty="0"/>
              <a:t>=32)</a:t>
            </a:r>
          </a:p>
          <a:p>
            <a:r>
              <a:rPr lang="en-US" sz="1400" dirty="0"/>
              <a:t>Step 2: New subnet mask : 255.255.255.</a:t>
            </a:r>
            <a:r>
              <a:rPr lang="en-US" sz="1400" dirty="0">
                <a:solidFill>
                  <a:srgbClr val="FF0000"/>
                </a:solidFill>
              </a:rPr>
              <a:t>111</a:t>
            </a:r>
            <a:r>
              <a:rPr lang="en-US" sz="1400" dirty="0"/>
              <a:t>00000 =  </a:t>
            </a:r>
            <a:r>
              <a:rPr lang="en-US" sz="1400" dirty="0">
                <a:solidFill>
                  <a:srgbClr val="FF0000"/>
                </a:solidFill>
              </a:rPr>
              <a:t>255.255.255.224</a:t>
            </a:r>
          </a:p>
          <a:p>
            <a:r>
              <a:rPr lang="en-US" sz="1400" dirty="0"/>
              <a:t>Step 3: Find the multiples to break the subnets = Last network bit value = </a:t>
            </a:r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baseline="30000" dirty="0">
                <a:solidFill>
                  <a:srgbClr val="FF0000"/>
                </a:solidFill>
              </a:rPr>
              <a:t>5</a:t>
            </a:r>
            <a:r>
              <a:rPr lang="en-US" sz="1400" dirty="0">
                <a:solidFill>
                  <a:srgbClr val="FF0000"/>
                </a:solidFill>
              </a:rPr>
              <a:t>=32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Step 4: break the </a:t>
            </a:r>
            <a:r>
              <a:rPr lang="en-US" sz="1400" dirty="0" err="1">
                <a:solidFill>
                  <a:srgbClr val="FF0000"/>
                </a:solidFill>
              </a:rPr>
              <a:t>sbnets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5.0 ------- 5.31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5.32 ------- 5.63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5.63 --------- 5.95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5.95 -------- 5. 127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5.127 --------- 5. 159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Now, largest subnet Net B can be given subnet </a:t>
            </a:r>
            <a:r>
              <a:rPr lang="en-US" sz="1400" dirty="0">
                <a:solidFill>
                  <a:srgbClr val="0070C0"/>
                </a:solidFill>
              </a:rPr>
              <a:t>5.0 ------- 5.31</a:t>
            </a:r>
            <a:r>
              <a:rPr lang="en-US" sz="1400" dirty="0">
                <a:solidFill>
                  <a:srgbClr val="FF0000"/>
                </a:solidFill>
              </a:rPr>
              <a:t>. (5.0/27)</a:t>
            </a:r>
          </a:p>
          <a:p>
            <a:r>
              <a:rPr lang="en-US" sz="1400" dirty="0"/>
              <a:t>Next largest subnet net E can be given subnet </a:t>
            </a:r>
            <a:r>
              <a:rPr lang="en-US" sz="1400" dirty="0">
                <a:solidFill>
                  <a:srgbClr val="0070C0"/>
                </a:solidFill>
              </a:rPr>
              <a:t>5.32 ------- 5.63</a:t>
            </a:r>
            <a:r>
              <a:rPr lang="en-US" sz="1400" dirty="0"/>
              <a:t>. </a:t>
            </a:r>
            <a:r>
              <a:rPr lang="en-US" sz="1400" dirty="0">
                <a:solidFill>
                  <a:srgbClr val="FF0000"/>
                </a:solidFill>
              </a:rPr>
              <a:t>(5.32/27)</a:t>
            </a:r>
          </a:p>
          <a:p>
            <a:r>
              <a:rPr lang="en-US" sz="1400" dirty="0"/>
              <a:t>Next largest subnet net A requires 14 hosts, further subnetting could result in 16 addresses on total i.e., give away one more bit 2</a:t>
            </a:r>
            <a:r>
              <a:rPr lang="en-US" sz="1400" baseline="30000" dirty="0"/>
              <a:t>4 </a:t>
            </a:r>
            <a:r>
              <a:rPr lang="en-US" sz="1400" dirty="0"/>
              <a:t>but since we need total of 16 addresses (subnet and broadcast ), we cannot go with only 16, so we retain same subnet mask /27  </a:t>
            </a:r>
            <a:r>
              <a:rPr lang="en-US" sz="1400" dirty="0">
                <a:solidFill>
                  <a:srgbClr val="0070C0"/>
                </a:solidFill>
              </a:rPr>
              <a:t>5.64 ---------- 5.95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5.64/27)</a:t>
            </a:r>
          </a:p>
          <a:p>
            <a:r>
              <a:rPr lang="en-US" sz="1400" dirty="0"/>
              <a:t>Now, the next subnet net D needs only 7 hosts. We can break the 32 addresses subnet into smaller but sufficient address space network. Since we cannot go with 2</a:t>
            </a:r>
            <a:r>
              <a:rPr lang="en-US" sz="1400" baseline="30000" dirty="0"/>
              <a:t>3</a:t>
            </a:r>
            <a:r>
              <a:rPr lang="en-US" sz="1400" dirty="0"/>
              <a:t>=8, we go with 2</a:t>
            </a:r>
            <a:r>
              <a:rPr lang="en-US" sz="1400" baseline="30000" dirty="0"/>
              <a:t>4</a:t>
            </a:r>
            <a:r>
              <a:rPr lang="en-US" sz="1400" dirty="0"/>
              <a:t>=16 addresses. In other words, we are giving away one more bit to network part, so </a:t>
            </a:r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baseline="30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=2 subnets</a:t>
            </a:r>
            <a:r>
              <a:rPr lang="en-US" sz="1400" dirty="0"/>
              <a:t>. 1 subnet broken into 2 smaller subnets with 16 total addresses in each . </a:t>
            </a:r>
          </a:p>
          <a:p>
            <a:r>
              <a:rPr lang="en-US" sz="1400" dirty="0"/>
              <a:t>New subnet mask: 255.255.255.</a:t>
            </a:r>
            <a:r>
              <a:rPr lang="en-US" sz="1400" dirty="0">
                <a:solidFill>
                  <a:srgbClr val="FF0000"/>
                </a:solidFill>
              </a:rPr>
              <a:t>1111</a:t>
            </a:r>
            <a:r>
              <a:rPr lang="en-US" sz="1400" dirty="0"/>
              <a:t>0000 = </a:t>
            </a:r>
            <a:r>
              <a:rPr lang="en-US" sz="1400" dirty="0">
                <a:solidFill>
                  <a:srgbClr val="FF0000"/>
                </a:solidFill>
              </a:rPr>
              <a:t>255.255.255.240</a:t>
            </a:r>
          </a:p>
          <a:p>
            <a:r>
              <a:rPr lang="en-US" sz="1400" dirty="0"/>
              <a:t>Step 3: Find the multiples to break the subnet 5.95 – 5.111 . Last bit is 2</a:t>
            </a:r>
            <a:r>
              <a:rPr lang="en-US" sz="1400" baseline="30000" dirty="0"/>
              <a:t>4 </a:t>
            </a:r>
            <a:r>
              <a:rPr lang="en-US" sz="1400" dirty="0"/>
              <a:t>  = 16. so </a:t>
            </a:r>
          </a:p>
          <a:p>
            <a:endParaRPr lang="en-US" sz="1400" baseline="300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5.96 ------- 5.111.    Assign this subnet to Network 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8F94-A82C-0946-BF22-5B5595DF32AB}"/>
              </a:ext>
            </a:extLst>
          </p:cNvPr>
          <p:cNvSpPr/>
          <p:nvPr/>
        </p:nvSpPr>
        <p:spPr>
          <a:xfrm>
            <a:off x="6780179" y="282102"/>
            <a:ext cx="50097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5.112 -------- 5.127 Assign this subnet to Network 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But net E needs only a total of 4 addresses since there are 2 routers and one subnet  and </a:t>
            </a:r>
            <a:r>
              <a:rPr lang="en-US" sz="1400" dirty="0">
                <a:solidFill>
                  <a:srgbClr val="FF0000"/>
                </a:solidFill>
              </a:rPr>
              <a:t>broadcast</a:t>
            </a:r>
            <a:r>
              <a:rPr lang="en-US" sz="1600" dirty="0">
                <a:solidFill>
                  <a:srgbClr val="FF0000"/>
                </a:solidFill>
              </a:rPr>
              <a:t> Address.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 we can break this subnet. Number of bits to retain for hosts is exactly – 2 (2</a:t>
            </a:r>
            <a:r>
              <a:rPr lang="en-US" sz="1600" baseline="30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=4)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New subnet mask = </a:t>
            </a:r>
            <a:r>
              <a:rPr lang="en-US" sz="1600" dirty="0"/>
              <a:t>255.255.255.</a:t>
            </a:r>
            <a:r>
              <a:rPr lang="en-US" sz="1600" dirty="0">
                <a:solidFill>
                  <a:srgbClr val="FF0000"/>
                </a:solidFill>
              </a:rPr>
              <a:t>111111</a:t>
            </a:r>
            <a:r>
              <a:rPr lang="en-US" sz="1600" dirty="0"/>
              <a:t>00 = </a:t>
            </a:r>
            <a:r>
              <a:rPr lang="en-US" sz="1600" dirty="0">
                <a:solidFill>
                  <a:srgbClr val="FF0000"/>
                </a:solidFill>
              </a:rPr>
              <a:t>255.255.255.252. </a:t>
            </a:r>
          </a:p>
          <a:p>
            <a:r>
              <a:rPr lang="en-US" sz="1600" dirty="0"/>
              <a:t>Step 3: Find the multiples to break the subnet 5.112 – 5.127. Last network bit is 2</a:t>
            </a:r>
            <a:r>
              <a:rPr lang="en-US" sz="1600" baseline="30000" dirty="0"/>
              <a:t>2 </a:t>
            </a:r>
            <a:r>
              <a:rPr lang="en-US" sz="1600" dirty="0"/>
              <a:t>  = 4. so breaking this subnet into 4 smaller subnets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5.112 ------ 5.115 – Assign this to the Router-Router network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Remaining addresses unused.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5.116 ------- 5.119</a:t>
            </a:r>
          </a:p>
          <a:p>
            <a:r>
              <a:rPr lang="en-US" sz="1600" dirty="0">
                <a:solidFill>
                  <a:srgbClr val="FF0000"/>
                </a:solidFill>
              </a:rPr>
              <a:t>5.120 -------- 5.123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……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475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04A27E-4815-9C4F-A59A-D6977C53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74504"/>
              </p:ext>
            </p:extLst>
          </p:nvPr>
        </p:nvGraphicFramePr>
        <p:xfrm>
          <a:off x="2031999" y="719666"/>
          <a:ext cx="9086715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50">
                  <a:extLst>
                    <a:ext uri="{9D8B030D-6E8A-4147-A177-3AD203B41FA5}">
                      <a16:colId xmlns:a16="http://schemas.microsoft.com/office/drawing/2014/main" val="3121333562"/>
                    </a:ext>
                  </a:extLst>
                </a:gridCol>
                <a:gridCol w="2378736">
                  <a:extLst>
                    <a:ext uri="{9D8B030D-6E8A-4147-A177-3AD203B41FA5}">
                      <a16:colId xmlns:a16="http://schemas.microsoft.com/office/drawing/2014/main" val="2290148105"/>
                    </a:ext>
                  </a:extLst>
                </a:gridCol>
                <a:gridCol w="1817343">
                  <a:extLst>
                    <a:ext uri="{9D8B030D-6E8A-4147-A177-3AD203B41FA5}">
                      <a16:colId xmlns:a16="http://schemas.microsoft.com/office/drawing/2014/main" val="2995456849"/>
                    </a:ext>
                  </a:extLst>
                </a:gridCol>
                <a:gridCol w="1817343">
                  <a:extLst>
                    <a:ext uri="{9D8B030D-6E8A-4147-A177-3AD203B41FA5}">
                      <a16:colId xmlns:a16="http://schemas.microsoft.com/office/drawing/2014/main" val="319836824"/>
                    </a:ext>
                  </a:extLst>
                </a:gridCol>
                <a:gridCol w="1817343">
                  <a:extLst>
                    <a:ext uri="{9D8B030D-6E8A-4147-A177-3AD203B41FA5}">
                      <a16:colId xmlns:a16="http://schemas.microsoft.com/office/drawing/2014/main" val="51632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Subnet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Usable Host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(14hosts)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5.64 ---------- 5.95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5.64/27)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5.65-5.94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6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(28 hosts)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5.0 ------- 5.31. (5.0/27)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5.1-5.30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(2 hosts)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5.112 ------ 5.115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5.113-5.114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8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(7 hosts)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5.96 ------- 5.111. (5.96/28)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5.97-5.110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(28 hosts)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5.32 ------- 5.63. (5.32/27)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5.33-5.62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3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03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038960" y="568178"/>
              <a:ext cx="8784000" cy="2961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440" y="554140"/>
                <a:ext cx="8816760" cy="298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7182000" y="483938"/>
              <a:ext cx="713160" cy="655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2200" y="465578"/>
                <a:ext cx="7484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/>
              <p14:cNvContentPartPr/>
              <p14:nvPr/>
            </p14:nvContentPartPr>
            <p14:xfrm>
              <a:off x="8971920" y="2899898"/>
              <a:ext cx="2706120" cy="35690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9600" y="2877578"/>
                <a:ext cx="2733120" cy="36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3"/>
              <p14:cNvContentPartPr/>
              <p14:nvPr/>
            </p14:nvContentPartPr>
            <p14:xfrm>
              <a:off x="6270120" y="3408938"/>
              <a:ext cx="2094120" cy="10839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1840" y="3385538"/>
                <a:ext cx="212544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/>
              <p14:cNvContentPartPr/>
              <p14:nvPr/>
            </p14:nvContentPartPr>
            <p14:xfrm>
              <a:off x="6276600" y="4428458"/>
              <a:ext cx="2074680" cy="2008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1920" y="4405778"/>
                <a:ext cx="2101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/>
              <p14:cNvContentPartPr/>
              <p14:nvPr/>
            </p14:nvContentPartPr>
            <p14:xfrm>
              <a:off x="6399360" y="4697738"/>
              <a:ext cx="2328480" cy="9169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2160" y="4689458"/>
                <a:ext cx="234756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/>
              <p14:cNvContentPartPr/>
              <p14:nvPr/>
            </p14:nvContentPartPr>
            <p14:xfrm>
              <a:off x="968040" y="3805658"/>
              <a:ext cx="2225880" cy="21024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5360" y="3788738"/>
                <a:ext cx="2267280" cy="21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Ink 147"/>
              <p14:cNvContentPartPr/>
              <p14:nvPr/>
            </p14:nvContentPartPr>
            <p14:xfrm>
              <a:off x="6802920" y="2464658"/>
              <a:ext cx="1793880" cy="10854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86360" y="2443418"/>
                <a:ext cx="181692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0" name="Ink 149"/>
              <p14:cNvContentPartPr/>
              <p14:nvPr/>
            </p14:nvContentPartPr>
            <p14:xfrm>
              <a:off x="6012000" y="3746618"/>
              <a:ext cx="374760" cy="21240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6520" y="3732218"/>
                <a:ext cx="404280" cy="21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1" name="Ink 150"/>
              <p14:cNvContentPartPr/>
              <p14:nvPr/>
            </p14:nvContentPartPr>
            <p14:xfrm>
              <a:off x="7048800" y="5874218"/>
              <a:ext cx="2180880" cy="64008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2240" y="5857658"/>
                <a:ext cx="22021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3" name="Ink 152"/>
              <p14:cNvContentPartPr/>
              <p14:nvPr/>
            </p14:nvContentPartPr>
            <p14:xfrm>
              <a:off x="4892040" y="4299218"/>
              <a:ext cx="360" cy="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1600" y="4299218"/>
                <a:ext cx="21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7" name="Ink 156"/>
              <p14:cNvContentPartPr/>
              <p14:nvPr/>
            </p14:nvContentPartPr>
            <p14:xfrm>
              <a:off x="4141080" y="5327378"/>
              <a:ext cx="1726920" cy="11484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9120" y="5308658"/>
                <a:ext cx="1767960" cy="11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8" name="Ink 167"/>
              <p14:cNvContentPartPr/>
              <p14:nvPr/>
            </p14:nvContentPartPr>
            <p14:xfrm>
              <a:off x="4341600" y="5691698"/>
              <a:ext cx="1462320" cy="12024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6920" y="5671178"/>
                <a:ext cx="14875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2" name="Ink 181"/>
              <p14:cNvContentPartPr/>
              <p14:nvPr/>
            </p14:nvContentPartPr>
            <p14:xfrm>
              <a:off x="6345000" y="2383658"/>
              <a:ext cx="349920" cy="77652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8880" y="2375018"/>
                <a:ext cx="3679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3" name="Ink 182"/>
              <p14:cNvContentPartPr/>
              <p14:nvPr/>
            </p14:nvContentPartPr>
            <p14:xfrm>
              <a:off x="1185840" y="4088978"/>
              <a:ext cx="3817440" cy="9972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5320" y="4076738"/>
                <a:ext cx="384984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4" name="Ink 183"/>
              <p14:cNvContentPartPr/>
              <p14:nvPr/>
            </p14:nvContentPartPr>
            <p14:xfrm>
              <a:off x="3403080" y="4593338"/>
              <a:ext cx="1570320" cy="3585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85800" y="4578188"/>
                <a:ext cx="1602720" cy="385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0" name="Ink 189"/>
              <p14:cNvContentPartPr/>
              <p14:nvPr/>
            </p14:nvContentPartPr>
            <p14:xfrm>
              <a:off x="4902480" y="4088258"/>
              <a:ext cx="1216080" cy="9583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9524" y="4072448"/>
                <a:ext cx="1252069" cy="991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1" name="Ink 190"/>
              <p14:cNvContentPartPr/>
              <p14:nvPr/>
            </p14:nvContentPartPr>
            <p14:xfrm>
              <a:off x="8627040" y="5608538"/>
              <a:ext cx="360" cy="3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18400" y="5599898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4" name="Ink 203"/>
              <p14:cNvContentPartPr/>
              <p14:nvPr/>
            </p14:nvContentPartPr>
            <p14:xfrm>
              <a:off x="2316240" y="5486498"/>
              <a:ext cx="3786120" cy="92520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97880" y="5478218"/>
                <a:ext cx="382032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99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4EF-DC73-9D46-B357-8C749816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Host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A498C-1594-4C45-ACE2-9E35E921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582420"/>
            <a:ext cx="9259971" cy="341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89080" y="3975120"/>
              <a:ext cx="8580600" cy="249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2600" y="3971520"/>
                <a:ext cx="8595000" cy="24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4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24308-1638-8C43-AC51-54F61868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20"/>
            <a:ext cx="640541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803B-2B69-BE4E-9FCD-B585B751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64"/>
            <a:ext cx="10515600" cy="80581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Given the address 23.56.7.91 and the default class A mask, find the beginning address (network address). </a:t>
            </a:r>
            <a:endParaRPr lang="en-IN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631F1-59CC-E44F-8707-D614C28D8692}"/>
              </a:ext>
            </a:extLst>
          </p:cNvPr>
          <p:cNvSpPr/>
          <p:nvPr/>
        </p:nvSpPr>
        <p:spPr>
          <a:xfrm>
            <a:off x="1290320" y="2936855"/>
            <a:ext cx="900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accent2"/>
                </a:solidFill>
              </a:rPr>
              <a:t>The default mask is 255.0.0.0, which means that only the first byte is preserved and the other 3 bytes are set to 0s. The network address is 23.0.0.0. </a:t>
            </a:r>
            <a:endParaRPr lang="en-IN" sz="20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C0F34-11D3-3A4E-A77A-80F3AC89C6A7}"/>
              </a:ext>
            </a:extLst>
          </p:cNvPr>
          <p:cNvSpPr txBox="1">
            <a:spLocks/>
          </p:cNvSpPr>
          <p:nvPr/>
        </p:nvSpPr>
        <p:spPr>
          <a:xfrm>
            <a:off x="838200" y="3864917"/>
            <a:ext cx="10515600" cy="805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Given the address 132.6.17.85 and the default class B mask, find the beginning address (network address).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8AB79-5A69-2E4E-8389-C810F2061A1D}"/>
              </a:ext>
            </a:extLst>
          </p:cNvPr>
          <p:cNvSpPr/>
          <p:nvPr/>
        </p:nvSpPr>
        <p:spPr>
          <a:xfrm>
            <a:off x="1290319" y="4880535"/>
            <a:ext cx="915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TimesNewRoman"/>
              </a:rPr>
              <a:t>The default mask is 255.255.0.0, which means that the first 2 bytes are preserved and the other 2 bytes are set to 0s. The network address is 132.6.0.0. </a:t>
            </a:r>
            <a:endParaRPr lang="en-IN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2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Methods of allocating addresses?</a:t>
            </a:r>
            <a:b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Classful</a:t>
            </a: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Fixed Length Subnet Mask (FLSM)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Variable Length Subnet Mask(VLSM)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89360" y="1648440"/>
              <a:ext cx="4459320" cy="87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760" y="1645920"/>
                <a:ext cx="4477320" cy="8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9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clients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Given an IP address &amp; Subnet Mask, finding original network range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722-4E6B-4943-8174-30D27119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2" y="219246"/>
            <a:ext cx="11002991" cy="6441045"/>
          </a:xfrm>
        </p:spPr>
        <p:txBody>
          <a:bodyPr>
            <a:normAutofit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</a:t>
            </a:r>
          </a:p>
          <a:p>
            <a:pPr lvl="1"/>
            <a:r>
              <a:rPr lang="en-IN" dirty="0"/>
              <a:t>How many bits can I modify? </a:t>
            </a:r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r>
              <a:rPr lang="en-US" dirty="0"/>
              <a:t>New subnet?</a:t>
            </a:r>
          </a:p>
        </p:txBody>
      </p:sp>
    </p:spTree>
    <p:extLst>
      <p:ext uri="{BB962C8B-B14F-4D97-AF65-F5344CB8AC3E}">
        <p14:creationId xmlns:p14="http://schemas.microsoft.com/office/powerpoint/2010/main" val="39654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AB34-82AC-F046-BC14-D1B22999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10</a:t>
            </a:r>
          </a:p>
          <a:p>
            <a:pPr lvl="1"/>
            <a:r>
              <a:rPr lang="en-IN" dirty="0"/>
              <a:t>How many bits can I modify? 8 bits since it is class C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pPr lvl="3"/>
            <a:r>
              <a:rPr lang="en-IN" dirty="0"/>
              <a:t>= 1 1 1 1 1 1 1 1. 1 1 1 1 1 1 1 1 .1 1 1 1 1 1 1 1. </a:t>
            </a:r>
            <a:r>
              <a:rPr lang="en-IN" dirty="0">
                <a:solidFill>
                  <a:srgbClr val="FF0000"/>
                </a:solidFill>
              </a:rPr>
              <a:t>1 1 1 1 </a:t>
            </a:r>
            <a:r>
              <a:rPr lang="en-IN" dirty="0"/>
              <a:t>0 0 0 0 </a:t>
            </a:r>
          </a:p>
          <a:p>
            <a:r>
              <a:rPr lang="en-US" dirty="0"/>
              <a:t>New subnet mask = 255.255.255.240</a:t>
            </a:r>
          </a:p>
          <a:p>
            <a:r>
              <a:rPr lang="en-US" dirty="0"/>
              <a:t>16 subnets, each subnet accommodates 16 hosts.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45480" y="1811643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give 0s to 1s (L2R) and how many to retain </a:t>
            </a:r>
          </a:p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47872" y="2221825"/>
            <a:ext cx="2197608" cy="740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1749</Words>
  <Application>Microsoft Macintosh PowerPoint</Application>
  <PresentationFormat>Widescreen</PresentationFormat>
  <Paragraphs>206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Gill Sans MT</vt:lpstr>
      <vt:lpstr>Times New Roman</vt:lpstr>
      <vt:lpstr>TimesNewRoman</vt:lpstr>
      <vt:lpstr>Wingdings</vt:lpstr>
      <vt:lpstr>Office Theme</vt:lpstr>
      <vt:lpstr>Week 8-Lec 1</vt:lpstr>
      <vt:lpstr>Network and Host IDs</vt:lpstr>
      <vt:lpstr>Subnet Mask</vt:lpstr>
      <vt:lpstr>PowerPoint Presentation</vt:lpstr>
      <vt:lpstr>Methods of allocating addresses? </vt:lpstr>
      <vt:lpstr>Subnetting Types</vt:lpstr>
      <vt:lpstr>PowerPoint Presentation</vt:lpstr>
      <vt:lpstr>PowerPoint Presentation</vt:lpstr>
      <vt:lpstr>Requirement</vt:lpstr>
      <vt:lpstr>Requirement</vt:lpstr>
      <vt:lpstr>Questions</vt:lpstr>
      <vt:lpstr>PowerPoint Presentation</vt:lpstr>
      <vt:lpstr>PowerPoint Presentation</vt:lpstr>
      <vt:lpstr>PowerPoint Presentation</vt:lpstr>
      <vt:lpstr>NAT: network address translation</vt:lpstr>
      <vt:lpstr>NAT: network address translation</vt:lpstr>
      <vt:lpstr>NAT: network address translation</vt:lpstr>
      <vt:lpstr>NAT: network address translation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8-Lec 1</dc:title>
  <dc:creator>Microsoft Office User</dc:creator>
  <cp:lastModifiedBy>Microsoft Office User</cp:lastModifiedBy>
  <cp:revision>22</cp:revision>
  <dcterms:created xsi:type="dcterms:W3CDTF">2023-09-15T08:13:59Z</dcterms:created>
  <dcterms:modified xsi:type="dcterms:W3CDTF">2023-09-20T04:16:52Z</dcterms:modified>
</cp:coreProperties>
</file>