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B14-0F49-0395-086E-22E4EAE1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44B2E-9CF1-EFDC-21CE-57E0EA779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1F5D-C7C0-84DD-73F8-AF21F8AB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7E4E-C1A6-BC6D-C4BF-2FF03DC4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5655-56D9-73DD-1FAC-96661B0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274B-4BDA-B3FF-B657-F8F8F12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89CC9-C33F-4BB2-FAD4-F32C1C98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87C5-A3F7-F132-F1A1-3D555DD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DDF2-BE43-6225-18B2-942D9007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D459-F0D7-87E3-3E80-90A42446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5C5FE-4BEE-21AF-C3B4-3992369E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9629-E879-01BF-3577-19FD9653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4E85-1452-524D-7483-E2424394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F44D-D419-B2CD-05BA-B8786D27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00C8-0464-AFE0-6BD8-2B9B451C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ACE5-6B08-594D-C999-45CDEF27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EB43-B9A7-BFD7-6AB7-1B0446B6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1D9D-B3BC-B5FD-BB68-977293DF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F96D-BF77-8C9E-7F6B-F92C14F2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5586-B01D-992D-67B8-251D091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3CA5-904B-A32C-A02A-00937B8E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CD00-813F-0161-E515-74322230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86E2-28D5-0933-2325-13E784D2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00443-1A32-B51B-CA77-E126A710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3315-D3B3-C86E-6FC8-8F1F76F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3479-C9C8-AA18-F385-5EDC368F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F67D-EDBD-C8B0-18EF-404F7FA1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862A0-B42E-2209-C90E-AC19DC7F9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AED2-03B6-7B5D-C2F6-529B3A91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92103-C045-EA55-3E61-E3651AAE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C9782-522D-25D9-CEDE-F2523BB3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AD5-1583-C329-3C84-2E225218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C3550-3D20-D3DD-B13E-A54CA41A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10EAD-D3CE-2DC0-E865-47FD77E57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E53C4-5DFE-2071-ECE0-AE5731AB3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CAA3-535C-5EB4-8790-E7EFD956B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72345-1D55-964A-7643-8D415E5E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25B1F-8A3B-6144-0287-373B6DCA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6A32F-07D2-CFB0-611B-CDD0EEBB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BA1-9B90-EFF4-9046-E0153E88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0AF8-D0D9-7D80-09B7-C6E39E62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F81E4-88C0-B3DE-11F1-E60836F1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4180-F715-E167-9615-2308ACF1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F62B-B014-016E-57FA-ADE2A32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62B28-89AA-46F5-9A58-6DF0C23E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6895D-A1BA-A9CC-6FAB-DDC8D30E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1FC-F16D-056F-CF69-CCF2C45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9896-6270-AAF6-9A3D-5DFC5BBE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8D26D-789F-DA89-1858-30A73FE0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C02CC-8E61-898A-1574-EBB57E0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835B-A89C-5796-2940-D5D5569C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4B5A7-1225-B584-CE3D-0E71B4DB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7454-B9B4-A743-8300-18230CCF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FFCA-B4D7-5B27-42E9-A99E4AA1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8871-FE97-C24C-22E4-DAABD7753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9CD8-72C9-601C-45D6-4F3F9328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A47F-F075-9860-D044-C64B14D3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4FE3D-5329-D4E7-E99C-8BF845AE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F6336-12DF-5C20-F7A7-7124701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2558-7A5F-E97A-9E21-93773BE2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AABD-FFB1-5ABC-44BE-5B6A75532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369FD-CE76-4996-950B-FD438FF5499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144D-4813-E426-200F-E0C1CA313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CAE8-31F2-BF54-6000-ADACC0270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1BDB8-85F7-495E-8E70-F5AC25B1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55B1-DD27-398C-6616-A16D92C62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Peak Elevation </a:t>
            </a:r>
            <a:r>
              <a:rPr lang="en-IN"/>
              <a:t>Angle </a:t>
            </a:r>
            <a:br>
              <a:rPr lang="en-IN"/>
            </a:br>
            <a:r>
              <a:rPr lang="en-IN"/>
              <a:t>of the Sun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1FC2A-ACED-2138-3970-5E5743D84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Different Locations on the Earth </a:t>
            </a:r>
          </a:p>
          <a:p>
            <a:r>
              <a:rPr lang="en-IN" dirty="0"/>
              <a:t>on Different Days in a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2485" y="548680"/>
            <a:ext cx="1737929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Gandhinagar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23.5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2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2485" y="548680"/>
            <a:ext cx="1737929" cy="2232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 Equator</a:t>
            </a:r>
          </a:p>
          <a:p>
            <a:pPr algn="ctr"/>
            <a:r>
              <a:rPr lang="en-US" dirty="0"/>
              <a:t>Kenya,</a:t>
            </a:r>
          </a:p>
          <a:p>
            <a:pPr algn="ctr"/>
            <a:r>
              <a:rPr lang="en-US" dirty="0"/>
              <a:t>Uganda,</a:t>
            </a:r>
          </a:p>
          <a:p>
            <a:pPr algn="ctr"/>
            <a:r>
              <a:rPr lang="en-US" dirty="0"/>
              <a:t>Indonesia,</a:t>
            </a:r>
          </a:p>
          <a:p>
            <a:pPr algn="ctr"/>
            <a:r>
              <a:rPr lang="en-US" dirty="0"/>
              <a:t>Brazil,</a:t>
            </a:r>
          </a:p>
          <a:p>
            <a:pPr algn="ctr"/>
            <a:r>
              <a:rPr lang="en-US" dirty="0"/>
              <a:t>Columbia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3F8A3AC-3438-5DCE-D594-80E2DDBD4C2E}"/>
              </a:ext>
            </a:extLst>
          </p:cNvPr>
          <p:cNvSpPr/>
          <p:nvPr/>
        </p:nvSpPr>
        <p:spPr>
          <a:xfrm>
            <a:off x="3618271" y="1907458"/>
            <a:ext cx="5253751" cy="1956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What will this look like?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09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1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2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3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0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4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61.2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5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51.5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6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38.9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9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7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28.7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8_sout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23.5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7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9" name="Rectangle 8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398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N/S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DCC48C1-6F39-EBFB-BFF6-BD4D26F260D1}"/>
              </a:ext>
            </a:extLst>
          </p:cNvPr>
          <p:cNvSpPr/>
          <p:nvPr/>
        </p:nvSpPr>
        <p:spPr>
          <a:xfrm>
            <a:off x="3618271" y="1907458"/>
            <a:ext cx="5253751" cy="1956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What will this look like?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7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52485" y="548680"/>
            <a:ext cx="1737929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 North Pole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2485" y="548680"/>
            <a:ext cx="1737929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Svalbard, Norway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2485" y="548680"/>
            <a:ext cx="1737929" cy="1584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Arctic Circle</a:t>
            </a:r>
          </a:p>
          <a:p>
            <a:pPr algn="ctr"/>
            <a:r>
              <a:rPr lang="en-US" dirty="0"/>
              <a:t>(Norway, Finland, Alaska, </a:t>
            </a:r>
          </a:p>
          <a:p>
            <a:pPr algn="ctr"/>
            <a:r>
              <a:rPr lang="en-US" dirty="0"/>
              <a:t>Russia)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3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2485" y="548680"/>
            <a:ext cx="1737929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Anchorage, Alaska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61.2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8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2485" y="548680"/>
            <a:ext cx="1737929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London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51.5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3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308469" y="548680"/>
            <a:ext cx="1881945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Washington 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38.9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9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Elev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5" y="893"/>
            <a:ext cx="9144793" cy="68562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1544" y="6237313"/>
            <a:ext cx="1440160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9736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March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3932" y="6237312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June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0080" y="6237311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Sept.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6237310"/>
            <a:ext cx="1512168" cy="403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of Dec.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11624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39816" y="584681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016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04212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68408" y="548680"/>
            <a:ext cx="36004" cy="5652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2485" y="548680"/>
            <a:ext cx="1737929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Delhi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28.7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N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34" y="2600908"/>
                <a:ext cx="1737929" cy="518193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9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449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Peak Elevation Angle  of the Sun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 Elevation Angle  of the Sun</dc:title>
  <dc:creator>Yash Vasavada</dc:creator>
  <cp:lastModifiedBy>Yash Vasavada</cp:lastModifiedBy>
  <cp:revision>2</cp:revision>
  <dcterms:created xsi:type="dcterms:W3CDTF">2024-03-14T18:10:01Z</dcterms:created>
  <dcterms:modified xsi:type="dcterms:W3CDTF">2024-03-16T06:15:24Z</dcterms:modified>
</cp:coreProperties>
</file>