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77" r:id="rId2"/>
    <p:sldId id="378" r:id="rId3"/>
    <p:sldId id="379" r:id="rId4"/>
    <p:sldId id="273" r:id="rId5"/>
    <p:sldId id="274" r:id="rId6"/>
    <p:sldId id="277" r:id="rId7"/>
    <p:sldId id="278" r:id="rId8"/>
    <p:sldId id="380" r:id="rId9"/>
    <p:sldId id="319" r:id="rId10"/>
    <p:sldId id="373" r:id="rId11"/>
    <p:sldId id="318" r:id="rId12"/>
    <p:sldId id="280" r:id="rId13"/>
    <p:sldId id="281" r:id="rId14"/>
    <p:sldId id="296" r:id="rId15"/>
    <p:sldId id="578" r:id="rId16"/>
    <p:sldId id="376" r:id="rId17"/>
    <p:sldId id="579" r:id="rId18"/>
    <p:sldId id="580" r:id="rId19"/>
    <p:sldId id="581" r:id="rId20"/>
    <p:sldId id="582" r:id="rId21"/>
    <p:sldId id="559" r:id="rId22"/>
    <p:sldId id="560" r:id="rId23"/>
    <p:sldId id="561" r:id="rId24"/>
    <p:sldId id="558" r:id="rId25"/>
    <p:sldId id="562" r:id="rId26"/>
    <p:sldId id="563" r:id="rId27"/>
    <p:sldId id="585" r:id="rId28"/>
    <p:sldId id="587" r:id="rId29"/>
    <p:sldId id="586" r:id="rId30"/>
    <p:sldId id="588" r:id="rId31"/>
    <p:sldId id="589" r:id="rId32"/>
    <p:sldId id="590" r:id="rId33"/>
    <p:sldId id="342" r:id="rId34"/>
    <p:sldId id="583" r:id="rId35"/>
    <p:sldId id="591" r:id="rId36"/>
    <p:sldId id="592" r:id="rId37"/>
    <p:sldId id="584" r:id="rId38"/>
    <p:sldId id="593" r:id="rId39"/>
    <p:sldId id="382" r:id="rId40"/>
    <p:sldId id="385" r:id="rId41"/>
    <p:sldId id="386" r:id="rId42"/>
    <p:sldId id="634" r:id="rId43"/>
    <p:sldId id="635" r:id="rId44"/>
    <p:sldId id="636" r:id="rId45"/>
    <p:sldId id="637" r:id="rId46"/>
    <p:sldId id="638" r:id="rId47"/>
    <p:sldId id="640" r:id="rId48"/>
    <p:sldId id="641" r:id="rId49"/>
    <p:sldId id="642" r:id="rId50"/>
    <p:sldId id="595" r:id="rId51"/>
    <p:sldId id="594" r:id="rId52"/>
    <p:sldId id="596" r:id="rId53"/>
    <p:sldId id="598" r:id="rId54"/>
    <p:sldId id="597" r:id="rId55"/>
    <p:sldId id="383" r:id="rId56"/>
    <p:sldId id="392" r:id="rId57"/>
    <p:sldId id="393" r:id="rId58"/>
    <p:sldId id="394" r:id="rId59"/>
    <p:sldId id="387" r:id="rId60"/>
    <p:sldId id="388" r:id="rId61"/>
    <p:sldId id="38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EB20A-DEAB-4EBE-9D88-BDC7E0FC1871}" v="1" dt="2024-02-03T05:46:52.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64" d="100"/>
          <a:sy n="64" d="100"/>
        </p:scale>
        <p:origin x="71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neet Singh" userId="128083dc95622141" providerId="LiveId" clId="{BC3EB20A-DEAB-4EBE-9D88-BDC7E0FC1871}"/>
    <pc:docChg chg="addSld modSld">
      <pc:chgData name="Lavneet Singh" userId="128083dc95622141" providerId="LiveId" clId="{BC3EB20A-DEAB-4EBE-9D88-BDC7E0FC1871}" dt="2024-02-03T05:46:52.311" v="1"/>
      <pc:docMkLst>
        <pc:docMk/>
      </pc:docMkLst>
      <pc:sldChg chg="add">
        <pc:chgData name="Lavneet Singh" userId="128083dc95622141" providerId="LiveId" clId="{BC3EB20A-DEAB-4EBE-9D88-BDC7E0FC1871}" dt="2024-01-17T16:44:12.963" v="0"/>
        <pc:sldMkLst>
          <pc:docMk/>
          <pc:sldMk cId="261135569" sldId="342"/>
        </pc:sldMkLst>
      </pc:sldChg>
      <pc:sldChg chg="add">
        <pc:chgData name="Lavneet Singh" userId="128083dc95622141" providerId="LiveId" clId="{BC3EB20A-DEAB-4EBE-9D88-BDC7E0FC1871}" dt="2024-01-17T16:44:12.963" v="0"/>
        <pc:sldMkLst>
          <pc:docMk/>
          <pc:sldMk cId="1481933089" sldId="376"/>
        </pc:sldMkLst>
      </pc:sldChg>
      <pc:sldChg chg="add">
        <pc:chgData name="Lavneet Singh" userId="128083dc95622141" providerId="LiveId" clId="{BC3EB20A-DEAB-4EBE-9D88-BDC7E0FC1871}" dt="2024-01-17T16:44:12.963" v="0"/>
        <pc:sldMkLst>
          <pc:docMk/>
          <pc:sldMk cId="806486653" sldId="382"/>
        </pc:sldMkLst>
      </pc:sldChg>
      <pc:sldChg chg="add">
        <pc:chgData name="Lavneet Singh" userId="128083dc95622141" providerId="LiveId" clId="{BC3EB20A-DEAB-4EBE-9D88-BDC7E0FC1871}" dt="2024-02-03T05:46:52.311" v="1"/>
        <pc:sldMkLst>
          <pc:docMk/>
          <pc:sldMk cId="976989825" sldId="383"/>
        </pc:sldMkLst>
      </pc:sldChg>
      <pc:sldChg chg="add">
        <pc:chgData name="Lavneet Singh" userId="128083dc95622141" providerId="LiveId" clId="{BC3EB20A-DEAB-4EBE-9D88-BDC7E0FC1871}" dt="2024-01-17T16:44:12.963" v="0"/>
        <pc:sldMkLst>
          <pc:docMk/>
          <pc:sldMk cId="4030405480" sldId="385"/>
        </pc:sldMkLst>
      </pc:sldChg>
      <pc:sldChg chg="add">
        <pc:chgData name="Lavneet Singh" userId="128083dc95622141" providerId="LiveId" clId="{BC3EB20A-DEAB-4EBE-9D88-BDC7E0FC1871}" dt="2024-01-17T16:44:12.963" v="0"/>
        <pc:sldMkLst>
          <pc:docMk/>
          <pc:sldMk cId="3792532685" sldId="386"/>
        </pc:sldMkLst>
      </pc:sldChg>
      <pc:sldChg chg="add">
        <pc:chgData name="Lavneet Singh" userId="128083dc95622141" providerId="LiveId" clId="{BC3EB20A-DEAB-4EBE-9D88-BDC7E0FC1871}" dt="2024-02-03T05:46:52.311" v="1"/>
        <pc:sldMkLst>
          <pc:docMk/>
          <pc:sldMk cId="405197047" sldId="387"/>
        </pc:sldMkLst>
      </pc:sldChg>
      <pc:sldChg chg="add">
        <pc:chgData name="Lavneet Singh" userId="128083dc95622141" providerId="LiveId" clId="{BC3EB20A-DEAB-4EBE-9D88-BDC7E0FC1871}" dt="2024-02-03T05:46:52.311" v="1"/>
        <pc:sldMkLst>
          <pc:docMk/>
          <pc:sldMk cId="1726045253" sldId="388"/>
        </pc:sldMkLst>
      </pc:sldChg>
      <pc:sldChg chg="add">
        <pc:chgData name="Lavneet Singh" userId="128083dc95622141" providerId="LiveId" clId="{BC3EB20A-DEAB-4EBE-9D88-BDC7E0FC1871}" dt="2024-02-03T05:46:52.311" v="1"/>
        <pc:sldMkLst>
          <pc:docMk/>
          <pc:sldMk cId="1005932893" sldId="389"/>
        </pc:sldMkLst>
      </pc:sldChg>
      <pc:sldChg chg="add">
        <pc:chgData name="Lavneet Singh" userId="128083dc95622141" providerId="LiveId" clId="{BC3EB20A-DEAB-4EBE-9D88-BDC7E0FC1871}" dt="2024-02-03T05:46:52.311" v="1"/>
        <pc:sldMkLst>
          <pc:docMk/>
          <pc:sldMk cId="913784148" sldId="392"/>
        </pc:sldMkLst>
      </pc:sldChg>
      <pc:sldChg chg="add">
        <pc:chgData name="Lavneet Singh" userId="128083dc95622141" providerId="LiveId" clId="{BC3EB20A-DEAB-4EBE-9D88-BDC7E0FC1871}" dt="2024-02-03T05:46:52.311" v="1"/>
        <pc:sldMkLst>
          <pc:docMk/>
          <pc:sldMk cId="1216029683" sldId="393"/>
        </pc:sldMkLst>
      </pc:sldChg>
      <pc:sldChg chg="add">
        <pc:chgData name="Lavneet Singh" userId="128083dc95622141" providerId="LiveId" clId="{BC3EB20A-DEAB-4EBE-9D88-BDC7E0FC1871}" dt="2024-02-03T05:46:52.311" v="1"/>
        <pc:sldMkLst>
          <pc:docMk/>
          <pc:sldMk cId="2138596158" sldId="394"/>
        </pc:sldMkLst>
      </pc:sldChg>
      <pc:sldChg chg="add">
        <pc:chgData name="Lavneet Singh" userId="128083dc95622141" providerId="LiveId" clId="{BC3EB20A-DEAB-4EBE-9D88-BDC7E0FC1871}" dt="2024-01-17T16:44:12.963" v="0"/>
        <pc:sldMkLst>
          <pc:docMk/>
          <pc:sldMk cId="2447263245" sldId="558"/>
        </pc:sldMkLst>
      </pc:sldChg>
      <pc:sldChg chg="add">
        <pc:chgData name="Lavneet Singh" userId="128083dc95622141" providerId="LiveId" clId="{BC3EB20A-DEAB-4EBE-9D88-BDC7E0FC1871}" dt="2024-01-17T16:44:12.963" v="0"/>
        <pc:sldMkLst>
          <pc:docMk/>
          <pc:sldMk cId="2838012503" sldId="559"/>
        </pc:sldMkLst>
      </pc:sldChg>
      <pc:sldChg chg="add">
        <pc:chgData name="Lavneet Singh" userId="128083dc95622141" providerId="LiveId" clId="{BC3EB20A-DEAB-4EBE-9D88-BDC7E0FC1871}" dt="2024-01-17T16:44:12.963" v="0"/>
        <pc:sldMkLst>
          <pc:docMk/>
          <pc:sldMk cId="2313639349" sldId="560"/>
        </pc:sldMkLst>
      </pc:sldChg>
      <pc:sldChg chg="add">
        <pc:chgData name="Lavneet Singh" userId="128083dc95622141" providerId="LiveId" clId="{BC3EB20A-DEAB-4EBE-9D88-BDC7E0FC1871}" dt="2024-01-17T16:44:12.963" v="0"/>
        <pc:sldMkLst>
          <pc:docMk/>
          <pc:sldMk cId="3234687344" sldId="561"/>
        </pc:sldMkLst>
      </pc:sldChg>
      <pc:sldChg chg="add">
        <pc:chgData name="Lavneet Singh" userId="128083dc95622141" providerId="LiveId" clId="{BC3EB20A-DEAB-4EBE-9D88-BDC7E0FC1871}" dt="2024-01-17T16:44:12.963" v="0"/>
        <pc:sldMkLst>
          <pc:docMk/>
          <pc:sldMk cId="1899614159" sldId="562"/>
        </pc:sldMkLst>
      </pc:sldChg>
      <pc:sldChg chg="add">
        <pc:chgData name="Lavneet Singh" userId="128083dc95622141" providerId="LiveId" clId="{BC3EB20A-DEAB-4EBE-9D88-BDC7E0FC1871}" dt="2024-01-17T16:44:12.963" v="0"/>
        <pc:sldMkLst>
          <pc:docMk/>
          <pc:sldMk cId="3254881570" sldId="563"/>
        </pc:sldMkLst>
      </pc:sldChg>
      <pc:sldChg chg="add">
        <pc:chgData name="Lavneet Singh" userId="128083dc95622141" providerId="LiveId" clId="{BC3EB20A-DEAB-4EBE-9D88-BDC7E0FC1871}" dt="2024-01-17T16:44:12.963" v="0"/>
        <pc:sldMkLst>
          <pc:docMk/>
          <pc:sldMk cId="2715239515" sldId="579"/>
        </pc:sldMkLst>
      </pc:sldChg>
      <pc:sldChg chg="add">
        <pc:chgData name="Lavneet Singh" userId="128083dc95622141" providerId="LiveId" clId="{BC3EB20A-DEAB-4EBE-9D88-BDC7E0FC1871}" dt="2024-01-17T16:44:12.963" v="0"/>
        <pc:sldMkLst>
          <pc:docMk/>
          <pc:sldMk cId="3289746421" sldId="580"/>
        </pc:sldMkLst>
      </pc:sldChg>
      <pc:sldChg chg="add">
        <pc:chgData name="Lavneet Singh" userId="128083dc95622141" providerId="LiveId" clId="{BC3EB20A-DEAB-4EBE-9D88-BDC7E0FC1871}" dt="2024-01-17T16:44:12.963" v="0"/>
        <pc:sldMkLst>
          <pc:docMk/>
          <pc:sldMk cId="122867147" sldId="581"/>
        </pc:sldMkLst>
      </pc:sldChg>
      <pc:sldChg chg="add">
        <pc:chgData name="Lavneet Singh" userId="128083dc95622141" providerId="LiveId" clId="{BC3EB20A-DEAB-4EBE-9D88-BDC7E0FC1871}" dt="2024-01-17T16:44:12.963" v="0"/>
        <pc:sldMkLst>
          <pc:docMk/>
          <pc:sldMk cId="3967157289" sldId="582"/>
        </pc:sldMkLst>
      </pc:sldChg>
      <pc:sldChg chg="add">
        <pc:chgData name="Lavneet Singh" userId="128083dc95622141" providerId="LiveId" clId="{BC3EB20A-DEAB-4EBE-9D88-BDC7E0FC1871}" dt="2024-01-17T16:44:12.963" v="0"/>
        <pc:sldMkLst>
          <pc:docMk/>
          <pc:sldMk cId="3277941004" sldId="583"/>
        </pc:sldMkLst>
      </pc:sldChg>
      <pc:sldChg chg="add">
        <pc:chgData name="Lavneet Singh" userId="128083dc95622141" providerId="LiveId" clId="{BC3EB20A-DEAB-4EBE-9D88-BDC7E0FC1871}" dt="2024-01-17T16:44:12.963" v="0"/>
        <pc:sldMkLst>
          <pc:docMk/>
          <pc:sldMk cId="677598331" sldId="584"/>
        </pc:sldMkLst>
      </pc:sldChg>
      <pc:sldChg chg="add">
        <pc:chgData name="Lavneet Singh" userId="128083dc95622141" providerId="LiveId" clId="{BC3EB20A-DEAB-4EBE-9D88-BDC7E0FC1871}" dt="2024-01-17T16:44:12.963" v="0"/>
        <pc:sldMkLst>
          <pc:docMk/>
          <pc:sldMk cId="2365536263" sldId="585"/>
        </pc:sldMkLst>
      </pc:sldChg>
      <pc:sldChg chg="add">
        <pc:chgData name="Lavneet Singh" userId="128083dc95622141" providerId="LiveId" clId="{BC3EB20A-DEAB-4EBE-9D88-BDC7E0FC1871}" dt="2024-01-17T16:44:12.963" v="0"/>
        <pc:sldMkLst>
          <pc:docMk/>
          <pc:sldMk cId="1462158323" sldId="586"/>
        </pc:sldMkLst>
      </pc:sldChg>
      <pc:sldChg chg="add">
        <pc:chgData name="Lavneet Singh" userId="128083dc95622141" providerId="LiveId" clId="{BC3EB20A-DEAB-4EBE-9D88-BDC7E0FC1871}" dt="2024-01-17T16:44:12.963" v="0"/>
        <pc:sldMkLst>
          <pc:docMk/>
          <pc:sldMk cId="3567966686" sldId="587"/>
        </pc:sldMkLst>
      </pc:sldChg>
      <pc:sldChg chg="add">
        <pc:chgData name="Lavneet Singh" userId="128083dc95622141" providerId="LiveId" clId="{BC3EB20A-DEAB-4EBE-9D88-BDC7E0FC1871}" dt="2024-01-17T16:44:12.963" v="0"/>
        <pc:sldMkLst>
          <pc:docMk/>
          <pc:sldMk cId="741079745" sldId="588"/>
        </pc:sldMkLst>
      </pc:sldChg>
      <pc:sldChg chg="add">
        <pc:chgData name="Lavneet Singh" userId="128083dc95622141" providerId="LiveId" clId="{BC3EB20A-DEAB-4EBE-9D88-BDC7E0FC1871}" dt="2024-01-17T16:44:12.963" v="0"/>
        <pc:sldMkLst>
          <pc:docMk/>
          <pc:sldMk cId="3275516487" sldId="589"/>
        </pc:sldMkLst>
      </pc:sldChg>
      <pc:sldChg chg="add">
        <pc:chgData name="Lavneet Singh" userId="128083dc95622141" providerId="LiveId" clId="{BC3EB20A-DEAB-4EBE-9D88-BDC7E0FC1871}" dt="2024-01-17T16:44:12.963" v="0"/>
        <pc:sldMkLst>
          <pc:docMk/>
          <pc:sldMk cId="3327805076" sldId="590"/>
        </pc:sldMkLst>
      </pc:sldChg>
      <pc:sldChg chg="add">
        <pc:chgData name="Lavneet Singh" userId="128083dc95622141" providerId="LiveId" clId="{BC3EB20A-DEAB-4EBE-9D88-BDC7E0FC1871}" dt="2024-01-17T16:44:12.963" v="0"/>
        <pc:sldMkLst>
          <pc:docMk/>
          <pc:sldMk cId="3930334958" sldId="591"/>
        </pc:sldMkLst>
      </pc:sldChg>
      <pc:sldChg chg="add">
        <pc:chgData name="Lavneet Singh" userId="128083dc95622141" providerId="LiveId" clId="{BC3EB20A-DEAB-4EBE-9D88-BDC7E0FC1871}" dt="2024-01-17T16:44:12.963" v="0"/>
        <pc:sldMkLst>
          <pc:docMk/>
          <pc:sldMk cId="1187878774" sldId="592"/>
        </pc:sldMkLst>
      </pc:sldChg>
      <pc:sldChg chg="add">
        <pc:chgData name="Lavneet Singh" userId="128083dc95622141" providerId="LiveId" clId="{BC3EB20A-DEAB-4EBE-9D88-BDC7E0FC1871}" dt="2024-01-17T16:44:12.963" v="0"/>
        <pc:sldMkLst>
          <pc:docMk/>
          <pc:sldMk cId="4049994731" sldId="593"/>
        </pc:sldMkLst>
      </pc:sldChg>
      <pc:sldChg chg="add">
        <pc:chgData name="Lavneet Singh" userId="128083dc95622141" providerId="LiveId" clId="{BC3EB20A-DEAB-4EBE-9D88-BDC7E0FC1871}" dt="2024-02-03T05:46:52.311" v="1"/>
        <pc:sldMkLst>
          <pc:docMk/>
          <pc:sldMk cId="2192185855" sldId="594"/>
        </pc:sldMkLst>
      </pc:sldChg>
      <pc:sldChg chg="add">
        <pc:chgData name="Lavneet Singh" userId="128083dc95622141" providerId="LiveId" clId="{BC3EB20A-DEAB-4EBE-9D88-BDC7E0FC1871}" dt="2024-02-03T05:46:52.311" v="1"/>
        <pc:sldMkLst>
          <pc:docMk/>
          <pc:sldMk cId="108135490" sldId="595"/>
        </pc:sldMkLst>
      </pc:sldChg>
      <pc:sldChg chg="add">
        <pc:chgData name="Lavneet Singh" userId="128083dc95622141" providerId="LiveId" clId="{BC3EB20A-DEAB-4EBE-9D88-BDC7E0FC1871}" dt="2024-02-03T05:46:52.311" v="1"/>
        <pc:sldMkLst>
          <pc:docMk/>
          <pc:sldMk cId="3648419745" sldId="596"/>
        </pc:sldMkLst>
      </pc:sldChg>
      <pc:sldChg chg="add">
        <pc:chgData name="Lavneet Singh" userId="128083dc95622141" providerId="LiveId" clId="{BC3EB20A-DEAB-4EBE-9D88-BDC7E0FC1871}" dt="2024-02-03T05:46:52.311" v="1"/>
        <pc:sldMkLst>
          <pc:docMk/>
          <pc:sldMk cId="4177190124" sldId="597"/>
        </pc:sldMkLst>
      </pc:sldChg>
      <pc:sldChg chg="add">
        <pc:chgData name="Lavneet Singh" userId="128083dc95622141" providerId="LiveId" clId="{BC3EB20A-DEAB-4EBE-9D88-BDC7E0FC1871}" dt="2024-02-03T05:46:52.311" v="1"/>
        <pc:sldMkLst>
          <pc:docMk/>
          <pc:sldMk cId="565015162" sldId="598"/>
        </pc:sldMkLst>
      </pc:sldChg>
    </pc:docChg>
  </pc:docChgLst>
  <pc:docChgLst>
    <pc:chgData name="Lavneet Singh" userId="128083dc95622141" providerId="LiveId" clId="{0D950F60-16C7-4F26-AFCD-7F11631185A0}"/>
    <pc:docChg chg="addSld modSld">
      <pc:chgData name="Lavneet Singh" userId="128083dc95622141" providerId="LiveId" clId="{0D950F60-16C7-4F26-AFCD-7F11631185A0}" dt="2024-01-25T09:11:54.607" v="6"/>
      <pc:docMkLst>
        <pc:docMk/>
      </pc:docMkLst>
      <pc:sldChg chg="delSp add setBg delDesignElem">
        <pc:chgData name="Lavneet Singh" userId="128083dc95622141" providerId="LiveId" clId="{0D950F60-16C7-4F26-AFCD-7F11631185A0}" dt="2024-01-25T09:11:54.607" v="6"/>
        <pc:sldMkLst>
          <pc:docMk/>
          <pc:sldMk cId="1580379652" sldId="634"/>
        </pc:sldMkLst>
        <pc:spChg chg="del">
          <ac:chgData name="Lavneet Singh" userId="128083dc95622141" providerId="LiveId" clId="{0D950F60-16C7-4F26-AFCD-7F11631185A0}" dt="2024-01-25T09:11:54.607" v="6"/>
          <ac:spMkLst>
            <pc:docMk/>
            <pc:sldMk cId="1580379652" sldId="634"/>
            <ac:spMk id="26" creationId="{2B97F24A-32CE-4C1C-A50D-3016B394DCFB}"/>
          </ac:spMkLst>
        </pc:spChg>
        <pc:spChg chg="del">
          <ac:chgData name="Lavneet Singh" userId="128083dc95622141" providerId="LiveId" clId="{0D950F60-16C7-4F26-AFCD-7F11631185A0}" dt="2024-01-25T09:11:54.607" v="6"/>
          <ac:spMkLst>
            <pc:docMk/>
            <pc:sldMk cId="1580379652" sldId="634"/>
            <ac:spMk id="28" creationId="{CD8B4F24-440B-49E9-B85D-733523DC064B}"/>
          </ac:spMkLst>
        </pc:spChg>
      </pc:sldChg>
      <pc:sldChg chg="delSp add setBg delDesignElem">
        <pc:chgData name="Lavneet Singh" userId="128083dc95622141" providerId="LiveId" clId="{0D950F60-16C7-4F26-AFCD-7F11631185A0}" dt="2024-01-25T09:11:54.607" v="6"/>
        <pc:sldMkLst>
          <pc:docMk/>
          <pc:sldMk cId="1900396132" sldId="635"/>
        </pc:sldMkLst>
        <pc:grpChg chg="del">
          <ac:chgData name="Lavneet Singh" userId="128083dc95622141" providerId="LiveId" clId="{0D950F60-16C7-4F26-AFCD-7F11631185A0}" dt="2024-01-25T09:11:54.607" v="6"/>
          <ac:grpSpMkLst>
            <pc:docMk/>
            <pc:sldMk cId="1900396132" sldId="635"/>
            <ac:grpSpMk id="17" creationId="{6258F736-B256-8039-9DC6-F4E49A5C5AD5}"/>
          </ac:grpSpMkLst>
        </pc:grpChg>
      </pc:sldChg>
      <pc:sldChg chg="delSp add setBg delDesignElem">
        <pc:chgData name="Lavneet Singh" userId="128083dc95622141" providerId="LiveId" clId="{0D950F60-16C7-4F26-AFCD-7F11631185A0}" dt="2024-01-25T09:11:54.607" v="6"/>
        <pc:sldMkLst>
          <pc:docMk/>
          <pc:sldMk cId="2377252565" sldId="636"/>
        </pc:sldMkLst>
        <pc:grpChg chg="del">
          <ac:chgData name="Lavneet Singh" userId="128083dc95622141" providerId="LiveId" clId="{0D950F60-16C7-4F26-AFCD-7F11631185A0}" dt="2024-01-25T09:11:54.607" v="6"/>
          <ac:grpSpMkLst>
            <pc:docMk/>
            <pc:sldMk cId="2377252565" sldId="636"/>
            <ac:grpSpMk id="10" creationId="{6258F736-B256-8039-9DC6-F4E49A5C5AD5}"/>
          </ac:grpSpMkLst>
        </pc:grpChg>
      </pc:sldChg>
      <pc:sldChg chg="delSp add setBg delDesignElem">
        <pc:chgData name="Lavneet Singh" userId="128083dc95622141" providerId="LiveId" clId="{0D950F60-16C7-4F26-AFCD-7F11631185A0}" dt="2024-01-25T09:11:54.607" v="6"/>
        <pc:sldMkLst>
          <pc:docMk/>
          <pc:sldMk cId="1465533711" sldId="637"/>
        </pc:sldMkLst>
        <pc:grpChg chg="del">
          <ac:chgData name="Lavneet Singh" userId="128083dc95622141" providerId="LiveId" clId="{0D950F60-16C7-4F26-AFCD-7F11631185A0}" dt="2024-01-25T09:11:54.607" v="6"/>
          <ac:grpSpMkLst>
            <pc:docMk/>
            <pc:sldMk cId="1465533711" sldId="637"/>
            <ac:grpSpMk id="10" creationId="{6258F736-B256-8039-9DC6-F4E49A5C5AD5}"/>
          </ac:grpSpMkLst>
        </pc:grpChg>
      </pc:sldChg>
      <pc:sldChg chg="add">
        <pc:chgData name="Lavneet Singh" userId="128083dc95622141" providerId="LiveId" clId="{0D950F60-16C7-4F26-AFCD-7F11631185A0}" dt="2024-01-25T09:11:54.607" v="6"/>
        <pc:sldMkLst>
          <pc:docMk/>
          <pc:sldMk cId="1731470055" sldId="638"/>
        </pc:sldMkLst>
      </pc:sldChg>
      <pc:sldChg chg="add">
        <pc:chgData name="Lavneet Singh" userId="128083dc95622141" providerId="LiveId" clId="{0D950F60-16C7-4F26-AFCD-7F11631185A0}" dt="2024-01-25T09:11:54.607" v="6"/>
        <pc:sldMkLst>
          <pc:docMk/>
          <pc:sldMk cId="2492996437" sldId="640"/>
        </pc:sldMkLst>
      </pc:sldChg>
      <pc:sldChg chg="delSp add setBg delDesignElem">
        <pc:chgData name="Lavneet Singh" userId="128083dc95622141" providerId="LiveId" clId="{0D950F60-16C7-4F26-AFCD-7F11631185A0}" dt="2024-01-25T09:11:54.607" v="6"/>
        <pc:sldMkLst>
          <pc:docMk/>
          <pc:sldMk cId="1270878300" sldId="641"/>
        </pc:sldMkLst>
        <pc:spChg chg="del">
          <ac:chgData name="Lavneet Singh" userId="128083dc95622141" providerId="LiveId" clId="{0D950F60-16C7-4F26-AFCD-7F11631185A0}" dt="2024-01-25T09:11:54.607" v="6"/>
          <ac:spMkLst>
            <pc:docMk/>
            <pc:sldMk cId="1270878300" sldId="641"/>
            <ac:spMk id="10" creationId="{2B97F24A-32CE-4C1C-A50D-3016B394DCFB}"/>
          </ac:spMkLst>
        </pc:spChg>
        <pc:spChg chg="del">
          <ac:chgData name="Lavneet Singh" userId="128083dc95622141" providerId="LiveId" clId="{0D950F60-16C7-4F26-AFCD-7F11631185A0}" dt="2024-01-25T09:11:54.607" v="6"/>
          <ac:spMkLst>
            <pc:docMk/>
            <pc:sldMk cId="1270878300" sldId="641"/>
            <ac:spMk id="12" creationId="{CD8B4F24-440B-49E9-B85D-733523DC064B}"/>
          </ac:spMkLst>
        </pc:spChg>
      </pc:sldChg>
      <pc:sldChg chg="delSp add setBg delDesignElem">
        <pc:chgData name="Lavneet Singh" userId="128083dc95622141" providerId="LiveId" clId="{0D950F60-16C7-4F26-AFCD-7F11631185A0}" dt="2024-01-25T09:11:54.607" v="6"/>
        <pc:sldMkLst>
          <pc:docMk/>
          <pc:sldMk cId="1211223574" sldId="642"/>
        </pc:sldMkLst>
        <pc:spChg chg="del">
          <ac:chgData name="Lavneet Singh" userId="128083dc95622141" providerId="LiveId" clId="{0D950F60-16C7-4F26-AFCD-7F11631185A0}" dt="2024-01-25T09:11:54.607" v="6"/>
          <ac:spMkLst>
            <pc:docMk/>
            <pc:sldMk cId="1211223574" sldId="642"/>
            <ac:spMk id="13" creationId="{69D47016-023F-44BD-981C-50E7A10A6609}"/>
          </ac:spMkLst>
        </pc:spChg>
        <pc:spChg chg="del">
          <ac:chgData name="Lavneet Singh" userId="128083dc95622141" providerId="LiveId" clId="{0D950F60-16C7-4F26-AFCD-7F11631185A0}" dt="2024-01-25T09:11:54.607" v="6"/>
          <ac:spMkLst>
            <pc:docMk/>
            <pc:sldMk cId="1211223574" sldId="642"/>
            <ac:spMk id="15" creationId="{6D8B37B0-0682-433E-BC8D-498C04ABD9A7}"/>
          </ac:spMkLst>
        </pc:spChg>
      </pc:sldChg>
    </pc:docChg>
  </pc:docChgLst>
  <pc:docChgLst>
    <pc:chgData name="Lavneet Singh" userId="128083dc95622141" providerId="LiveId" clId="{AA2E2692-8D63-43BE-AA37-51533205AF9F}"/>
    <pc:docChg chg="addSld modSld">
      <pc:chgData name="Lavneet Singh" userId="128083dc95622141" providerId="LiveId" clId="{AA2E2692-8D63-43BE-AA37-51533205AF9F}" dt="2023-03-24T12:42:39.556" v="2"/>
      <pc:docMkLst>
        <pc:docMk/>
      </pc:docMkLst>
      <pc:sldChg chg="add">
        <pc:chgData name="Lavneet Singh" userId="128083dc95622141" providerId="LiveId" clId="{AA2E2692-8D63-43BE-AA37-51533205AF9F}" dt="2023-03-24T12:39:28.246" v="1"/>
        <pc:sldMkLst>
          <pc:docMk/>
          <pc:sldMk cId="1611757476" sldId="433"/>
        </pc:sldMkLst>
      </pc:sldChg>
      <pc:sldChg chg="add">
        <pc:chgData name="Lavneet Singh" userId="128083dc95622141" providerId="LiveId" clId="{AA2E2692-8D63-43BE-AA37-51533205AF9F}" dt="2023-03-24T12:39:28.246" v="1"/>
        <pc:sldMkLst>
          <pc:docMk/>
          <pc:sldMk cId="2857156830" sldId="434"/>
        </pc:sldMkLst>
      </pc:sldChg>
      <pc:sldChg chg="add">
        <pc:chgData name="Lavneet Singh" userId="128083dc95622141" providerId="LiveId" clId="{AA2E2692-8D63-43BE-AA37-51533205AF9F}" dt="2023-03-24T12:39:28.246" v="1"/>
        <pc:sldMkLst>
          <pc:docMk/>
          <pc:sldMk cId="2152149533" sldId="435"/>
        </pc:sldMkLst>
      </pc:sldChg>
      <pc:sldChg chg="add">
        <pc:chgData name="Lavneet Singh" userId="128083dc95622141" providerId="LiveId" clId="{AA2E2692-8D63-43BE-AA37-51533205AF9F}" dt="2023-03-24T12:39:28.246" v="1"/>
        <pc:sldMkLst>
          <pc:docMk/>
          <pc:sldMk cId="4133569043" sldId="436"/>
        </pc:sldMkLst>
      </pc:sldChg>
      <pc:sldChg chg="add">
        <pc:chgData name="Lavneet Singh" userId="128083dc95622141" providerId="LiveId" clId="{AA2E2692-8D63-43BE-AA37-51533205AF9F}" dt="2023-03-24T12:39:28.246" v="1"/>
        <pc:sldMkLst>
          <pc:docMk/>
          <pc:sldMk cId="3829476523" sldId="437"/>
        </pc:sldMkLst>
      </pc:sldChg>
      <pc:sldChg chg="add">
        <pc:chgData name="Lavneet Singh" userId="128083dc95622141" providerId="LiveId" clId="{AA2E2692-8D63-43BE-AA37-51533205AF9F}" dt="2023-03-24T12:39:28.246" v="1"/>
        <pc:sldMkLst>
          <pc:docMk/>
          <pc:sldMk cId="3588296125" sldId="438"/>
        </pc:sldMkLst>
      </pc:sldChg>
      <pc:sldChg chg="add">
        <pc:chgData name="Lavneet Singh" userId="128083dc95622141" providerId="LiveId" clId="{AA2E2692-8D63-43BE-AA37-51533205AF9F}" dt="2023-03-24T12:39:28.246" v="1"/>
        <pc:sldMkLst>
          <pc:docMk/>
          <pc:sldMk cId="139279667" sldId="439"/>
        </pc:sldMkLst>
      </pc:sldChg>
      <pc:sldChg chg="add">
        <pc:chgData name="Lavneet Singh" userId="128083dc95622141" providerId="LiveId" clId="{AA2E2692-8D63-43BE-AA37-51533205AF9F}" dt="2023-03-24T12:39:28.246" v="1"/>
        <pc:sldMkLst>
          <pc:docMk/>
          <pc:sldMk cId="4217911690" sldId="440"/>
        </pc:sldMkLst>
      </pc:sldChg>
      <pc:sldChg chg="add">
        <pc:chgData name="Lavneet Singh" userId="128083dc95622141" providerId="LiveId" clId="{AA2E2692-8D63-43BE-AA37-51533205AF9F}" dt="2023-03-24T12:39:28.246" v="1"/>
        <pc:sldMkLst>
          <pc:docMk/>
          <pc:sldMk cId="3939775112" sldId="441"/>
        </pc:sldMkLst>
      </pc:sldChg>
      <pc:sldChg chg="add">
        <pc:chgData name="Lavneet Singh" userId="128083dc95622141" providerId="LiveId" clId="{AA2E2692-8D63-43BE-AA37-51533205AF9F}" dt="2023-03-24T12:39:28.246" v="1"/>
        <pc:sldMkLst>
          <pc:docMk/>
          <pc:sldMk cId="2226256319" sldId="442"/>
        </pc:sldMkLst>
      </pc:sldChg>
      <pc:sldChg chg="add">
        <pc:chgData name="Lavneet Singh" userId="128083dc95622141" providerId="LiveId" clId="{AA2E2692-8D63-43BE-AA37-51533205AF9F}" dt="2023-03-24T12:39:28.246" v="1"/>
        <pc:sldMkLst>
          <pc:docMk/>
          <pc:sldMk cId="1039678660" sldId="443"/>
        </pc:sldMkLst>
      </pc:sldChg>
      <pc:sldChg chg="add">
        <pc:chgData name="Lavneet Singh" userId="128083dc95622141" providerId="LiveId" clId="{AA2E2692-8D63-43BE-AA37-51533205AF9F}" dt="2023-03-24T12:39:28.246" v="1"/>
        <pc:sldMkLst>
          <pc:docMk/>
          <pc:sldMk cId="111094400" sldId="444"/>
        </pc:sldMkLst>
      </pc:sldChg>
      <pc:sldChg chg="add">
        <pc:chgData name="Lavneet Singh" userId="128083dc95622141" providerId="LiveId" clId="{AA2E2692-8D63-43BE-AA37-51533205AF9F}" dt="2023-03-24T12:39:28.246" v="1"/>
        <pc:sldMkLst>
          <pc:docMk/>
          <pc:sldMk cId="3607363303" sldId="445"/>
        </pc:sldMkLst>
      </pc:sldChg>
      <pc:sldChg chg="add">
        <pc:chgData name="Lavneet Singh" userId="128083dc95622141" providerId="LiveId" clId="{AA2E2692-8D63-43BE-AA37-51533205AF9F}" dt="2023-03-24T12:39:28.246" v="1"/>
        <pc:sldMkLst>
          <pc:docMk/>
          <pc:sldMk cId="2100731498" sldId="446"/>
        </pc:sldMkLst>
      </pc:sldChg>
      <pc:sldChg chg="add">
        <pc:chgData name="Lavneet Singh" userId="128083dc95622141" providerId="LiveId" clId="{AA2E2692-8D63-43BE-AA37-51533205AF9F}" dt="2023-03-24T12:39:28.246" v="1"/>
        <pc:sldMkLst>
          <pc:docMk/>
          <pc:sldMk cId="859889140" sldId="447"/>
        </pc:sldMkLst>
      </pc:sldChg>
      <pc:sldChg chg="add">
        <pc:chgData name="Lavneet Singh" userId="128083dc95622141" providerId="LiveId" clId="{AA2E2692-8D63-43BE-AA37-51533205AF9F}" dt="2023-03-24T12:39:28.246" v="1"/>
        <pc:sldMkLst>
          <pc:docMk/>
          <pc:sldMk cId="2582733317" sldId="448"/>
        </pc:sldMkLst>
      </pc:sldChg>
      <pc:sldChg chg="add">
        <pc:chgData name="Lavneet Singh" userId="128083dc95622141" providerId="LiveId" clId="{AA2E2692-8D63-43BE-AA37-51533205AF9F}" dt="2023-03-24T12:39:28.246" v="1"/>
        <pc:sldMkLst>
          <pc:docMk/>
          <pc:sldMk cId="2294789328" sldId="449"/>
        </pc:sldMkLst>
      </pc:sldChg>
      <pc:sldChg chg="add">
        <pc:chgData name="Lavneet Singh" userId="128083dc95622141" providerId="LiveId" clId="{AA2E2692-8D63-43BE-AA37-51533205AF9F}" dt="2023-03-24T12:39:28.246" v="1"/>
        <pc:sldMkLst>
          <pc:docMk/>
          <pc:sldMk cId="3693890607" sldId="450"/>
        </pc:sldMkLst>
      </pc:sldChg>
      <pc:sldChg chg="add">
        <pc:chgData name="Lavneet Singh" userId="128083dc95622141" providerId="LiveId" clId="{AA2E2692-8D63-43BE-AA37-51533205AF9F}" dt="2023-03-24T12:39:28.246" v="1"/>
        <pc:sldMkLst>
          <pc:docMk/>
          <pc:sldMk cId="2544196147" sldId="451"/>
        </pc:sldMkLst>
      </pc:sldChg>
      <pc:sldChg chg="add">
        <pc:chgData name="Lavneet Singh" userId="128083dc95622141" providerId="LiveId" clId="{AA2E2692-8D63-43BE-AA37-51533205AF9F}" dt="2023-03-24T12:39:28.246" v="1"/>
        <pc:sldMkLst>
          <pc:docMk/>
          <pc:sldMk cId="2715697677" sldId="452"/>
        </pc:sldMkLst>
      </pc:sldChg>
      <pc:sldChg chg="add">
        <pc:chgData name="Lavneet Singh" userId="128083dc95622141" providerId="LiveId" clId="{AA2E2692-8D63-43BE-AA37-51533205AF9F}" dt="2023-03-24T12:39:28.246" v="1"/>
        <pc:sldMkLst>
          <pc:docMk/>
          <pc:sldMk cId="3733720908" sldId="453"/>
        </pc:sldMkLst>
      </pc:sldChg>
      <pc:sldChg chg="add">
        <pc:chgData name="Lavneet Singh" userId="128083dc95622141" providerId="LiveId" clId="{AA2E2692-8D63-43BE-AA37-51533205AF9F}" dt="2023-03-24T12:39:28.246" v="1"/>
        <pc:sldMkLst>
          <pc:docMk/>
          <pc:sldMk cId="1475939312" sldId="454"/>
        </pc:sldMkLst>
      </pc:sldChg>
      <pc:sldChg chg="add">
        <pc:chgData name="Lavneet Singh" userId="128083dc95622141" providerId="LiveId" clId="{AA2E2692-8D63-43BE-AA37-51533205AF9F}" dt="2023-03-24T12:39:28.246" v="1"/>
        <pc:sldMkLst>
          <pc:docMk/>
          <pc:sldMk cId="2936668150" sldId="455"/>
        </pc:sldMkLst>
      </pc:sldChg>
      <pc:sldChg chg="add">
        <pc:chgData name="Lavneet Singh" userId="128083dc95622141" providerId="LiveId" clId="{AA2E2692-8D63-43BE-AA37-51533205AF9F}" dt="2023-03-24T12:39:28.246" v="1"/>
        <pc:sldMkLst>
          <pc:docMk/>
          <pc:sldMk cId="3131560219" sldId="456"/>
        </pc:sldMkLst>
      </pc:sldChg>
      <pc:sldChg chg="add">
        <pc:chgData name="Lavneet Singh" userId="128083dc95622141" providerId="LiveId" clId="{AA2E2692-8D63-43BE-AA37-51533205AF9F}" dt="2023-03-24T12:39:28.246" v="1"/>
        <pc:sldMkLst>
          <pc:docMk/>
          <pc:sldMk cId="712791209" sldId="457"/>
        </pc:sldMkLst>
      </pc:sldChg>
      <pc:sldChg chg="add">
        <pc:chgData name="Lavneet Singh" userId="128083dc95622141" providerId="LiveId" clId="{AA2E2692-8D63-43BE-AA37-51533205AF9F}" dt="2023-03-24T12:39:28.246" v="1"/>
        <pc:sldMkLst>
          <pc:docMk/>
          <pc:sldMk cId="3221737211" sldId="458"/>
        </pc:sldMkLst>
      </pc:sldChg>
      <pc:sldChg chg="add">
        <pc:chgData name="Lavneet Singh" userId="128083dc95622141" providerId="LiveId" clId="{AA2E2692-8D63-43BE-AA37-51533205AF9F}" dt="2023-03-24T12:39:28.246" v="1"/>
        <pc:sldMkLst>
          <pc:docMk/>
          <pc:sldMk cId="918151159" sldId="459"/>
        </pc:sldMkLst>
      </pc:sldChg>
      <pc:sldChg chg="add">
        <pc:chgData name="Lavneet Singh" userId="128083dc95622141" providerId="LiveId" clId="{AA2E2692-8D63-43BE-AA37-51533205AF9F}" dt="2023-03-24T12:39:28.246" v="1"/>
        <pc:sldMkLst>
          <pc:docMk/>
          <pc:sldMk cId="2635721215" sldId="460"/>
        </pc:sldMkLst>
      </pc:sldChg>
      <pc:sldChg chg="add">
        <pc:chgData name="Lavneet Singh" userId="128083dc95622141" providerId="LiveId" clId="{AA2E2692-8D63-43BE-AA37-51533205AF9F}" dt="2023-03-24T12:42:39.556" v="2"/>
        <pc:sldMkLst>
          <pc:docMk/>
          <pc:sldMk cId="3398875707" sldId="461"/>
        </pc:sldMkLst>
      </pc:sldChg>
      <pc:sldChg chg="add">
        <pc:chgData name="Lavneet Singh" userId="128083dc95622141" providerId="LiveId" clId="{AA2E2692-8D63-43BE-AA37-51533205AF9F}" dt="2023-03-24T12:42:39.556" v="2"/>
        <pc:sldMkLst>
          <pc:docMk/>
          <pc:sldMk cId="3971310979" sldId="462"/>
        </pc:sldMkLst>
      </pc:sldChg>
      <pc:sldChg chg="add">
        <pc:chgData name="Lavneet Singh" userId="128083dc95622141" providerId="LiveId" clId="{AA2E2692-8D63-43BE-AA37-51533205AF9F}" dt="2023-03-24T12:42:39.556" v="2"/>
        <pc:sldMkLst>
          <pc:docMk/>
          <pc:sldMk cId="1285293221" sldId="463"/>
        </pc:sldMkLst>
      </pc:sldChg>
      <pc:sldChg chg="add">
        <pc:chgData name="Lavneet Singh" userId="128083dc95622141" providerId="LiveId" clId="{AA2E2692-8D63-43BE-AA37-51533205AF9F}" dt="2023-03-24T12:42:39.556" v="2"/>
        <pc:sldMkLst>
          <pc:docMk/>
          <pc:sldMk cId="2808888095" sldId="464"/>
        </pc:sldMkLst>
      </pc:sldChg>
      <pc:sldChg chg="add">
        <pc:chgData name="Lavneet Singh" userId="128083dc95622141" providerId="LiveId" clId="{AA2E2692-8D63-43BE-AA37-51533205AF9F}" dt="2023-03-24T12:42:39.556" v="2"/>
        <pc:sldMkLst>
          <pc:docMk/>
          <pc:sldMk cId="1895641840" sldId="465"/>
        </pc:sldMkLst>
      </pc:sldChg>
      <pc:sldChg chg="add">
        <pc:chgData name="Lavneet Singh" userId="128083dc95622141" providerId="LiveId" clId="{AA2E2692-8D63-43BE-AA37-51533205AF9F}" dt="2023-03-24T12:42:39.556" v="2"/>
        <pc:sldMkLst>
          <pc:docMk/>
          <pc:sldMk cId="907654075" sldId="466"/>
        </pc:sldMkLst>
      </pc:sldChg>
      <pc:sldChg chg="add">
        <pc:chgData name="Lavneet Singh" userId="128083dc95622141" providerId="LiveId" clId="{AA2E2692-8D63-43BE-AA37-51533205AF9F}" dt="2023-03-24T12:39:28.246" v="1"/>
        <pc:sldMkLst>
          <pc:docMk/>
          <pc:sldMk cId="577421728" sldId="599"/>
        </pc:sldMkLst>
      </pc:sldChg>
      <pc:sldChg chg="delSp add setBg delDesignElem">
        <pc:chgData name="Lavneet Singh" userId="128083dc95622141" providerId="LiveId" clId="{AA2E2692-8D63-43BE-AA37-51533205AF9F}" dt="2023-03-24T12:39:28.246" v="1"/>
        <pc:sldMkLst>
          <pc:docMk/>
          <pc:sldMk cId="474580739" sldId="600"/>
        </pc:sldMkLst>
        <pc:spChg chg="del">
          <ac:chgData name="Lavneet Singh" userId="128083dc95622141" providerId="LiveId" clId="{AA2E2692-8D63-43BE-AA37-51533205AF9F}" dt="2023-03-24T12:39:28.246" v="1"/>
          <ac:spMkLst>
            <pc:docMk/>
            <pc:sldMk cId="474580739" sldId="600"/>
            <ac:spMk id="51" creationId="{5E39A796-BE83-48B1-B33F-35C4A32AAB57}"/>
          </ac:spMkLst>
        </pc:spChg>
        <pc:spChg chg="del">
          <ac:chgData name="Lavneet Singh" userId="128083dc95622141" providerId="LiveId" clId="{AA2E2692-8D63-43BE-AA37-51533205AF9F}" dt="2023-03-24T12:39:28.246" v="1"/>
          <ac:spMkLst>
            <pc:docMk/>
            <pc:sldMk cId="474580739" sldId="600"/>
            <ac:spMk id="53" creationId="{72F84B47-E267-4194-8194-831DB7B5547F}"/>
          </ac:spMkLst>
        </pc:spChg>
      </pc:sldChg>
      <pc:sldChg chg="add">
        <pc:chgData name="Lavneet Singh" userId="128083dc95622141" providerId="LiveId" clId="{AA2E2692-8D63-43BE-AA37-51533205AF9F}" dt="2023-03-24T12:39:28.246" v="1"/>
        <pc:sldMkLst>
          <pc:docMk/>
          <pc:sldMk cId="1386216332" sldId="601"/>
        </pc:sldMkLst>
      </pc:sldChg>
      <pc:sldChg chg="add">
        <pc:chgData name="Lavneet Singh" userId="128083dc95622141" providerId="LiveId" clId="{AA2E2692-8D63-43BE-AA37-51533205AF9F}" dt="2023-03-24T12:39:28.246" v="1"/>
        <pc:sldMkLst>
          <pc:docMk/>
          <pc:sldMk cId="4228413588" sldId="60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C04F4-4F2F-4B8F-9657-58D934C53C7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95B62493-EC91-4504-9205-5BDF7CDEA015}">
      <dgm:prSet phldrT="[Text]"/>
      <dgm:spPr/>
      <dgm:t>
        <a:bodyPr/>
        <a:lstStyle/>
        <a:p>
          <a:r>
            <a:rPr lang="en-US" dirty="0"/>
            <a:t>N-Tier</a:t>
          </a:r>
          <a:endParaRPr lang="en-IN" dirty="0"/>
        </a:p>
      </dgm:t>
    </dgm:pt>
    <dgm:pt modelId="{A5FF31FC-08C7-43FC-86DF-50B1DDA2DF3C}" type="parTrans" cxnId="{987E45F3-D16D-4777-9F84-C2302B5CD9C8}">
      <dgm:prSet/>
      <dgm:spPr/>
      <dgm:t>
        <a:bodyPr/>
        <a:lstStyle/>
        <a:p>
          <a:endParaRPr lang="en-IN"/>
        </a:p>
      </dgm:t>
    </dgm:pt>
    <dgm:pt modelId="{227C88BC-A87B-4708-B423-7C863FC86171}" type="sibTrans" cxnId="{987E45F3-D16D-4777-9F84-C2302B5CD9C8}">
      <dgm:prSet/>
      <dgm:spPr/>
      <dgm:t>
        <a:bodyPr/>
        <a:lstStyle/>
        <a:p>
          <a:endParaRPr lang="en-IN"/>
        </a:p>
      </dgm:t>
    </dgm:pt>
    <dgm:pt modelId="{ABDDB4A9-BEC9-4BBD-89AA-E0E9D5246E6B}">
      <dgm:prSet phldrT="[Text]" custT="1"/>
      <dgm:spPr/>
      <dgm:t>
        <a:bodyPr/>
        <a:lstStyle/>
        <a:p>
          <a:r>
            <a:rPr lang="en-US" sz="1400" dirty="0"/>
            <a:t>Traditional layered</a:t>
          </a:r>
          <a:endParaRPr lang="en-IN" sz="1400" dirty="0"/>
        </a:p>
      </dgm:t>
    </dgm:pt>
    <dgm:pt modelId="{E6CD450C-4EC8-45AE-BF5B-CC930565F97E}" type="parTrans" cxnId="{4FEFAAB9-EE3E-4286-B92C-06AD78A3BDD0}">
      <dgm:prSet/>
      <dgm:spPr/>
      <dgm:t>
        <a:bodyPr/>
        <a:lstStyle/>
        <a:p>
          <a:endParaRPr lang="en-IN"/>
        </a:p>
      </dgm:t>
    </dgm:pt>
    <dgm:pt modelId="{AA2C321E-385F-4860-BBB4-4FDA382E1364}" type="sibTrans" cxnId="{4FEFAAB9-EE3E-4286-B92C-06AD78A3BDD0}">
      <dgm:prSet/>
      <dgm:spPr/>
      <dgm:t>
        <a:bodyPr/>
        <a:lstStyle/>
        <a:p>
          <a:endParaRPr lang="en-IN"/>
        </a:p>
      </dgm:t>
    </dgm:pt>
    <dgm:pt modelId="{589E2F93-2FEC-445B-9619-8267BD1D3AB6}">
      <dgm:prSet phldrT="[Text]" custT="1"/>
      <dgm:spPr/>
      <dgm:t>
        <a:bodyPr/>
        <a:lstStyle/>
        <a:p>
          <a:r>
            <a:rPr lang="en-US" sz="1400" dirty="0"/>
            <a:t>Higher layer calls lower ones, not vice-versa</a:t>
          </a:r>
          <a:endParaRPr lang="en-IN" sz="1400" dirty="0"/>
        </a:p>
      </dgm:t>
    </dgm:pt>
    <dgm:pt modelId="{33482DBB-539E-48A0-961B-B1A703F5AD47}" type="parTrans" cxnId="{6E1F32D9-B0B9-4E41-98FE-CF60E08C12B2}">
      <dgm:prSet/>
      <dgm:spPr/>
      <dgm:t>
        <a:bodyPr/>
        <a:lstStyle/>
        <a:p>
          <a:endParaRPr lang="en-IN"/>
        </a:p>
      </dgm:t>
    </dgm:pt>
    <dgm:pt modelId="{D19BDBCD-D115-422F-87CA-A54C71D4CE2B}" type="sibTrans" cxnId="{6E1F32D9-B0B9-4E41-98FE-CF60E08C12B2}">
      <dgm:prSet/>
      <dgm:spPr/>
      <dgm:t>
        <a:bodyPr/>
        <a:lstStyle/>
        <a:p>
          <a:endParaRPr lang="en-IN"/>
        </a:p>
      </dgm:t>
    </dgm:pt>
    <dgm:pt modelId="{ECD6FAB8-817F-4471-A684-08D0CF3E9B2B}">
      <dgm:prSet phldrT="[Text]"/>
      <dgm:spPr/>
      <dgm:t>
        <a:bodyPr/>
        <a:lstStyle/>
        <a:p>
          <a:r>
            <a:rPr lang="en-US" dirty="0"/>
            <a:t>Web-Queue-Worker</a:t>
          </a:r>
          <a:endParaRPr lang="en-IN" dirty="0"/>
        </a:p>
      </dgm:t>
    </dgm:pt>
    <dgm:pt modelId="{B151B3E9-82F1-4024-A7C6-4E67DF2DF25E}" type="parTrans" cxnId="{83EDCBCF-C23A-42FC-AD39-97B19EACFFAA}">
      <dgm:prSet/>
      <dgm:spPr/>
      <dgm:t>
        <a:bodyPr/>
        <a:lstStyle/>
        <a:p>
          <a:endParaRPr lang="en-IN"/>
        </a:p>
      </dgm:t>
    </dgm:pt>
    <dgm:pt modelId="{C76C8F26-9396-40BF-A5B8-49B2D973488B}" type="sibTrans" cxnId="{83EDCBCF-C23A-42FC-AD39-97B19EACFFAA}">
      <dgm:prSet/>
      <dgm:spPr/>
      <dgm:t>
        <a:bodyPr/>
        <a:lstStyle/>
        <a:p>
          <a:endParaRPr lang="en-IN"/>
        </a:p>
      </dgm:t>
    </dgm:pt>
    <dgm:pt modelId="{8880A2ED-63BF-4E7E-A1D6-01B25C4113E3}">
      <dgm:prSet phldrT="[Text]" custT="1"/>
      <dgm:spPr/>
      <dgm:t>
        <a:bodyPr/>
        <a:lstStyle/>
        <a:p>
          <a:r>
            <a:rPr lang="en-US" sz="1400" dirty="0"/>
            <a:t>Purely PaaS</a:t>
          </a:r>
          <a:endParaRPr lang="en-IN" sz="1400" dirty="0"/>
        </a:p>
      </dgm:t>
    </dgm:pt>
    <dgm:pt modelId="{C9364A5D-B705-4408-89B7-305915746A4A}" type="parTrans" cxnId="{5559FF8C-5F35-4B69-BE65-EB8C31B251A0}">
      <dgm:prSet/>
      <dgm:spPr/>
      <dgm:t>
        <a:bodyPr/>
        <a:lstStyle/>
        <a:p>
          <a:endParaRPr lang="en-IN"/>
        </a:p>
      </dgm:t>
    </dgm:pt>
    <dgm:pt modelId="{37C13F41-24B5-4AFC-9A12-C0C2AEE748F7}" type="sibTrans" cxnId="{5559FF8C-5F35-4B69-BE65-EB8C31B251A0}">
      <dgm:prSet/>
      <dgm:spPr/>
      <dgm:t>
        <a:bodyPr/>
        <a:lstStyle/>
        <a:p>
          <a:endParaRPr lang="en-IN"/>
        </a:p>
      </dgm:t>
    </dgm:pt>
    <dgm:pt modelId="{9CF3777E-E193-451D-800A-FBDC11AEA08E}">
      <dgm:prSet phldrT="[Text]"/>
      <dgm:spPr/>
      <dgm:t>
        <a:bodyPr/>
        <a:lstStyle/>
        <a:p>
          <a:r>
            <a:rPr lang="en-US" dirty="0"/>
            <a:t>Microservices</a:t>
          </a:r>
          <a:endParaRPr lang="en-IN" dirty="0"/>
        </a:p>
      </dgm:t>
    </dgm:pt>
    <dgm:pt modelId="{969F54C9-9D00-43A4-9629-3B05C9AF8DB2}" type="parTrans" cxnId="{6370DD5F-85BC-4BE4-8898-125F6ED8B293}">
      <dgm:prSet/>
      <dgm:spPr/>
      <dgm:t>
        <a:bodyPr/>
        <a:lstStyle/>
        <a:p>
          <a:endParaRPr lang="en-IN"/>
        </a:p>
      </dgm:t>
    </dgm:pt>
    <dgm:pt modelId="{B92D8768-6576-4B4C-A1E8-A106667A8ABE}" type="sibTrans" cxnId="{6370DD5F-85BC-4BE4-8898-125F6ED8B293}">
      <dgm:prSet/>
      <dgm:spPr/>
      <dgm:t>
        <a:bodyPr/>
        <a:lstStyle/>
        <a:p>
          <a:endParaRPr lang="en-IN"/>
        </a:p>
      </dgm:t>
    </dgm:pt>
    <dgm:pt modelId="{07F15416-2562-4BB6-8FB3-4AE018C19291}">
      <dgm:prSet phldrT="[Text]" custT="1"/>
      <dgm:spPr/>
      <dgm:t>
        <a:bodyPr/>
        <a:lstStyle/>
        <a:p>
          <a:r>
            <a:rPr lang="en-US" sz="1400" dirty="0"/>
            <a:t>Many small independent services</a:t>
          </a:r>
          <a:endParaRPr lang="en-IN" sz="1400" dirty="0"/>
        </a:p>
      </dgm:t>
    </dgm:pt>
    <dgm:pt modelId="{60DDDA7F-667C-4DCD-B348-CF4EB17BBFA0}" type="parTrans" cxnId="{0C193D2A-2ACC-48F4-8724-1AF8C5472B76}">
      <dgm:prSet/>
      <dgm:spPr/>
      <dgm:t>
        <a:bodyPr/>
        <a:lstStyle/>
        <a:p>
          <a:endParaRPr lang="en-IN"/>
        </a:p>
      </dgm:t>
    </dgm:pt>
    <dgm:pt modelId="{31757980-8D25-4C63-BCE6-C9EC136AEFEE}" type="sibTrans" cxnId="{0C193D2A-2ACC-48F4-8724-1AF8C5472B76}">
      <dgm:prSet/>
      <dgm:spPr/>
      <dgm:t>
        <a:bodyPr/>
        <a:lstStyle/>
        <a:p>
          <a:endParaRPr lang="en-IN"/>
        </a:p>
      </dgm:t>
    </dgm:pt>
    <dgm:pt modelId="{364BF325-3A15-4D3F-B583-36C7A8B392D6}">
      <dgm:prSet phldrT="[Text]"/>
      <dgm:spPr/>
      <dgm:t>
        <a:bodyPr/>
        <a:lstStyle/>
        <a:p>
          <a:r>
            <a:rPr lang="en-US" dirty="0"/>
            <a:t>Event-driven Architecture</a:t>
          </a:r>
          <a:endParaRPr lang="en-IN" dirty="0"/>
        </a:p>
      </dgm:t>
    </dgm:pt>
    <dgm:pt modelId="{EAEB7706-E9E8-480F-BB20-8DB17512F210}" type="parTrans" cxnId="{124A39EF-781B-4726-A1D9-70CEA7EA9A89}">
      <dgm:prSet/>
      <dgm:spPr/>
      <dgm:t>
        <a:bodyPr/>
        <a:lstStyle/>
        <a:p>
          <a:endParaRPr lang="en-IN"/>
        </a:p>
      </dgm:t>
    </dgm:pt>
    <dgm:pt modelId="{B3BC5E76-D849-4CA0-893A-83173030F137}" type="sibTrans" cxnId="{124A39EF-781B-4726-A1D9-70CEA7EA9A89}">
      <dgm:prSet/>
      <dgm:spPr/>
      <dgm:t>
        <a:bodyPr/>
        <a:lstStyle/>
        <a:p>
          <a:endParaRPr lang="en-IN"/>
        </a:p>
      </dgm:t>
    </dgm:pt>
    <dgm:pt modelId="{12B774E2-B802-4FBA-BBA2-9F5291758BC4}">
      <dgm:prSet phldrT="[Text]" custT="1"/>
      <dgm:spPr/>
      <dgm:t>
        <a:bodyPr/>
        <a:lstStyle/>
        <a:p>
          <a:r>
            <a:rPr lang="en-US" sz="1400" dirty="0"/>
            <a:t>Can be a liability – not easy to update individual components</a:t>
          </a:r>
          <a:endParaRPr lang="en-IN" sz="1400" dirty="0"/>
        </a:p>
      </dgm:t>
    </dgm:pt>
    <dgm:pt modelId="{EA1DEDB2-59BA-4A90-B0A7-1469395C8A7D}" type="parTrans" cxnId="{F61F1490-E82D-4013-B9E0-7BBF1E3AE7A9}">
      <dgm:prSet/>
      <dgm:spPr/>
      <dgm:t>
        <a:bodyPr/>
        <a:lstStyle/>
        <a:p>
          <a:endParaRPr lang="en-IN"/>
        </a:p>
      </dgm:t>
    </dgm:pt>
    <dgm:pt modelId="{6972FD82-0DDE-43DE-B286-D0565D6D86C6}" type="sibTrans" cxnId="{F61F1490-E82D-4013-B9E0-7BBF1E3AE7A9}">
      <dgm:prSet/>
      <dgm:spPr/>
      <dgm:t>
        <a:bodyPr/>
        <a:lstStyle/>
        <a:p>
          <a:endParaRPr lang="en-IN"/>
        </a:p>
      </dgm:t>
    </dgm:pt>
    <dgm:pt modelId="{7B5EDA02-2691-4848-BA39-03FE0FE19DA1}">
      <dgm:prSet phldrT="[Text]" custT="1"/>
      <dgm:spPr/>
      <dgm:t>
        <a:bodyPr/>
        <a:lstStyle/>
        <a:p>
          <a:r>
            <a:rPr lang="en-US" sz="1400" dirty="0"/>
            <a:t>Suitable for app migration</a:t>
          </a:r>
          <a:endParaRPr lang="en-IN" sz="1400" dirty="0"/>
        </a:p>
      </dgm:t>
    </dgm:pt>
    <dgm:pt modelId="{63362186-C1F0-4A02-8130-5501CA8993C6}" type="parTrans" cxnId="{E1087854-9111-42CC-AEEB-B8A96A40922B}">
      <dgm:prSet/>
      <dgm:spPr/>
      <dgm:t>
        <a:bodyPr/>
        <a:lstStyle/>
        <a:p>
          <a:endParaRPr lang="en-IN"/>
        </a:p>
      </dgm:t>
    </dgm:pt>
    <dgm:pt modelId="{09B63849-7B68-45A7-8200-BF0F55BEE92C}" type="sibTrans" cxnId="{E1087854-9111-42CC-AEEB-B8A96A40922B}">
      <dgm:prSet/>
      <dgm:spPr/>
      <dgm:t>
        <a:bodyPr/>
        <a:lstStyle/>
        <a:p>
          <a:endParaRPr lang="en-IN"/>
        </a:p>
      </dgm:t>
    </dgm:pt>
    <dgm:pt modelId="{07036CAC-4D4F-4E5A-B119-7090BD62C5FE}">
      <dgm:prSet phldrT="[Text]" custT="1"/>
      <dgm:spPr/>
      <dgm:t>
        <a:bodyPr/>
        <a:lstStyle/>
        <a:p>
          <a:r>
            <a:rPr lang="en-US" sz="1400" dirty="0"/>
            <a:t>Generally IaaS</a:t>
          </a:r>
          <a:endParaRPr lang="en-IN" sz="1400" dirty="0"/>
        </a:p>
      </dgm:t>
    </dgm:pt>
    <dgm:pt modelId="{926A4AF4-5172-4F4C-8A1E-47FD8B6CA952}" type="parTrans" cxnId="{B6AAD047-53B9-420B-AA4A-4553835D9EF9}">
      <dgm:prSet/>
      <dgm:spPr/>
      <dgm:t>
        <a:bodyPr/>
        <a:lstStyle/>
        <a:p>
          <a:endParaRPr lang="en-IN"/>
        </a:p>
      </dgm:t>
    </dgm:pt>
    <dgm:pt modelId="{234A3C35-965B-4B9A-8147-34B5BBF8C3C7}" type="sibTrans" cxnId="{B6AAD047-53B9-420B-AA4A-4553835D9EF9}">
      <dgm:prSet/>
      <dgm:spPr/>
      <dgm:t>
        <a:bodyPr/>
        <a:lstStyle/>
        <a:p>
          <a:endParaRPr lang="en-IN"/>
        </a:p>
      </dgm:t>
    </dgm:pt>
    <dgm:pt modelId="{494A9E81-802E-4B52-82CF-D30E24A441F1}">
      <dgm:prSet phldrT="[Text]" custT="1"/>
      <dgm:spPr/>
      <dgm:t>
        <a:bodyPr/>
        <a:lstStyle/>
        <a:p>
          <a:r>
            <a:rPr lang="en-US" sz="1400" dirty="0"/>
            <a:t>Web FE + Worker BE</a:t>
          </a:r>
          <a:endParaRPr lang="en-IN" sz="1400" dirty="0"/>
        </a:p>
      </dgm:t>
    </dgm:pt>
    <dgm:pt modelId="{1AA34812-7702-4F9B-9A6E-BBCF06F75A4E}" type="parTrans" cxnId="{EC3CD5C6-871E-4D8B-856B-2FD5568FB146}">
      <dgm:prSet/>
      <dgm:spPr/>
      <dgm:t>
        <a:bodyPr/>
        <a:lstStyle/>
        <a:p>
          <a:endParaRPr lang="en-IN"/>
        </a:p>
      </dgm:t>
    </dgm:pt>
    <dgm:pt modelId="{ECA21086-EE34-4D20-A4EC-191FBD4D677A}" type="sibTrans" cxnId="{EC3CD5C6-871E-4D8B-856B-2FD5568FB146}">
      <dgm:prSet/>
      <dgm:spPr/>
      <dgm:t>
        <a:bodyPr/>
        <a:lstStyle/>
        <a:p>
          <a:endParaRPr lang="en-IN"/>
        </a:p>
      </dgm:t>
    </dgm:pt>
    <dgm:pt modelId="{A2DC705D-6B36-428C-BF7B-42AC41F03E77}">
      <dgm:prSet phldrT="[Text]" custT="1"/>
      <dgm:spPr/>
      <dgm:t>
        <a:bodyPr/>
        <a:lstStyle/>
        <a:p>
          <a:r>
            <a:rPr lang="en-US" sz="1400" dirty="0"/>
            <a:t>FE &lt;-&gt; BE communication through async msg Q</a:t>
          </a:r>
          <a:endParaRPr lang="en-IN" sz="1400" dirty="0"/>
        </a:p>
      </dgm:t>
    </dgm:pt>
    <dgm:pt modelId="{D49E071E-A3F6-41F2-B889-AACFF9754E9B}" type="parTrans" cxnId="{90B8AC57-8487-4204-86AB-C28D4F421478}">
      <dgm:prSet/>
      <dgm:spPr/>
      <dgm:t>
        <a:bodyPr/>
        <a:lstStyle/>
        <a:p>
          <a:endParaRPr lang="en-IN"/>
        </a:p>
      </dgm:t>
    </dgm:pt>
    <dgm:pt modelId="{6505A5D3-F0B7-47FE-BC0C-381F291396AE}" type="sibTrans" cxnId="{90B8AC57-8487-4204-86AB-C28D4F421478}">
      <dgm:prSet/>
      <dgm:spPr/>
      <dgm:t>
        <a:bodyPr/>
        <a:lstStyle/>
        <a:p>
          <a:endParaRPr lang="en-IN"/>
        </a:p>
      </dgm:t>
    </dgm:pt>
    <dgm:pt modelId="{688442E7-A8D1-4F15-A52E-39B7EB0B703B}">
      <dgm:prSet phldrT="[Text]" custT="1"/>
      <dgm:spPr/>
      <dgm:t>
        <a:bodyPr/>
        <a:lstStyle/>
        <a:p>
          <a:r>
            <a:rPr lang="en-US" sz="1400" dirty="0"/>
            <a:t>Suitable for simple domains</a:t>
          </a:r>
          <a:endParaRPr lang="en-IN" sz="1400" dirty="0"/>
        </a:p>
      </dgm:t>
    </dgm:pt>
    <dgm:pt modelId="{6C596849-D4E1-4E1A-BAF6-5DCE22FFC783}" type="parTrans" cxnId="{BB0B50A7-8923-452D-BD9C-4A20EB30FDB9}">
      <dgm:prSet/>
      <dgm:spPr/>
      <dgm:t>
        <a:bodyPr/>
        <a:lstStyle/>
        <a:p>
          <a:endParaRPr lang="en-IN"/>
        </a:p>
      </dgm:t>
    </dgm:pt>
    <dgm:pt modelId="{76F95CF5-7AF7-4F60-9A99-B846EC2F4973}" type="sibTrans" cxnId="{BB0B50A7-8923-452D-BD9C-4A20EB30FDB9}">
      <dgm:prSet/>
      <dgm:spPr/>
      <dgm:t>
        <a:bodyPr/>
        <a:lstStyle/>
        <a:p>
          <a:endParaRPr lang="en-IN"/>
        </a:p>
      </dgm:t>
    </dgm:pt>
    <dgm:pt modelId="{92B83EA8-997B-4808-9E39-4AE78EE3D804}">
      <dgm:prSet phldrT="[Text]" custT="1"/>
      <dgm:spPr/>
      <dgm:t>
        <a:bodyPr/>
        <a:lstStyle/>
        <a:p>
          <a:r>
            <a:rPr lang="en-US" sz="1400" dirty="0"/>
            <a:t>Services are loosely coupled</a:t>
          </a:r>
          <a:endParaRPr lang="en-IN" sz="1400" dirty="0"/>
        </a:p>
      </dgm:t>
    </dgm:pt>
    <dgm:pt modelId="{228D78E8-DBC8-4348-968B-43F36B33AA5F}" type="parTrans" cxnId="{0F74C008-4E0B-457B-AAFC-C49EB36067A6}">
      <dgm:prSet/>
      <dgm:spPr/>
      <dgm:t>
        <a:bodyPr/>
        <a:lstStyle/>
        <a:p>
          <a:endParaRPr lang="en-IN"/>
        </a:p>
      </dgm:t>
    </dgm:pt>
    <dgm:pt modelId="{8C894A23-074D-44EC-9BDF-5ECF588FA141}" type="sibTrans" cxnId="{0F74C008-4E0B-457B-AAFC-C49EB36067A6}">
      <dgm:prSet/>
      <dgm:spPr/>
      <dgm:t>
        <a:bodyPr/>
        <a:lstStyle/>
        <a:p>
          <a:endParaRPr lang="en-IN"/>
        </a:p>
      </dgm:t>
    </dgm:pt>
    <dgm:pt modelId="{2B26647E-292B-4F1A-A9E3-FE8FE6FF4CBC}">
      <dgm:prSet phldrT="[Text]" custT="1"/>
      <dgm:spPr/>
      <dgm:t>
        <a:bodyPr/>
        <a:lstStyle/>
        <a:p>
          <a:r>
            <a:rPr lang="en-US" sz="1400" dirty="0"/>
            <a:t>Communicate through API contracts</a:t>
          </a:r>
          <a:endParaRPr lang="en-IN" sz="1400" dirty="0"/>
        </a:p>
      </dgm:t>
    </dgm:pt>
    <dgm:pt modelId="{D1A79277-A574-45DD-B1AB-2D6048CD1908}" type="parTrans" cxnId="{F4556A54-215B-4F06-B231-FA8A38CAE486}">
      <dgm:prSet/>
      <dgm:spPr/>
      <dgm:t>
        <a:bodyPr/>
        <a:lstStyle/>
        <a:p>
          <a:endParaRPr lang="en-IN"/>
        </a:p>
      </dgm:t>
    </dgm:pt>
    <dgm:pt modelId="{3341A194-B906-4D98-9C98-6E0268B6FB24}" type="sibTrans" cxnId="{F4556A54-215B-4F06-B231-FA8A38CAE486}">
      <dgm:prSet/>
      <dgm:spPr/>
      <dgm:t>
        <a:bodyPr/>
        <a:lstStyle/>
        <a:p>
          <a:endParaRPr lang="en-IN"/>
        </a:p>
      </dgm:t>
    </dgm:pt>
    <dgm:pt modelId="{66AB9833-EB9F-4D9D-8B2A-AA3FF69BA51C}">
      <dgm:prSet phldrT="[Text]" custT="1"/>
      <dgm:spPr/>
      <dgm:t>
        <a:bodyPr/>
        <a:lstStyle/>
        <a:p>
          <a:r>
            <a:rPr lang="en-US" sz="1400" dirty="0"/>
            <a:t>Uses pub-sub model</a:t>
          </a:r>
          <a:endParaRPr lang="en-IN" sz="1400" dirty="0"/>
        </a:p>
      </dgm:t>
    </dgm:pt>
    <dgm:pt modelId="{21F8233D-612E-4905-90A1-DD54C0E259C7}" type="parTrans" cxnId="{7D358F3C-B40E-4E6F-A4F0-7CCC94A4A432}">
      <dgm:prSet/>
      <dgm:spPr/>
      <dgm:t>
        <a:bodyPr/>
        <a:lstStyle/>
        <a:p>
          <a:endParaRPr lang="en-IN"/>
        </a:p>
      </dgm:t>
    </dgm:pt>
    <dgm:pt modelId="{3C78FA63-D162-4191-9FAF-3A3DA1E84A4D}" type="sibTrans" cxnId="{7D358F3C-B40E-4E6F-A4F0-7CCC94A4A432}">
      <dgm:prSet/>
      <dgm:spPr/>
      <dgm:t>
        <a:bodyPr/>
        <a:lstStyle/>
        <a:p>
          <a:endParaRPr lang="en-IN"/>
        </a:p>
      </dgm:t>
    </dgm:pt>
    <dgm:pt modelId="{B46D7E78-9CDF-4569-93A2-D0911FB13141}">
      <dgm:prSet phldrT="[Text]" custT="1"/>
      <dgm:spPr/>
      <dgm:t>
        <a:bodyPr/>
        <a:lstStyle/>
        <a:p>
          <a:r>
            <a:rPr lang="en-US" sz="1400" dirty="0"/>
            <a:t>Pubs &amp; Subs are independent</a:t>
          </a:r>
          <a:endParaRPr lang="en-IN" sz="1400" dirty="0"/>
        </a:p>
      </dgm:t>
    </dgm:pt>
    <dgm:pt modelId="{71758825-51F9-4C61-B5D4-0E3217DB6009}" type="parTrans" cxnId="{22876F3E-FC9A-49D6-B56B-6CE3C427B667}">
      <dgm:prSet/>
      <dgm:spPr/>
      <dgm:t>
        <a:bodyPr/>
        <a:lstStyle/>
        <a:p>
          <a:endParaRPr lang="en-IN"/>
        </a:p>
      </dgm:t>
    </dgm:pt>
    <dgm:pt modelId="{C70FD485-89B0-4B6C-A05C-6AD50456CBA0}" type="sibTrans" cxnId="{22876F3E-FC9A-49D6-B56B-6CE3C427B667}">
      <dgm:prSet/>
      <dgm:spPr/>
      <dgm:t>
        <a:bodyPr/>
        <a:lstStyle/>
        <a:p>
          <a:endParaRPr lang="en-IN"/>
        </a:p>
      </dgm:t>
    </dgm:pt>
    <dgm:pt modelId="{98C34207-5E1D-423C-AD5A-5489101F7639}">
      <dgm:prSet phldrT="[Text]" custT="1"/>
      <dgm:spPr/>
      <dgm:t>
        <a:bodyPr/>
        <a:lstStyle/>
        <a:p>
          <a:r>
            <a:rPr lang="en-US" sz="1400" dirty="0"/>
            <a:t>Suitable for apps that ingest large volume of data</a:t>
          </a:r>
          <a:endParaRPr lang="en-IN" sz="1400" dirty="0"/>
        </a:p>
      </dgm:t>
    </dgm:pt>
    <dgm:pt modelId="{BB9A8F86-C381-448C-B3A1-5AAA41909B44}" type="parTrans" cxnId="{2B8D2330-1675-4078-AC23-302D76FE36B5}">
      <dgm:prSet/>
      <dgm:spPr/>
      <dgm:t>
        <a:bodyPr/>
        <a:lstStyle/>
        <a:p>
          <a:endParaRPr lang="en-IN"/>
        </a:p>
      </dgm:t>
    </dgm:pt>
    <dgm:pt modelId="{496BDE17-5D7E-4038-BCA9-607E01634083}" type="sibTrans" cxnId="{2B8D2330-1675-4078-AC23-302D76FE36B5}">
      <dgm:prSet/>
      <dgm:spPr/>
      <dgm:t>
        <a:bodyPr/>
        <a:lstStyle/>
        <a:p>
          <a:endParaRPr lang="en-IN"/>
        </a:p>
      </dgm:t>
    </dgm:pt>
    <dgm:pt modelId="{7886A177-50C5-4F02-A99A-3A8EE4735EF1}">
      <dgm:prSet phldrT="[Text]" custT="1"/>
      <dgm:spPr/>
      <dgm:t>
        <a:bodyPr/>
        <a:lstStyle/>
        <a:p>
          <a:r>
            <a:rPr lang="en-US" sz="1400" dirty="0"/>
            <a:t>Suitable when subsystems need to perform different actions on same data</a:t>
          </a:r>
          <a:endParaRPr lang="en-IN" sz="1400" dirty="0"/>
        </a:p>
      </dgm:t>
    </dgm:pt>
    <dgm:pt modelId="{590CDC1B-E3FA-4AD7-8A6B-D011654567B0}" type="parTrans" cxnId="{7F364307-BD41-4006-B011-625FCC58B84A}">
      <dgm:prSet/>
      <dgm:spPr/>
      <dgm:t>
        <a:bodyPr/>
        <a:lstStyle/>
        <a:p>
          <a:endParaRPr lang="en-IN"/>
        </a:p>
      </dgm:t>
    </dgm:pt>
    <dgm:pt modelId="{ADB260B7-2244-4847-9BCA-9BF72A8BFA8C}" type="sibTrans" cxnId="{7F364307-BD41-4006-B011-625FCC58B84A}">
      <dgm:prSet/>
      <dgm:spPr/>
      <dgm:t>
        <a:bodyPr/>
        <a:lstStyle/>
        <a:p>
          <a:endParaRPr lang="en-IN"/>
        </a:p>
      </dgm:t>
    </dgm:pt>
    <dgm:pt modelId="{FE5CC0E1-BC1F-4076-B8B9-A75205C3B6E3}">
      <dgm:prSet phldrT="[Text]"/>
      <dgm:spPr/>
      <dgm:t>
        <a:bodyPr/>
        <a:lstStyle/>
        <a:p>
          <a:r>
            <a:rPr lang="en-US" dirty="0"/>
            <a:t>Big Data Big Compute</a:t>
          </a:r>
          <a:endParaRPr lang="en-IN" dirty="0"/>
        </a:p>
      </dgm:t>
    </dgm:pt>
    <dgm:pt modelId="{8BD6F915-095B-4CD6-9A60-17A9984CDE30}" type="parTrans" cxnId="{D8E9A238-949C-4E00-BACA-C8D721B567F9}">
      <dgm:prSet/>
      <dgm:spPr/>
      <dgm:t>
        <a:bodyPr/>
        <a:lstStyle/>
        <a:p>
          <a:endParaRPr lang="en-IN"/>
        </a:p>
      </dgm:t>
    </dgm:pt>
    <dgm:pt modelId="{61F15416-13BE-4FA1-A0DF-F6FDBEB14A97}" type="sibTrans" cxnId="{D8E9A238-949C-4E00-BACA-C8D721B567F9}">
      <dgm:prSet/>
      <dgm:spPr/>
      <dgm:t>
        <a:bodyPr/>
        <a:lstStyle/>
        <a:p>
          <a:endParaRPr lang="en-IN"/>
        </a:p>
      </dgm:t>
    </dgm:pt>
    <dgm:pt modelId="{79FC375A-8845-4B93-BFB6-32826C42B27A}">
      <dgm:prSet phldrT="[Text]" custT="1"/>
      <dgm:spPr/>
      <dgm:t>
        <a:bodyPr/>
        <a:lstStyle/>
        <a:p>
          <a:r>
            <a:rPr lang="en-US" sz="1400" dirty="0"/>
            <a:t>Specialized architecture that fit certain profiles</a:t>
          </a:r>
          <a:endParaRPr lang="en-IN" sz="1400" dirty="0"/>
        </a:p>
      </dgm:t>
    </dgm:pt>
    <dgm:pt modelId="{B55792CC-3153-47AF-AB84-01D0A6844DBF}" type="parTrans" cxnId="{63D0EB40-62B1-4F8F-9B1D-EE6A10F424D1}">
      <dgm:prSet/>
      <dgm:spPr/>
      <dgm:t>
        <a:bodyPr/>
        <a:lstStyle/>
        <a:p>
          <a:endParaRPr lang="en-IN"/>
        </a:p>
      </dgm:t>
    </dgm:pt>
    <dgm:pt modelId="{924E2B30-38F4-451A-BDC7-7154E1685584}" type="sibTrans" cxnId="{63D0EB40-62B1-4F8F-9B1D-EE6A10F424D1}">
      <dgm:prSet/>
      <dgm:spPr/>
      <dgm:t>
        <a:bodyPr/>
        <a:lstStyle/>
        <a:p>
          <a:endParaRPr lang="en-IN"/>
        </a:p>
      </dgm:t>
    </dgm:pt>
    <dgm:pt modelId="{EEED3954-2357-4570-BBE1-03B956B331B0}">
      <dgm:prSet phldrT="[Text]" custT="1"/>
      <dgm:spPr/>
      <dgm:t>
        <a:bodyPr/>
        <a:lstStyle/>
        <a:p>
          <a:r>
            <a:rPr lang="en-US" sz="1400" dirty="0"/>
            <a:t>Divides large datasets into chunks, parallel process and analysis</a:t>
          </a:r>
          <a:endParaRPr lang="en-IN" sz="1400" dirty="0"/>
        </a:p>
      </dgm:t>
    </dgm:pt>
    <dgm:pt modelId="{C6FD7135-CE24-4F2F-84A4-9CD2E1DC9A83}" type="parTrans" cxnId="{50F5CC13-3ED6-44B6-943C-A3FD25DA6CEE}">
      <dgm:prSet/>
      <dgm:spPr/>
      <dgm:t>
        <a:bodyPr/>
        <a:lstStyle/>
        <a:p>
          <a:endParaRPr lang="en-IN"/>
        </a:p>
      </dgm:t>
    </dgm:pt>
    <dgm:pt modelId="{A0D6513F-5DE3-45AD-8975-A6097A2EA6F4}" type="sibTrans" cxnId="{50F5CC13-3ED6-44B6-943C-A3FD25DA6CEE}">
      <dgm:prSet/>
      <dgm:spPr/>
      <dgm:t>
        <a:bodyPr/>
        <a:lstStyle/>
        <a:p>
          <a:endParaRPr lang="en-IN"/>
        </a:p>
      </dgm:t>
    </dgm:pt>
    <dgm:pt modelId="{01D6E7FC-4217-496C-A8CC-312F0F3EE8D1}" type="pres">
      <dgm:prSet presAssocID="{85BC04F4-4F2F-4B8F-9657-58D934C53C70}" presName="Name0" presStyleCnt="0">
        <dgm:presLayoutVars>
          <dgm:dir/>
          <dgm:animLvl val="lvl"/>
          <dgm:resizeHandles val="exact"/>
        </dgm:presLayoutVars>
      </dgm:prSet>
      <dgm:spPr/>
    </dgm:pt>
    <dgm:pt modelId="{7EB35DA5-F8BE-4C3B-A8B0-8E5BD5DD1506}" type="pres">
      <dgm:prSet presAssocID="{95B62493-EC91-4504-9205-5BDF7CDEA015}" presName="linNode" presStyleCnt="0"/>
      <dgm:spPr/>
    </dgm:pt>
    <dgm:pt modelId="{93D1B9F6-E56C-4DF4-B178-46F4E880F6CD}" type="pres">
      <dgm:prSet presAssocID="{95B62493-EC91-4504-9205-5BDF7CDEA015}" presName="parentText" presStyleLbl="node1" presStyleIdx="0" presStyleCnt="5" custScaleX="79664" custScaleY="46954">
        <dgm:presLayoutVars>
          <dgm:chMax val="1"/>
          <dgm:bulletEnabled val="1"/>
        </dgm:presLayoutVars>
      </dgm:prSet>
      <dgm:spPr/>
    </dgm:pt>
    <dgm:pt modelId="{C3422ED5-D589-443C-9037-CDFC6B81F6FF}" type="pres">
      <dgm:prSet presAssocID="{95B62493-EC91-4504-9205-5BDF7CDEA015}" presName="descendantText" presStyleLbl="alignAccFollowNode1" presStyleIdx="0" presStyleCnt="5" custScaleX="137299">
        <dgm:presLayoutVars>
          <dgm:bulletEnabled val="1"/>
        </dgm:presLayoutVars>
      </dgm:prSet>
      <dgm:spPr/>
    </dgm:pt>
    <dgm:pt modelId="{DE667818-86AD-4904-BBF6-22912A8D9AB1}" type="pres">
      <dgm:prSet presAssocID="{227C88BC-A87B-4708-B423-7C863FC86171}" presName="sp" presStyleCnt="0"/>
      <dgm:spPr/>
    </dgm:pt>
    <dgm:pt modelId="{9BAABC49-B0B4-41EB-AB0A-DEA1FD50429C}" type="pres">
      <dgm:prSet presAssocID="{ECD6FAB8-817F-4471-A684-08D0CF3E9B2B}" presName="linNode" presStyleCnt="0"/>
      <dgm:spPr/>
    </dgm:pt>
    <dgm:pt modelId="{3076D0CB-E557-4533-BC1D-8DCD7DB2FD6E}" type="pres">
      <dgm:prSet presAssocID="{ECD6FAB8-817F-4471-A684-08D0CF3E9B2B}" presName="parentText" presStyleLbl="node1" presStyleIdx="1" presStyleCnt="5" custScaleX="79664" custScaleY="46954">
        <dgm:presLayoutVars>
          <dgm:chMax val="1"/>
          <dgm:bulletEnabled val="1"/>
        </dgm:presLayoutVars>
      </dgm:prSet>
      <dgm:spPr/>
    </dgm:pt>
    <dgm:pt modelId="{0580914A-17D8-4AD7-8CB8-2128B73E3BEC}" type="pres">
      <dgm:prSet presAssocID="{ECD6FAB8-817F-4471-A684-08D0CF3E9B2B}" presName="descendantText" presStyleLbl="alignAccFollowNode1" presStyleIdx="1" presStyleCnt="5" custScaleX="137299">
        <dgm:presLayoutVars>
          <dgm:bulletEnabled val="1"/>
        </dgm:presLayoutVars>
      </dgm:prSet>
      <dgm:spPr/>
    </dgm:pt>
    <dgm:pt modelId="{1B48D7E9-90F6-407B-9200-07ED1F906C62}" type="pres">
      <dgm:prSet presAssocID="{C76C8F26-9396-40BF-A5B8-49B2D973488B}" presName="sp" presStyleCnt="0"/>
      <dgm:spPr/>
    </dgm:pt>
    <dgm:pt modelId="{567E8552-3CB8-4181-A216-E40BB5BBB635}" type="pres">
      <dgm:prSet presAssocID="{9CF3777E-E193-451D-800A-FBDC11AEA08E}" presName="linNode" presStyleCnt="0"/>
      <dgm:spPr/>
    </dgm:pt>
    <dgm:pt modelId="{A5C29641-B0E6-40ED-A321-725160D84CA1}" type="pres">
      <dgm:prSet presAssocID="{9CF3777E-E193-451D-800A-FBDC11AEA08E}" presName="parentText" presStyleLbl="node1" presStyleIdx="2" presStyleCnt="5" custScaleX="79664" custScaleY="46954">
        <dgm:presLayoutVars>
          <dgm:chMax val="1"/>
          <dgm:bulletEnabled val="1"/>
        </dgm:presLayoutVars>
      </dgm:prSet>
      <dgm:spPr/>
    </dgm:pt>
    <dgm:pt modelId="{0E394089-6219-4961-B9AF-9B9AAB7BF342}" type="pres">
      <dgm:prSet presAssocID="{9CF3777E-E193-451D-800A-FBDC11AEA08E}" presName="descendantText" presStyleLbl="alignAccFollowNode1" presStyleIdx="2" presStyleCnt="5" custScaleX="137299">
        <dgm:presLayoutVars>
          <dgm:bulletEnabled val="1"/>
        </dgm:presLayoutVars>
      </dgm:prSet>
      <dgm:spPr/>
    </dgm:pt>
    <dgm:pt modelId="{99D09F1E-8ED1-413B-8273-286B3182A011}" type="pres">
      <dgm:prSet presAssocID="{B92D8768-6576-4B4C-A1E8-A106667A8ABE}" presName="sp" presStyleCnt="0"/>
      <dgm:spPr/>
    </dgm:pt>
    <dgm:pt modelId="{A57EEC02-8447-4616-BBB7-7B8718BEC047}" type="pres">
      <dgm:prSet presAssocID="{364BF325-3A15-4D3F-B583-36C7A8B392D6}" presName="linNode" presStyleCnt="0"/>
      <dgm:spPr/>
    </dgm:pt>
    <dgm:pt modelId="{5A0F954C-F514-43D0-B5AC-B6307F7449D5}" type="pres">
      <dgm:prSet presAssocID="{364BF325-3A15-4D3F-B583-36C7A8B392D6}" presName="parentText" presStyleLbl="node1" presStyleIdx="3" presStyleCnt="5" custScaleX="79664" custScaleY="46954">
        <dgm:presLayoutVars>
          <dgm:chMax val="1"/>
          <dgm:bulletEnabled val="1"/>
        </dgm:presLayoutVars>
      </dgm:prSet>
      <dgm:spPr/>
    </dgm:pt>
    <dgm:pt modelId="{460452A1-D5C4-485F-A38A-201E3B7202D4}" type="pres">
      <dgm:prSet presAssocID="{364BF325-3A15-4D3F-B583-36C7A8B392D6}" presName="descendantText" presStyleLbl="alignAccFollowNode1" presStyleIdx="3" presStyleCnt="5" custScaleX="137299">
        <dgm:presLayoutVars>
          <dgm:bulletEnabled val="1"/>
        </dgm:presLayoutVars>
      </dgm:prSet>
      <dgm:spPr/>
    </dgm:pt>
    <dgm:pt modelId="{660239FE-D8BD-476F-B985-36EF4B57E4C7}" type="pres">
      <dgm:prSet presAssocID="{B3BC5E76-D849-4CA0-893A-83173030F137}" presName="sp" presStyleCnt="0"/>
      <dgm:spPr/>
    </dgm:pt>
    <dgm:pt modelId="{0298E94E-B9B4-480A-8131-A905F42B7CDE}" type="pres">
      <dgm:prSet presAssocID="{FE5CC0E1-BC1F-4076-B8B9-A75205C3B6E3}" presName="linNode" presStyleCnt="0"/>
      <dgm:spPr/>
    </dgm:pt>
    <dgm:pt modelId="{7EB0BA8B-6164-432A-8207-856BF2A200A0}" type="pres">
      <dgm:prSet presAssocID="{FE5CC0E1-BC1F-4076-B8B9-A75205C3B6E3}" presName="parentText" presStyleLbl="node1" presStyleIdx="4" presStyleCnt="5" custScaleX="79664" custScaleY="46954">
        <dgm:presLayoutVars>
          <dgm:chMax val="1"/>
          <dgm:bulletEnabled val="1"/>
        </dgm:presLayoutVars>
      </dgm:prSet>
      <dgm:spPr/>
    </dgm:pt>
    <dgm:pt modelId="{3B531432-5203-44F3-9901-425CD389C4DA}" type="pres">
      <dgm:prSet presAssocID="{FE5CC0E1-BC1F-4076-B8B9-A75205C3B6E3}" presName="descendantText" presStyleLbl="alignAccFollowNode1" presStyleIdx="4" presStyleCnt="5" custScaleX="137299">
        <dgm:presLayoutVars>
          <dgm:bulletEnabled val="1"/>
        </dgm:presLayoutVars>
      </dgm:prSet>
      <dgm:spPr/>
    </dgm:pt>
  </dgm:ptLst>
  <dgm:cxnLst>
    <dgm:cxn modelId="{7F364307-BD41-4006-B011-625FCC58B84A}" srcId="{364BF325-3A15-4D3F-B583-36C7A8B392D6}" destId="{7886A177-50C5-4F02-A99A-3A8EE4735EF1}" srcOrd="3" destOrd="0" parTransId="{590CDC1B-E3FA-4AD7-8A6B-D011654567B0}" sibTransId="{ADB260B7-2244-4847-9BCA-9BF72A8BFA8C}"/>
    <dgm:cxn modelId="{0F74C008-4E0B-457B-AAFC-C49EB36067A6}" srcId="{9CF3777E-E193-451D-800A-FBDC11AEA08E}" destId="{92B83EA8-997B-4808-9E39-4AE78EE3D804}" srcOrd="1" destOrd="0" parTransId="{228D78E8-DBC8-4348-968B-43F36B33AA5F}" sibTransId="{8C894A23-074D-44EC-9BDF-5ECF588FA141}"/>
    <dgm:cxn modelId="{50F5CC13-3ED6-44B6-943C-A3FD25DA6CEE}" srcId="{FE5CC0E1-BC1F-4076-B8B9-A75205C3B6E3}" destId="{EEED3954-2357-4570-BBE1-03B956B331B0}" srcOrd="1" destOrd="0" parTransId="{C6FD7135-CE24-4F2F-84A4-9CD2E1DC9A83}" sibTransId="{A0D6513F-5DE3-45AD-8975-A6097A2EA6F4}"/>
    <dgm:cxn modelId="{8BE43122-1990-4247-A779-990744D21DA8}" type="presOf" srcId="{688442E7-A8D1-4F15-A52E-39B7EB0B703B}" destId="{0580914A-17D8-4AD7-8CB8-2128B73E3BEC}" srcOrd="0" destOrd="3" presId="urn:microsoft.com/office/officeart/2005/8/layout/vList5"/>
    <dgm:cxn modelId="{AF692B2A-8503-4D5C-8109-53611C1CC2FF}" type="presOf" srcId="{FE5CC0E1-BC1F-4076-B8B9-A75205C3B6E3}" destId="{7EB0BA8B-6164-432A-8207-856BF2A200A0}" srcOrd="0" destOrd="0" presId="urn:microsoft.com/office/officeart/2005/8/layout/vList5"/>
    <dgm:cxn modelId="{0C193D2A-2ACC-48F4-8724-1AF8C5472B76}" srcId="{9CF3777E-E193-451D-800A-FBDC11AEA08E}" destId="{07F15416-2562-4BB6-8FB3-4AE018C19291}" srcOrd="0" destOrd="0" parTransId="{60DDDA7F-667C-4DCD-B348-CF4EB17BBFA0}" sibTransId="{31757980-8D25-4C63-BCE6-C9EC136AEFEE}"/>
    <dgm:cxn modelId="{9401862B-C290-450D-943B-D6E33516CE01}" type="presOf" srcId="{494A9E81-802E-4B52-82CF-D30E24A441F1}" destId="{0580914A-17D8-4AD7-8CB8-2128B73E3BEC}" srcOrd="0" destOrd="1" presId="urn:microsoft.com/office/officeart/2005/8/layout/vList5"/>
    <dgm:cxn modelId="{4D685B2F-25BE-4710-BE03-F079999B0169}" type="presOf" srcId="{ABDDB4A9-BEC9-4BBD-89AA-E0E9D5246E6B}" destId="{C3422ED5-D589-443C-9037-CDFC6B81F6FF}" srcOrd="0" destOrd="0" presId="urn:microsoft.com/office/officeart/2005/8/layout/vList5"/>
    <dgm:cxn modelId="{2B8D2330-1675-4078-AC23-302D76FE36B5}" srcId="{364BF325-3A15-4D3F-B583-36C7A8B392D6}" destId="{98C34207-5E1D-423C-AD5A-5489101F7639}" srcOrd="2" destOrd="0" parTransId="{BB9A8F86-C381-448C-B3A1-5AAA41909B44}" sibTransId="{496BDE17-5D7E-4038-BCA9-607E01634083}"/>
    <dgm:cxn modelId="{D8E9A238-949C-4E00-BACA-C8D721B567F9}" srcId="{85BC04F4-4F2F-4B8F-9657-58D934C53C70}" destId="{FE5CC0E1-BC1F-4076-B8B9-A75205C3B6E3}" srcOrd="4" destOrd="0" parTransId="{8BD6F915-095B-4CD6-9A60-17A9984CDE30}" sibTransId="{61F15416-13BE-4FA1-A0DF-F6FDBEB14A97}"/>
    <dgm:cxn modelId="{7D358F3C-B40E-4E6F-A4F0-7CCC94A4A432}" srcId="{364BF325-3A15-4D3F-B583-36C7A8B392D6}" destId="{66AB9833-EB9F-4D9D-8B2A-AA3FF69BA51C}" srcOrd="0" destOrd="0" parTransId="{21F8233D-612E-4905-90A1-DD54C0E259C7}" sibTransId="{3C78FA63-D162-4191-9FAF-3A3DA1E84A4D}"/>
    <dgm:cxn modelId="{22876F3E-FC9A-49D6-B56B-6CE3C427B667}" srcId="{364BF325-3A15-4D3F-B583-36C7A8B392D6}" destId="{B46D7E78-9CDF-4569-93A2-D0911FB13141}" srcOrd="1" destOrd="0" parTransId="{71758825-51F9-4C61-B5D4-0E3217DB6009}" sibTransId="{C70FD485-89B0-4B6C-A05C-6AD50456CBA0}"/>
    <dgm:cxn modelId="{81C39A3E-D97A-48C9-B2D7-51F3BB2E285F}" type="presOf" srcId="{07036CAC-4D4F-4E5A-B119-7090BD62C5FE}" destId="{C3422ED5-D589-443C-9037-CDFC6B81F6FF}" srcOrd="0" destOrd="4" presId="urn:microsoft.com/office/officeart/2005/8/layout/vList5"/>
    <dgm:cxn modelId="{63D0EB40-62B1-4F8F-9B1D-EE6A10F424D1}" srcId="{FE5CC0E1-BC1F-4076-B8B9-A75205C3B6E3}" destId="{79FC375A-8845-4B93-BFB6-32826C42B27A}" srcOrd="0" destOrd="0" parTransId="{B55792CC-3153-47AF-AB84-01D0A6844DBF}" sibTransId="{924E2B30-38F4-451A-BDC7-7154E1685584}"/>
    <dgm:cxn modelId="{9745C55D-FA1E-46F8-89BE-1E3B58059358}" type="presOf" srcId="{ECD6FAB8-817F-4471-A684-08D0CF3E9B2B}" destId="{3076D0CB-E557-4533-BC1D-8DCD7DB2FD6E}" srcOrd="0" destOrd="0" presId="urn:microsoft.com/office/officeart/2005/8/layout/vList5"/>
    <dgm:cxn modelId="{6370DD5F-85BC-4BE4-8898-125F6ED8B293}" srcId="{85BC04F4-4F2F-4B8F-9657-58D934C53C70}" destId="{9CF3777E-E193-451D-800A-FBDC11AEA08E}" srcOrd="2" destOrd="0" parTransId="{969F54C9-9D00-43A4-9629-3B05C9AF8DB2}" sibTransId="{B92D8768-6576-4B4C-A1E8-A106667A8ABE}"/>
    <dgm:cxn modelId="{69CF2A41-F484-41A4-ABAB-50DB4C79F516}" type="presOf" srcId="{12B774E2-B802-4FBA-BBA2-9F5291758BC4}" destId="{C3422ED5-D589-443C-9037-CDFC6B81F6FF}" srcOrd="0" destOrd="2" presId="urn:microsoft.com/office/officeart/2005/8/layout/vList5"/>
    <dgm:cxn modelId="{B6AAD047-53B9-420B-AA4A-4553835D9EF9}" srcId="{95B62493-EC91-4504-9205-5BDF7CDEA015}" destId="{07036CAC-4D4F-4E5A-B119-7090BD62C5FE}" srcOrd="4" destOrd="0" parTransId="{926A4AF4-5172-4F4C-8A1E-47FD8B6CA952}" sibTransId="{234A3C35-965B-4B9A-8147-34B5BBF8C3C7}"/>
    <dgm:cxn modelId="{E763164B-CCA8-48F0-B2DE-EE603EE702CB}" type="presOf" srcId="{85BC04F4-4F2F-4B8F-9657-58D934C53C70}" destId="{01D6E7FC-4217-496C-A8CC-312F0F3EE8D1}" srcOrd="0" destOrd="0" presId="urn:microsoft.com/office/officeart/2005/8/layout/vList5"/>
    <dgm:cxn modelId="{F4556A54-215B-4F06-B231-FA8A38CAE486}" srcId="{9CF3777E-E193-451D-800A-FBDC11AEA08E}" destId="{2B26647E-292B-4F1A-A9E3-FE8FE6FF4CBC}" srcOrd="2" destOrd="0" parTransId="{D1A79277-A574-45DD-B1AB-2D6048CD1908}" sibTransId="{3341A194-B906-4D98-9C98-6E0268B6FB24}"/>
    <dgm:cxn modelId="{E1087854-9111-42CC-AEEB-B8A96A40922B}" srcId="{95B62493-EC91-4504-9205-5BDF7CDEA015}" destId="{7B5EDA02-2691-4848-BA39-03FE0FE19DA1}" srcOrd="3" destOrd="0" parTransId="{63362186-C1F0-4A02-8130-5501CA8993C6}" sibTransId="{09B63849-7B68-45A7-8200-BF0F55BEE92C}"/>
    <dgm:cxn modelId="{2B1C8B75-0A0B-4516-B800-B2E5C9128817}" type="presOf" srcId="{7B5EDA02-2691-4848-BA39-03FE0FE19DA1}" destId="{C3422ED5-D589-443C-9037-CDFC6B81F6FF}" srcOrd="0" destOrd="3" presId="urn:microsoft.com/office/officeart/2005/8/layout/vList5"/>
    <dgm:cxn modelId="{8D457B56-9775-479C-A9EF-1CC66BCF5842}" type="presOf" srcId="{2B26647E-292B-4F1A-A9E3-FE8FE6FF4CBC}" destId="{0E394089-6219-4961-B9AF-9B9AAB7BF342}" srcOrd="0" destOrd="2" presId="urn:microsoft.com/office/officeart/2005/8/layout/vList5"/>
    <dgm:cxn modelId="{90B8AC57-8487-4204-86AB-C28D4F421478}" srcId="{ECD6FAB8-817F-4471-A684-08D0CF3E9B2B}" destId="{A2DC705D-6B36-428C-BF7B-42AC41F03E77}" srcOrd="2" destOrd="0" parTransId="{D49E071E-A3F6-41F2-B889-AACFF9754E9B}" sibTransId="{6505A5D3-F0B7-47FE-BC0C-381F291396AE}"/>
    <dgm:cxn modelId="{16D69984-B50C-40BB-93F5-945A4D79F0F3}" type="presOf" srcId="{8880A2ED-63BF-4E7E-A1D6-01B25C4113E3}" destId="{0580914A-17D8-4AD7-8CB8-2128B73E3BEC}" srcOrd="0" destOrd="0" presId="urn:microsoft.com/office/officeart/2005/8/layout/vList5"/>
    <dgm:cxn modelId="{EF893086-9925-4371-B8C8-391E22062A13}" type="presOf" srcId="{EEED3954-2357-4570-BBE1-03B956B331B0}" destId="{3B531432-5203-44F3-9901-425CD389C4DA}" srcOrd="0" destOrd="1" presId="urn:microsoft.com/office/officeart/2005/8/layout/vList5"/>
    <dgm:cxn modelId="{8C109487-8E12-4652-8C1C-82E8F697B6D9}" type="presOf" srcId="{66AB9833-EB9F-4D9D-8B2A-AA3FF69BA51C}" destId="{460452A1-D5C4-485F-A38A-201E3B7202D4}" srcOrd="0" destOrd="0" presId="urn:microsoft.com/office/officeart/2005/8/layout/vList5"/>
    <dgm:cxn modelId="{5559FF8C-5F35-4B69-BE65-EB8C31B251A0}" srcId="{ECD6FAB8-817F-4471-A684-08D0CF3E9B2B}" destId="{8880A2ED-63BF-4E7E-A1D6-01B25C4113E3}" srcOrd="0" destOrd="0" parTransId="{C9364A5D-B705-4408-89B7-305915746A4A}" sibTransId="{37C13F41-24B5-4AFC-9A12-C0C2AEE748F7}"/>
    <dgm:cxn modelId="{ED1E428E-8DF7-4AB6-91E1-836FC2040B82}" type="presOf" srcId="{589E2F93-2FEC-445B-9619-8267BD1D3AB6}" destId="{C3422ED5-D589-443C-9037-CDFC6B81F6FF}" srcOrd="0" destOrd="1" presId="urn:microsoft.com/office/officeart/2005/8/layout/vList5"/>
    <dgm:cxn modelId="{F61F1490-E82D-4013-B9E0-7BBF1E3AE7A9}" srcId="{95B62493-EC91-4504-9205-5BDF7CDEA015}" destId="{12B774E2-B802-4FBA-BBA2-9F5291758BC4}" srcOrd="2" destOrd="0" parTransId="{EA1DEDB2-59BA-4A90-B0A7-1469395C8A7D}" sibTransId="{6972FD82-0DDE-43DE-B286-D0565D6D86C6}"/>
    <dgm:cxn modelId="{95895893-3B0D-46F2-B4A8-2D06BFC631D8}" type="presOf" srcId="{7886A177-50C5-4F02-A99A-3A8EE4735EF1}" destId="{460452A1-D5C4-485F-A38A-201E3B7202D4}" srcOrd="0" destOrd="3" presId="urn:microsoft.com/office/officeart/2005/8/layout/vList5"/>
    <dgm:cxn modelId="{D37DC89B-935E-47ED-90DF-B03B417E775F}" type="presOf" srcId="{95B62493-EC91-4504-9205-5BDF7CDEA015}" destId="{93D1B9F6-E56C-4DF4-B178-46F4E880F6CD}" srcOrd="0" destOrd="0" presId="urn:microsoft.com/office/officeart/2005/8/layout/vList5"/>
    <dgm:cxn modelId="{BB0B50A7-8923-452D-BD9C-4A20EB30FDB9}" srcId="{ECD6FAB8-817F-4471-A684-08D0CF3E9B2B}" destId="{688442E7-A8D1-4F15-A52E-39B7EB0B703B}" srcOrd="3" destOrd="0" parTransId="{6C596849-D4E1-4E1A-BAF6-5DCE22FFC783}" sibTransId="{76F95CF5-7AF7-4F60-9A99-B846EC2F4973}"/>
    <dgm:cxn modelId="{E79301AC-7773-435D-BDE4-C15882A0D2CC}" type="presOf" srcId="{B46D7E78-9CDF-4569-93A2-D0911FB13141}" destId="{460452A1-D5C4-485F-A38A-201E3B7202D4}" srcOrd="0" destOrd="1" presId="urn:microsoft.com/office/officeart/2005/8/layout/vList5"/>
    <dgm:cxn modelId="{A103A3AE-7E7D-4AFE-8810-89FD3F1307B3}" type="presOf" srcId="{364BF325-3A15-4D3F-B583-36C7A8B392D6}" destId="{5A0F954C-F514-43D0-B5AC-B6307F7449D5}" srcOrd="0" destOrd="0" presId="urn:microsoft.com/office/officeart/2005/8/layout/vList5"/>
    <dgm:cxn modelId="{5587C8B6-6FB0-404A-9F80-A4CE694ACDFC}" type="presOf" srcId="{A2DC705D-6B36-428C-BF7B-42AC41F03E77}" destId="{0580914A-17D8-4AD7-8CB8-2128B73E3BEC}" srcOrd="0" destOrd="2" presId="urn:microsoft.com/office/officeart/2005/8/layout/vList5"/>
    <dgm:cxn modelId="{4FEFAAB9-EE3E-4286-B92C-06AD78A3BDD0}" srcId="{95B62493-EC91-4504-9205-5BDF7CDEA015}" destId="{ABDDB4A9-BEC9-4BBD-89AA-E0E9D5246E6B}" srcOrd="0" destOrd="0" parTransId="{E6CD450C-4EC8-45AE-BF5B-CC930565F97E}" sibTransId="{AA2C321E-385F-4860-BBB4-4FDA382E1364}"/>
    <dgm:cxn modelId="{EC3CD5C6-871E-4D8B-856B-2FD5568FB146}" srcId="{ECD6FAB8-817F-4471-A684-08D0CF3E9B2B}" destId="{494A9E81-802E-4B52-82CF-D30E24A441F1}" srcOrd="1" destOrd="0" parTransId="{1AA34812-7702-4F9B-9A6E-BBCF06F75A4E}" sibTransId="{ECA21086-EE34-4D20-A4EC-191FBD4D677A}"/>
    <dgm:cxn modelId="{9281D6C9-552C-4DC6-B9E4-A3F349FA1749}" type="presOf" srcId="{79FC375A-8845-4B93-BFB6-32826C42B27A}" destId="{3B531432-5203-44F3-9901-425CD389C4DA}" srcOrd="0" destOrd="0" presId="urn:microsoft.com/office/officeart/2005/8/layout/vList5"/>
    <dgm:cxn modelId="{83EDCBCF-C23A-42FC-AD39-97B19EACFFAA}" srcId="{85BC04F4-4F2F-4B8F-9657-58D934C53C70}" destId="{ECD6FAB8-817F-4471-A684-08D0CF3E9B2B}" srcOrd="1" destOrd="0" parTransId="{B151B3E9-82F1-4024-A7C6-4E67DF2DF25E}" sibTransId="{C76C8F26-9396-40BF-A5B8-49B2D973488B}"/>
    <dgm:cxn modelId="{6E1F32D9-B0B9-4E41-98FE-CF60E08C12B2}" srcId="{95B62493-EC91-4504-9205-5BDF7CDEA015}" destId="{589E2F93-2FEC-445B-9619-8267BD1D3AB6}" srcOrd="1" destOrd="0" parTransId="{33482DBB-539E-48A0-961B-B1A703F5AD47}" sibTransId="{D19BDBCD-D115-422F-87CA-A54C71D4CE2B}"/>
    <dgm:cxn modelId="{670C71E1-CDA9-4BC8-B536-1446B66C10C2}" type="presOf" srcId="{9CF3777E-E193-451D-800A-FBDC11AEA08E}" destId="{A5C29641-B0E6-40ED-A321-725160D84CA1}" srcOrd="0" destOrd="0" presId="urn:microsoft.com/office/officeart/2005/8/layout/vList5"/>
    <dgm:cxn modelId="{B42819E6-15BC-4B86-BC1F-72C04882271E}" type="presOf" srcId="{98C34207-5E1D-423C-AD5A-5489101F7639}" destId="{460452A1-D5C4-485F-A38A-201E3B7202D4}" srcOrd="0" destOrd="2" presId="urn:microsoft.com/office/officeart/2005/8/layout/vList5"/>
    <dgm:cxn modelId="{83721AED-5453-46A8-8617-B17E27AC8499}" type="presOf" srcId="{07F15416-2562-4BB6-8FB3-4AE018C19291}" destId="{0E394089-6219-4961-B9AF-9B9AAB7BF342}" srcOrd="0" destOrd="0" presId="urn:microsoft.com/office/officeart/2005/8/layout/vList5"/>
    <dgm:cxn modelId="{124A39EF-781B-4726-A1D9-70CEA7EA9A89}" srcId="{85BC04F4-4F2F-4B8F-9657-58D934C53C70}" destId="{364BF325-3A15-4D3F-B583-36C7A8B392D6}" srcOrd="3" destOrd="0" parTransId="{EAEB7706-E9E8-480F-BB20-8DB17512F210}" sibTransId="{B3BC5E76-D849-4CA0-893A-83173030F137}"/>
    <dgm:cxn modelId="{987E45F3-D16D-4777-9F84-C2302B5CD9C8}" srcId="{85BC04F4-4F2F-4B8F-9657-58D934C53C70}" destId="{95B62493-EC91-4504-9205-5BDF7CDEA015}" srcOrd="0" destOrd="0" parTransId="{A5FF31FC-08C7-43FC-86DF-50B1DDA2DF3C}" sibTransId="{227C88BC-A87B-4708-B423-7C863FC86171}"/>
    <dgm:cxn modelId="{862760F8-981B-43C8-8707-BED26C4A7E16}" type="presOf" srcId="{92B83EA8-997B-4808-9E39-4AE78EE3D804}" destId="{0E394089-6219-4961-B9AF-9B9AAB7BF342}" srcOrd="0" destOrd="1" presId="urn:microsoft.com/office/officeart/2005/8/layout/vList5"/>
    <dgm:cxn modelId="{A5B7A227-286D-4ACE-9CF0-405E6432C28E}" type="presParOf" srcId="{01D6E7FC-4217-496C-A8CC-312F0F3EE8D1}" destId="{7EB35DA5-F8BE-4C3B-A8B0-8E5BD5DD1506}" srcOrd="0" destOrd="0" presId="urn:microsoft.com/office/officeart/2005/8/layout/vList5"/>
    <dgm:cxn modelId="{D852D450-7D7E-42BA-A76E-EF9CE9FCE4E2}" type="presParOf" srcId="{7EB35DA5-F8BE-4C3B-A8B0-8E5BD5DD1506}" destId="{93D1B9F6-E56C-4DF4-B178-46F4E880F6CD}" srcOrd="0" destOrd="0" presId="urn:microsoft.com/office/officeart/2005/8/layout/vList5"/>
    <dgm:cxn modelId="{114020AA-EE34-4DB0-BFF7-386B0CDB26DE}" type="presParOf" srcId="{7EB35DA5-F8BE-4C3B-A8B0-8E5BD5DD1506}" destId="{C3422ED5-D589-443C-9037-CDFC6B81F6FF}" srcOrd="1" destOrd="0" presId="urn:microsoft.com/office/officeart/2005/8/layout/vList5"/>
    <dgm:cxn modelId="{01D35576-EAF3-4A0F-A168-49AD71D3ECF0}" type="presParOf" srcId="{01D6E7FC-4217-496C-A8CC-312F0F3EE8D1}" destId="{DE667818-86AD-4904-BBF6-22912A8D9AB1}" srcOrd="1" destOrd="0" presId="urn:microsoft.com/office/officeart/2005/8/layout/vList5"/>
    <dgm:cxn modelId="{98476410-C11C-4C4A-8608-4240F2C6E98C}" type="presParOf" srcId="{01D6E7FC-4217-496C-A8CC-312F0F3EE8D1}" destId="{9BAABC49-B0B4-41EB-AB0A-DEA1FD50429C}" srcOrd="2" destOrd="0" presId="urn:microsoft.com/office/officeart/2005/8/layout/vList5"/>
    <dgm:cxn modelId="{C4D18D01-2CDE-4C5B-BA9B-698683F94171}" type="presParOf" srcId="{9BAABC49-B0B4-41EB-AB0A-DEA1FD50429C}" destId="{3076D0CB-E557-4533-BC1D-8DCD7DB2FD6E}" srcOrd="0" destOrd="0" presId="urn:microsoft.com/office/officeart/2005/8/layout/vList5"/>
    <dgm:cxn modelId="{105590B6-D4A8-4C05-94C0-F306DBE5607C}" type="presParOf" srcId="{9BAABC49-B0B4-41EB-AB0A-DEA1FD50429C}" destId="{0580914A-17D8-4AD7-8CB8-2128B73E3BEC}" srcOrd="1" destOrd="0" presId="urn:microsoft.com/office/officeart/2005/8/layout/vList5"/>
    <dgm:cxn modelId="{48AA6BEB-A41C-413E-B012-FB9787BC0DD8}" type="presParOf" srcId="{01D6E7FC-4217-496C-A8CC-312F0F3EE8D1}" destId="{1B48D7E9-90F6-407B-9200-07ED1F906C62}" srcOrd="3" destOrd="0" presId="urn:microsoft.com/office/officeart/2005/8/layout/vList5"/>
    <dgm:cxn modelId="{64D5DF46-2877-4CAC-B9EC-D91571184116}" type="presParOf" srcId="{01D6E7FC-4217-496C-A8CC-312F0F3EE8D1}" destId="{567E8552-3CB8-4181-A216-E40BB5BBB635}" srcOrd="4" destOrd="0" presId="urn:microsoft.com/office/officeart/2005/8/layout/vList5"/>
    <dgm:cxn modelId="{BDC16EE8-43B4-4064-9070-A8A81535C13F}" type="presParOf" srcId="{567E8552-3CB8-4181-A216-E40BB5BBB635}" destId="{A5C29641-B0E6-40ED-A321-725160D84CA1}" srcOrd="0" destOrd="0" presId="urn:microsoft.com/office/officeart/2005/8/layout/vList5"/>
    <dgm:cxn modelId="{0F7FD54C-9348-4E05-8EA2-C24686063C4E}" type="presParOf" srcId="{567E8552-3CB8-4181-A216-E40BB5BBB635}" destId="{0E394089-6219-4961-B9AF-9B9AAB7BF342}" srcOrd="1" destOrd="0" presId="urn:microsoft.com/office/officeart/2005/8/layout/vList5"/>
    <dgm:cxn modelId="{B9816D49-BFD4-430F-8BF3-5DBE24E415A8}" type="presParOf" srcId="{01D6E7FC-4217-496C-A8CC-312F0F3EE8D1}" destId="{99D09F1E-8ED1-413B-8273-286B3182A011}" srcOrd="5" destOrd="0" presId="urn:microsoft.com/office/officeart/2005/8/layout/vList5"/>
    <dgm:cxn modelId="{20E2FC5E-4C1D-4C2C-9CDF-11C34D4652AE}" type="presParOf" srcId="{01D6E7FC-4217-496C-A8CC-312F0F3EE8D1}" destId="{A57EEC02-8447-4616-BBB7-7B8718BEC047}" srcOrd="6" destOrd="0" presId="urn:microsoft.com/office/officeart/2005/8/layout/vList5"/>
    <dgm:cxn modelId="{9DCC12CB-3C69-4C5A-9991-EE2FA30B6B36}" type="presParOf" srcId="{A57EEC02-8447-4616-BBB7-7B8718BEC047}" destId="{5A0F954C-F514-43D0-B5AC-B6307F7449D5}" srcOrd="0" destOrd="0" presId="urn:microsoft.com/office/officeart/2005/8/layout/vList5"/>
    <dgm:cxn modelId="{78193652-AA24-4123-8C3C-9D32401C79F5}" type="presParOf" srcId="{A57EEC02-8447-4616-BBB7-7B8718BEC047}" destId="{460452A1-D5C4-485F-A38A-201E3B7202D4}" srcOrd="1" destOrd="0" presId="urn:microsoft.com/office/officeart/2005/8/layout/vList5"/>
    <dgm:cxn modelId="{81828712-9C23-4D3D-8990-CA963841DCB1}" type="presParOf" srcId="{01D6E7FC-4217-496C-A8CC-312F0F3EE8D1}" destId="{660239FE-D8BD-476F-B985-36EF4B57E4C7}" srcOrd="7" destOrd="0" presId="urn:microsoft.com/office/officeart/2005/8/layout/vList5"/>
    <dgm:cxn modelId="{63C209CF-4E1C-483D-B0AA-0C8D09E52A7B}" type="presParOf" srcId="{01D6E7FC-4217-496C-A8CC-312F0F3EE8D1}" destId="{0298E94E-B9B4-480A-8131-A905F42B7CDE}" srcOrd="8" destOrd="0" presId="urn:microsoft.com/office/officeart/2005/8/layout/vList5"/>
    <dgm:cxn modelId="{FC128354-52E4-4B2C-A38E-F324A245D353}" type="presParOf" srcId="{0298E94E-B9B4-480A-8131-A905F42B7CDE}" destId="{7EB0BA8B-6164-432A-8207-856BF2A200A0}" srcOrd="0" destOrd="0" presId="urn:microsoft.com/office/officeart/2005/8/layout/vList5"/>
    <dgm:cxn modelId="{ECC5A39F-601F-40B5-BA20-D53120567B05}" type="presParOf" srcId="{0298E94E-B9B4-480A-8131-A905F42B7CDE}" destId="{3B531432-5203-44F3-9901-425CD389C4D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22ED5-D589-443C-9037-CDFC6B81F6FF}">
      <dsp:nvSpPr>
        <dsp:cNvPr id="0" name=""/>
        <dsp:cNvSpPr/>
      </dsp:nvSpPr>
      <dsp:spPr>
        <a:xfrm rot="5400000">
          <a:off x="5853355" y="-3313339"/>
          <a:ext cx="1141511" cy="776965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Traditional layered</a:t>
          </a:r>
          <a:endParaRPr lang="en-IN" sz="1400" kern="1200" dirty="0"/>
        </a:p>
        <a:p>
          <a:pPr marL="114300" lvl="1" indent="-114300" algn="l" defTabSz="622300">
            <a:lnSpc>
              <a:spcPct val="90000"/>
            </a:lnSpc>
            <a:spcBef>
              <a:spcPct val="0"/>
            </a:spcBef>
            <a:spcAft>
              <a:spcPct val="15000"/>
            </a:spcAft>
            <a:buChar char="•"/>
          </a:pPr>
          <a:r>
            <a:rPr lang="en-US" sz="1400" kern="1200" dirty="0"/>
            <a:t>Higher layer calls lower ones, not vice-versa</a:t>
          </a:r>
          <a:endParaRPr lang="en-IN" sz="1400" kern="1200" dirty="0"/>
        </a:p>
        <a:p>
          <a:pPr marL="114300" lvl="1" indent="-114300" algn="l" defTabSz="622300">
            <a:lnSpc>
              <a:spcPct val="90000"/>
            </a:lnSpc>
            <a:spcBef>
              <a:spcPct val="0"/>
            </a:spcBef>
            <a:spcAft>
              <a:spcPct val="15000"/>
            </a:spcAft>
            <a:buChar char="•"/>
          </a:pPr>
          <a:r>
            <a:rPr lang="en-US" sz="1400" kern="1200" dirty="0"/>
            <a:t>Can be a liability – not easy to update individual components</a:t>
          </a:r>
          <a:endParaRPr lang="en-IN" sz="1400" kern="1200" dirty="0"/>
        </a:p>
        <a:p>
          <a:pPr marL="114300" lvl="1" indent="-114300" algn="l" defTabSz="622300">
            <a:lnSpc>
              <a:spcPct val="90000"/>
            </a:lnSpc>
            <a:spcBef>
              <a:spcPct val="0"/>
            </a:spcBef>
            <a:spcAft>
              <a:spcPct val="15000"/>
            </a:spcAft>
            <a:buChar char="•"/>
          </a:pPr>
          <a:r>
            <a:rPr lang="en-US" sz="1400" kern="1200" dirty="0"/>
            <a:t>Suitable for app migration</a:t>
          </a:r>
          <a:endParaRPr lang="en-IN" sz="1400" kern="1200" dirty="0"/>
        </a:p>
        <a:p>
          <a:pPr marL="114300" lvl="1" indent="-114300" algn="l" defTabSz="622300">
            <a:lnSpc>
              <a:spcPct val="90000"/>
            </a:lnSpc>
            <a:spcBef>
              <a:spcPct val="0"/>
            </a:spcBef>
            <a:spcAft>
              <a:spcPct val="15000"/>
            </a:spcAft>
            <a:buChar char="•"/>
          </a:pPr>
          <a:r>
            <a:rPr lang="en-US" sz="1400" kern="1200" dirty="0"/>
            <a:t>Generally IaaS</a:t>
          </a:r>
          <a:endParaRPr lang="en-IN" sz="1400" kern="1200" dirty="0"/>
        </a:p>
      </dsp:txBody>
      <dsp:txXfrm rot="-5400000">
        <a:off x="2539284" y="56456"/>
        <a:ext cx="7713929" cy="1030063"/>
      </dsp:txXfrm>
    </dsp:sp>
    <dsp:sp modelId="{93D1B9F6-E56C-4DF4-B178-46F4E880F6CD}">
      <dsp:nvSpPr>
        <dsp:cNvPr id="0" name=""/>
        <dsp:cNvSpPr/>
      </dsp:nvSpPr>
      <dsp:spPr>
        <a:xfrm>
          <a:off x="3461" y="236496"/>
          <a:ext cx="2535822" cy="6699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N-Tier</a:t>
          </a:r>
          <a:endParaRPr lang="en-IN" sz="1900" kern="1200" dirty="0"/>
        </a:p>
      </dsp:txBody>
      <dsp:txXfrm>
        <a:off x="36167" y="269202"/>
        <a:ext cx="2470410" cy="604569"/>
      </dsp:txXfrm>
    </dsp:sp>
    <dsp:sp modelId="{0580914A-17D8-4AD7-8CB8-2128B73E3BEC}">
      <dsp:nvSpPr>
        <dsp:cNvPr id="0" name=""/>
        <dsp:cNvSpPr/>
      </dsp:nvSpPr>
      <dsp:spPr>
        <a:xfrm rot="5400000">
          <a:off x="5853355" y="-2100483"/>
          <a:ext cx="1141511" cy="776965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Purely PaaS</a:t>
          </a:r>
          <a:endParaRPr lang="en-IN" sz="1400" kern="1200" dirty="0"/>
        </a:p>
        <a:p>
          <a:pPr marL="114300" lvl="1" indent="-114300" algn="l" defTabSz="622300">
            <a:lnSpc>
              <a:spcPct val="90000"/>
            </a:lnSpc>
            <a:spcBef>
              <a:spcPct val="0"/>
            </a:spcBef>
            <a:spcAft>
              <a:spcPct val="15000"/>
            </a:spcAft>
            <a:buChar char="•"/>
          </a:pPr>
          <a:r>
            <a:rPr lang="en-US" sz="1400" kern="1200" dirty="0"/>
            <a:t>Web FE + Worker BE</a:t>
          </a:r>
          <a:endParaRPr lang="en-IN" sz="1400" kern="1200" dirty="0"/>
        </a:p>
        <a:p>
          <a:pPr marL="114300" lvl="1" indent="-114300" algn="l" defTabSz="622300">
            <a:lnSpc>
              <a:spcPct val="90000"/>
            </a:lnSpc>
            <a:spcBef>
              <a:spcPct val="0"/>
            </a:spcBef>
            <a:spcAft>
              <a:spcPct val="15000"/>
            </a:spcAft>
            <a:buChar char="•"/>
          </a:pPr>
          <a:r>
            <a:rPr lang="en-US" sz="1400" kern="1200" dirty="0"/>
            <a:t>FE &lt;-&gt; BE communication through async msg Q</a:t>
          </a:r>
          <a:endParaRPr lang="en-IN" sz="1400" kern="1200" dirty="0"/>
        </a:p>
        <a:p>
          <a:pPr marL="114300" lvl="1" indent="-114300" algn="l" defTabSz="622300">
            <a:lnSpc>
              <a:spcPct val="90000"/>
            </a:lnSpc>
            <a:spcBef>
              <a:spcPct val="0"/>
            </a:spcBef>
            <a:spcAft>
              <a:spcPct val="15000"/>
            </a:spcAft>
            <a:buChar char="•"/>
          </a:pPr>
          <a:r>
            <a:rPr lang="en-US" sz="1400" kern="1200" dirty="0"/>
            <a:t>Suitable for simple domains</a:t>
          </a:r>
          <a:endParaRPr lang="en-IN" sz="1400" kern="1200" dirty="0"/>
        </a:p>
      </dsp:txBody>
      <dsp:txXfrm rot="-5400000">
        <a:off x="2539284" y="1269312"/>
        <a:ext cx="7713929" cy="1030063"/>
      </dsp:txXfrm>
    </dsp:sp>
    <dsp:sp modelId="{3076D0CB-E557-4533-BC1D-8DCD7DB2FD6E}">
      <dsp:nvSpPr>
        <dsp:cNvPr id="0" name=""/>
        <dsp:cNvSpPr/>
      </dsp:nvSpPr>
      <dsp:spPr>
        <a:xfrm>
          <a:off x="3461" y="1449352"/>
          <a:ext cx="2535822" cy="66998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Web-Queue-Worker</a:t>
          </a:r>
          <a:endParaRPr lang="en-IN" sz="1900" kern="1200" dirty="0"/>
        </a:p>
      </dsp:txBody>
      <dsp:txXfrm>
        <a:off x="36167" y="1482058"/>
        <a:ext cx="2470410" cy="604569"/>
      </dsp:txXfrm>
    </dsp:sp>
    <dsp:sp modelId="{0E394089-6219-4961-B9AF-9B9AAB7BF342}">
      <dsp:nvSpPr>
        <dsp:cNvPr id="0" name=""/>
        <dsp:cNvSpPr/>
      </dsp:nvSpPr>
      <dsp:spPr>
        <a:xfrm rot="5400000">
          <a:off x="5853355" y="-887626"/>
          <a:ext cx="1141511" cy="7769653"/>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Many small independent services</a:t>
          </a:r>
          <a:endParaRPr lang="en-IN" sz="1400" kern="1200" dirty="0"/>
        </a:p>
        <a:p>
          <a:pPr marL="114300" lvl="1" indent="-114300" algn="l" defTabSz="622300">
            <a:lnSpc>
              <a:spcPct val="90000"/>
            </a:lnSpc>
            <a:spcBef>
              <a:spcPct val="0"/>
            </a:spcBef>
            <a:spcAft>
              <a:spcPct val="15000"/>
            </a:spcAft>
            <a:buChar char="•"/>
          </a:pPr>
          <a:r>
            <a:rPr lang="en-US" sz="1400" kern="1200" dirty="0"/>
            <a:t>Services are loosely coupled</a:t>
          </a:r>
          <a:endParaRPr lang="en-IN" sz="1400" kern="1200" dirty="0"/>
        </a:p>
        <a:p>
          <a:pPr marL="114300" lvl="1" indent="-114300" algn="l" defTabSz="622300">
            <a:lnSpc>
              <a:spcPct val="90000"/>
            </a:lnSpc>
            <a:spcBef>
              <a:spcPct val="0"/>
            </a:spcBef>
            <a:spcAft>
              <a:spcPct val="15000"/>
            </a:spcAft>
            <a:buChar char="•"/>
          </a:pPr>
          <a:r>
            <a:rPr lang="en-US" sz="1400" kern="1200" dirty="0"/>
            <a:t>Communicate through API contracts</a:t>
          </a:r>
          <a:endParaRPr lang="en-IN" sz="1400" kern="1200" dirty="0"/>
        </a:p>
      </dsp:txBody>
      <dsp:txXfrm rot="-5400000">
        <a:off x="2539284" y="2482169"/>
        <a:ext cx="7713929" cy="1030063"/>
      </dsp:txXfrm>
    </dsp:sp>
    <dsp:sp modelId="{A5C29641-B0E6-40ED-A321-725160D84CA1}">
      <dsp:nvSpPr>
        <dsp:cNvPr id="0" name=""/>
        <dsp:cNvSpPr/>
      </dsp:nvSpPr>
      <dsp:spPr>
        <a:xfrm>
          <a:off x="3461" y="2662209"/>
          <a:ext cx="2535822" cy="66998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Microservices</a:t>
          </a:r>
          <a:endParaRPr lang="en-IN" sz="1900" kern="1200" dirty="0"/>
        </a:p>
      </dsp:txBody>
      <dsp:txXfrm>
        <a:off x="36167" y="2694915"/>
        <a:ext cx="2470410" cy="604569"/>
      </dsp:txXfrm>
    </dsp:sp>
    <dsp:sp modelId="{460452A1-D5C4-485F-A38A-201E3B7202D4}">
      <dsp:nvSpPr>
        <dsp:cNvPr id="0" name=""/>
        <dsp:cNvSpPr/>
      </dsp:nvSpPr>
      <dsp:spPr>
        <a:xfrm rot="5400000">
          <a:off x="5853355" y="325229"/>
          <a:ext cx="1141511" cy="776965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Uses pub-sub model</a:t>
          </a:r>
          <a:endParaRPr lang="en-IN" sz="1400" kern="1200" dirty="0"/>
        </a:p>
        <a:p>
          <a:pPr marL="114300" lvl="1" indent="-114300" algn="l" defTabSz="622300">
            <a:lnSpc>
              <a:spcPct val="90000"/>
            </a:lnSpc>
            <a:spcBef>
              <a:spcPct val="0"/>
            </a:spcBef>
            <a:spcAft>
              <a:spcPct val="15000"/>
            </a:spcAft>
            <a:buChar char="•"/>
          </a:pPr>
          <a:r>
            <a:rPr lang="en-US" sz="1400" kern="1200" dirty="0"/>
            <a:t>Pubs &amp; Subs are independent</a:t>
          </a:r>
          <a:endParaRPr lang="en-IN" sz="1400" kern="1200" dirty="0"/>
        </a:p>
        <a:p>
          <a:pPr marL="114300" lvl="1" indent="-114300" algn="l" defTabSz="622300">
            <a:lnSpc>
              <a:spcPct val="90000"/>
            </a:lnSpc>
            <a:spcBef>
              <a:spcPct val="0"/>
            </a:spcBef>
            <a:spcAft>
              <a:spcPct val="15000"/>
            </a:spcAft>
            <a:buChar char="•"/>
          </a:pPr>
          <a:r>
            <a:rPr lang="en-US" sz="1400" kern="1200" dirty="0"/>
            <a:t>Suitable for apps that ingest large volume of data</a:t>
          </a:r>
          <a:endParaRPr lang="en-IN" sz="1400" kern="1200" dirty="0"/>
        </a:p>
        <a:p>
          <a:pPr marL="114300" lvl="1" indent="-114300" algn="l" defTabSz="622300">
            <a:lnSpc>
              <a:spcPct val="90000"/>
            </a:lnSpc>
            <a:spcBef>
              <a:spcPct val="0"/>
            </a:spcBef>
            <a:spcAft>
              <a:spcPct val="15000"/>
            </a:spcAft>
            <a:buChar char="•"/>
          </a:pPr>
          <a:r>
            <a:rPr lang="en-US" sz="1400" kern="1200" dirty="0"/>
            <a:t>Suitable when subsystems need to perform different actions on same data</a:t>
          </a:r>
          <a:endParaRPr lang="en-IN" sz="1400" kern="1200" dirty="0"/>
        </a:p>
      </dsp:txBody>
      <dsp:txXfrm rot="-5400000">
        <a:off x="2539284" y="3695024"/>
        <a:ext cx="7713929" cy="1030063"/>
      </dsp:txXfrm>
    </dsp:sp>
    <dsp:sp modelId="{5A0F954C-F514-43D0-B5AC-B6307F7449D5}">
      <dsp:nvSpPr>
        <dsp:cNvPr id="0" name=""/>
        <dsp:cNvSpPr/>
      </dsp:nvSpPr>
      <dsp:spPr>
        <a:xfrm>
          <a:off x="3461" y="3875065"/>
          <a:ext cx="2535822" cy="6699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Event-driven Architecture</a:t>
          </a:r>
          <a:endParaRPr lang="en-IN" sz="1900" kern="1200" dirty="0"/>
        </a:p>
      </dsp:txBody>
      <dsp:txXfrm>
        <a:off x="36167" y="3907771"/>
        <a:ext cx="2470410" cy="604569"/>
      </dsp:txXfrm>
    </dsp:sp>
    <dsp:sp modelId="{3B531432-5203-44F3-9901-425CD389C4DA}">
      <dsp:nvSpPr>
        <dsp:cNvPr id="0" name=""/>
        <dsp:cNvSpPr/>
      </dsp:nvSpPr>
      <dsp:spPr>
        <a:xfrm rot="5400000">
          <a:off x="5853355" y="1538085"/>
          <a:ext cx="1141511" cy="7769653"/>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Specialized architecture that fit certain profiles</a:t>
          </a:r>
          <a:endParaRPr lang="en-IN" sz="1400" kern="1200" dirty="0"/>
        </a:p>
        <a:p>
          <a:pPr marL="114300" lvl="1" indent="-114300" algn="l" defTabSz="622300">
            <a:lnSpc>
              <a:spcPct val="90000"/>
            </a:lnSpc>
            <a:spcBef>
              <a:spcPct val="0"/>
            </a:spcBef>
            <a:spcAft>
              <a:spcPct val="15000"/>
            </a:spcAft>
            <a:buChar char="•"/>
          </a:pPr>
          <a:r>
            <a:rPr lang="en-US" sz="1400" kern="1200" dirty="0"/>
            <a:t>Divides large datasets into chunks, parallel process and analysis</a:t>
          </a:r>
          <a:endParaRPr lang="en-IN" sz="1400" kern="1200" dirty="0"/>
        </a:p>
      </dsp:txBody>
      <dsp:txXfrm rot="-5400000">
        <a:off x="2539284" y="4907880"/>
        <a:ext cx="7713929" cy="1030063"/>
      </dsp:txXfrm>
    </dsp:sp>
    <dsp:sp modelId="{7EB0BA8B-6164-432A-8207-856BF2A200A0}">
      <dsp:nvSpPr>
        <dsp:cNvPr id="0" name=""/>
        <dsp:cNvSpPr/>
      </dsp:nvSpPr>
      <dsp:spPr>
        <a:xfrm>
          <a:off x="3461" y="5087921"/>
          <a:ext cx="2535822" cy="66998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Big Data Big Compute</a:t>
          </a:r>
          <a:endParaRPr lang="en-IN" sz="1900" kern="1200" dirty="0"/>
        </a:p>
      </dsp:txBody>
      <dsp:txXfrm>
        <a:off x="36167" y="5120627"/>
        <a:ext cx="2470410" cy="6045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3:05.614"/>
    </inkml:context>
    <inkml:brush xml:id="br0">
      <inkml:brushProperty name="width" value="0.05" units="cm"/>
      <inkml:brushProperty name="height" value="0.05" units="cm"/>
    </inkml:brush>
  </inkml:definitions>
  <inkml:trace contextRef="#ctx0" brushRef="#br0">86 419 385,'0'-2'159,"0"1"-43,0-2 11,0 0-97,0-4-51,0 5 60,0-1 51,0 0 111,0 2-55,0 0 36,0-2 211,0 2-150,0 0 33,0 0 37,0 0 38,0 0 40,0 0 42,0 0 45,0 0 46,0 0 49,0-1 51,0 1 54,0 0 54,0 0 58,0 0 59,0 1-227,-2-1-60,0 1-57,0 1-56,-1-1-54,0 1-52,-1-1-51,1 1-48,0 0-8,0-1-67,2 0-66,1 0-61,-6 8 424,0 3-80,2 1-71,0 1-64,-1 0-31,1-2-59,2-5-166,3-2-58,3-1-65,5-2-113,3-4 30,-5-1 135,-3 1 79,-1-1 75,2-4-192,-1 2-66,3-9-417,-6 5 396,-2 4 135,-2 1 34,-8 0 67,-3 4 115,2 1 97,7 0-88,-3 2-13,6-1-72,-1 0 1,1 0-1,-1 1 1,1 0-1,0-1 1,0 1-1,-1 0 1,1 0-1,0 1-74,-5 6 212,5-1-67,4-2-76,-2-5-58,5 7 21,-4-7-35,0-1 0,1 1 0,-1 0 0,0-1 0,1 1 0,-1-1 0,1 0 0,-1 1-1,1-1 1,-1 0 0,1 0 0,-1 0 0,1 0 0,-1 0 3,0 0-7,21 0-234,2-3-32,-12-2 95,-3 0 31,6-7-185,-13 10 118,-2 2 61,0 0-37,1-1-337,-1 1 99,0-1 86,0 0 76,0 0 31,-1-1 72,1 1 35,-1-2 1,0 2 22,1 0 2,0 1-15,0 0-38,-4-2-322,-4 1-94</inkml:trace>
  <inkml:trace contextRef="#ctx0" brushRef="#br0" timeOffset="1098.08">839 207 9123,'1'-6'-159,"1"0"118,0 0 109,1 0 95,-1-1 86,1 1 72,-2 0 64,0 0 52,-3-2 342,-10-3 489,4 7-558,0 1-89,1 1-81,0 0-74,1 1-66,-1 0-58,1 1-50,-1 0-43,-1 1 5,0 0-37,-23 7 400,15-3-314,-20 10 36,0 7-36,21-12-176,1 1 1,0 1 0,1 0-1,0 1 1,1 0 0,1 1-1,-3 5-127,8-10 104,0 0-1,1 1 1,0 0-1,-1 4-103,-8 21 314,2 2-52,2 1-52,3 0-48,4 0-50,7-1-48,7 0-46,8-1-46,3-6-49,7-1-49,-24-25 100,0 0 0,0 0 0,1 0 0,-1-1 1,0 0-1,1 0 0,0 0 0,0-1 0,0 0 0,0 0 0,0-1 0,2 1 26,11 0-24,2 0-96,-4-2-22,0 0-36,18-2-256,-26 1 296,-1 0 1,0-1-1,0 0 0,0-1 1,0 1-1,0-1 1,0-1 137,9-7-283,-2-4 50,4-16-499,-7 9 285,-5 8 160,0 1 39,1-3-190,-2-3 98,-2-2 103,-3 0 106,-3 1 112,-4 1 115,-3 4 119,-5 5 125,13 9-277,0 0 1,-1 1-1,1-1 0,0 1 0,0-1 1,-1 1-1,1 0 0,0-1 0,-1 1 1,1 0-1,-1 0 0,1 0 0,0 0 0,-1 0 1,1 0-1,-1 0 0,1 1 0,0-1 1,-1 0-1,1 1 0,0-1 0,-1 1 1,1-1-1,0 1 0,-1 0-63,-6 6 433,4-3-262,0 0-39,1 0-40,-1 1-59,-3 1 101,5-4-81,0-1 0,0 1 0,0 0 0,1 0 1,-1 0-1,1 0 0,-1 0 0,1 0 0,0 0 1,0 1-1,0-1 0,0 0 0,0 1 0,0-1 1,1 0-1,-1 3-53,-2 5 113,-2 10 130,5-7-110,8 1-39,0-8-89,3-1-36,0-3 28,-1 0 0,1-1 0,0-1 0,0 0 1,-1 0-1,6-1 3,15-1-112,-7-1 6,-8-8-69,-8 0 2,-2-3-58,-6-2-480,-8-1 115,-3 3 91,0 4 68,-3 1 48,-3 1-70,-1 1-93,-1 1-114,1-1-88,9 4 325,0 0-36,1-1-41,0 0-41,0 0-44,1 0-47,1 0-82,-2-1-275,3 2 397,0 2 221,0 0 37,-12 1-550</inkml:trace>
  <inkml:trace contextRef="#ctx0" brushRef="#br0" timeOffset="1640.26">1054 361 4112,'3'0'231,"0"-1"-48,5-3 466,-7 3-430,0 0 67,0 1 90,0 0 112,0 0-195,0 1 37,0 0 38,0 0 43,1 0 45,0 1 47,0-1 51,0 1 53,1 2-20,-1 0-75,1 0-67,-2 1-59,1-1-52,0 1-42,0 6 193,5 11 343,-3-12-435,1 2-33,-1 0-35,2 13 233,-4 7-7,-3 17 155,0-9-101,0-31-518,2 23 273,-1-25-315,0-2-45,1-2-60,0-3-72,7-13-128,0 1 1,0 0-1,7-5 260,8-12-364,-5-1 93,42-78-885,-52 95 931,2 2 85,-3 4 117,0 1 73,-1 2 58,0 1 68,-1 1 76,0 1 85,0 6 413,-1 2-495,13 34 914,-13-25-840,-3 2-69,1 19-3,2-11-131,-1-4-82,2 1-82,-1-5-72,0 1-87,1-1-98,-1 0-113,-2-13 212,0 1-51,1 0-52,0-1-57,1 0-60,-1 0-62,1 0-66,-1-2-68,-2-2 322,0 0 34,0 0-398</inkml:trace>
  <inkml:trace contextRef="#ctx0" brushRef="#br0" timeOffset="3983.82">1679 419 1670,'0'-3'-94,"0"1"43,1-1 47,-1 0 48,0 0 52,0 1 53,1-1 56,-1 0 57,0 0 59,0 0 62,-1 1 62,0-1 66,1 1 67,-2 0 69,1 0 71,-1 0 72,-1 1 76,1 0 76,-2 1 79,0-1 81,-8 2-151,0 2-126,1 1-113,1 1-102,0 2-90,1 1-80,0 1-68,1 1-56,-6 11 175,10-12-252,-1 0 0,1 0 0,1 1 0,-2 7-239,0 3 425,1 1-25,0-1-92,3-14-182,0 1 0,1 0 0,-1 0 0,1 0 1,1 5-127,7 14 460,1-9-128,1 0-102,1-2-91,2-1-82,1-3-68,4-4-59,2-4-47,3-4-36,5-6 86,1-2-65,0-3-67,0-2-69,-1-2-73,-1-1-74,-1-1-77,-1 0-79,2-8-329,-11 6 330,-3 2 139,-1 0 59,-3 2 118,-2 2 64,0-1 72,-1 3 84,0-21 115,-6 23-1,-1-1 73,1 2 76,0-1 106,-3 0 266,3 9-562,0 1 1,-1-1-1,1 1 1,0 0-1,-1-1 1,1 1-1,0 0 1,-1 0-1,1-1 1,-1 1-1,1 0 1,0 0-1,-1-1 1,1 1 0,-1 0-1,1 0 1,-1 0-1,1 0 1,0 0-1,-1 0 1,1 0-1,-1 0 1,1 0-1,-1 0 1,1 0-40,-13 7 977,7 3-395,-2 18-352,-6 52 561,12-44-497,0-3-114,2 0-112,7 13-105,-7-44 33,0 0 0,1 0 1,0 0-1,-1 0 0,1 0 1,0 0-1,0 0 0,0 0 1,0 0-1,0 0 0,1 0 1,-1-1-1,1 1 0,-1-1 1,1 1-1,-1-1 0,1 1 1,0-1-1,1 1 4,20 2-120,-2-6-63,1-7-97,7-17-206,-4-9 7,-11 10 211,-4 3 99,0 1 68,-2 5 80,-1 1 72,0 0 61,3-7-63,-6 13-1,-1-2 88,-1 2 76,-1 4-62,0 0 33,-1 0 38,1 0 41,-1 0 45,0 0 48,-1 12 18,-2 1-84,-2-1-68,0 1-53,-1 2-12,0 4 29,2 6 22,3 0-55,2 19 36,0-8-93,0-21-67,0 1-1,0-1 0,1 0 1,0 0-1,3 8-27,0 0 13,-4-16-15,-1 0 1,1 0-1,0 0 0,0 0 1,0 0-1,0 0 0,0 0 1,1 0-1,-1 0 0,1-1 1,-1 1-1,1-1 0,-1 1 0,1-1 1,2 2 1,-1-1-8,1 0-1,0 0 1,0 0 0,0-1 0,0 1 0,0-1-1,0 0 1,2 0 8,1 0-19,-1 0 1,1-1-1,0 1 0,-1-1 0,1-1 1,-1 1-1,1-1 0,-1 0 0,1-1 1,6-2 18,3-4-138,-1-3-42,-8 5 44,0-1 0,0-1 1,0 1-1,-1-1 0,0 0 136,13-23-411,-8 10 175,-3 4 81,-1 1 48,0-6-62,-1 1 99,-3 1 74,1 0 55,1-10 95,-4 25-121,-1 1 1,0 0-1,1-1 0,-2 1 0,1 0 0,0-1 1,-1 1-1,0 0 0,0-1 0,0 1 0,-2-3-33,-1-8 180,2-1 68,1 14-27,-1 2-98,-1 0-65,-1 2-42,3-2 37,-4 13-108,6 2-81,8 18-239,-5-23 234,0 8 38,0 1 61,7 27 16,-6-32-9,2-2-37,-4-6-6,1 0 0,-1 1 0,0-1 0,-1 1 0,1 0 0,0 6 78,2 5-196,-2-9 19,-2-1 42,0 16-194,-2-14 155,0 2-100,1-6 89,0 1-40,-7 25-299,4-24 435,0 1 47,2-1 63,0 0 77,1-5 52,0-3 86,1 0-102,0-1-33,1-2 23,1 0-74,4-3 5,-6 4 16,13-11 234,2 0-76,1 1-66,0 1-58,0-1-49,-1 1-37,15-15-61,-9 2-133,-1-5 53,-1-1 67,-3 1 77,-15 26-13,1-2 8,-1 1-1,0 0 1,0-1 0,-1 0-1,1 1 1,-1-1-1,0-3-16,2-58 296,-3 49-215,0 9-4,-1 6-72,1 1-1,0 0 1,0 0-1,0-1 1,-1 1-1,1 0 1,-1 0 0,1-1-1,-1 1 1,0 0-1,1 0 1,-1 0-1,0 0 1,0 0-1,1 0 1,-2 0-5,-5-2 85,7 3-84,-1 0 0,1 0-1,-1 0 1,1 0 0,-1 1 0,1-1-1,-1 0 1,1 0 0,-1 0 0,1 0-1,-1 0 1,1 1 0,-1-1-1,1 0 1,0 0 0,-1 1 0,1-1-1,-1 0 1,1 1 0,0-1 0,-1 0-1,1 1 1,0-1 0,-1 1 0,1-1-1,0 1 1,0-1 0,-1 1-1,1-1 1,0 0 0,0 1 0,0-1-1,0 1 1,-1-1-1,2 17-20,-1-13-6,1 7-87,0-1 0,0 0 0,1 0 0,0 1 0,1-1 0,3 8 113,14 31-425,0 1 29,-17-30 288,-11 4-135,3-11 127,3 3 69,0-3 83,-2-1 58,3-11-71,0 1-1,1-1 1,-1 1 0,1-1 0,-1 1 0,1 0-1,0-1 1,0 1 0,0-1 0,0 1 0,0 0-1,0-1 1,0 1-23,9 11 164,6-5-90,-2-6 128,6-9-25,-8 3-85,15-4 30,0-6-66,-1-3-64,-1-3-64,-2-3-63,-3-1-62,-3-1-63,-4 1-60,-9 18 268,4-11-55,-1-1 65,2-8 74,-3 1 79,-5 21-82,1 0 1,-1-1 0,0 1-1,-1 0 1,1 0 0,-1 0 0,0 0-1,0-1 1,0 1 0,-2-3-30,1 3 17,0 0 1,0 0 0,-1 0 0,1 1 0,-1-1 0,0 1 0,-2-2-18,-11-5 254,1 10-45,13 2-185,0-1 0,0 0 1,0 1-1,0-1 0,0 1 0,0-1 0,0 1 1,1 0-1,-1 0 0,1 0 0,-1 0 1,1 0-1,-1 0-24,-2 7 77,-1 0 1,1-1-1,1 1 0,-1 0 1,2 1-1,-2 7-77,1 10 175,2 38 323,2-33-271,3-6-59,8-2-83,5-3-82,4-4-76,4-3-72,1-5-69,1-5-64,-2-5-61,-18-1 267,1 1-36,8-4-207,-3 0 6,1 0-52,11-8-473,-19 9 605,-1 1 1,0-1-1,0 1 0,-1-2 0,1 1 0,-1 0 1,0-1-1,0 0 229,5-10-568,-4-1 61,-3 4 304,0 1 41,2-8-18,-1 1 90,1-1 78,-1 1 69,2-5 85,-1 1 65,2-5 99,4-14 207,-8 31-417,-1 0 104,-1 3-5,1 0 46,0 1 45,2 1 44,0 0 42,2 2 43,2 1 40,1 1 39,-5 2-21,0 1-53,0 1-50,1 1-46,-1 1-43,0 1-40,0 1-37,0-1-32,1 5 40,0 0-63,0 1-37,-1 1-29,1 16 28,-5 33 220,0-42-263,1-1-42,-6 30-16,-1 1-63,7-42-20,1-1-63,0-2-57,0-1-51,1-2-45,1-3-39,5-10-422,-5 5 472,0 1 34,6-6-154,3-1 46,8-5-18,2-2-23,-1-2 101,5-5 5,-17 17 171,0 1 1,0 0 0,1 1-1,1 0 1,8-4 115,-11 10 446,1 11 82,-3 7-52,-3-4-121,0-3-36,-1-2 62,5 7 7,3-1-86,2-3-76,2-1-69,4-2-48,2-3-73,10-5-88,-1-9-86,-18 3 17,-1 1-46,10-7-276,1-3-176,-15 11 394,-1-1 0,0 0 0,0 0 0,-1 0 0,1-1 0,-1 1 0,1-3 225,5-13-480,-4 8 164,4-11-222,0-1 64,-4 9 210,-1-1 55,-2 3 83,0-1 52,-2 1 58,0-1 63,-1-5 68,0-14 167,-2 2 92,-2-2 82,-5-3 73,-1-21-76,7 32-226,0-7 135,0 17-129,1 1 46,-1 0 51,-1 0 60,-1 2 64,-1 0 73,6 13-230,0 1-67,0 0-58,-1 1-49,1 0-33,0 1-39,-1 10 36,1-9 41,0 27 200,0 1-58,1-1-49,-1 1-42,2 26 66,6 107 185,-3-94-175,4-8-86,4-6-87,-2-7-104,-2 6-100,-8-53-70,-1 1 60,1 1 52,0-1 45,1 5 61,5 19 298,-6-22-281,1 0-34,0 2-82,-1-4-11,0 0-38,0-1-43,0 0-47,0 0-52,0-1-55,0 0-61,0 0-64,-1-1-71,1 0-72,-1 0-80,0-1-82,1-1-87,-1 0-92,-1-23-2254,0 13 1863,1 5 625,-1 0 36,0 0 45,0 1 53,0 0 139,0 0 47,0 0 52,-1-1 55,1 1 61,-1 0 66,0 0 69,0 0 74,-3-5-160,0-1 62,-1-2 41,-5-7 39</inkml:trace>
  <inkml:trace contextRef="#ctx0" brushRef="#br0" timeOffset="4228.57">3629 361 1285,'-1'-2'231,"0"0"-58,0-1-53,0 1-46,0 0-40,-1 0-33,0-2-79,-5-9-326,6 11 362,0-1 41,-1 0 64,1 0 81,0-1 97,0 1 113,0 0 40,0 0 98,0 0 109,1 0 117,0 2-312,-1-1 33,1 1 34,0-1 35,0 0 36,0 1 37,0-1 39,0 0 40,0 0 444,1 0-125,0 0-119,1 1-108,1-1-101,-1 1-93,1 1-83,0-1-74,0 1-130,0 0-37,3-1 136,1 2-54,4-1 19,-4 1-73,-3-1-35,32 0 321,0 0-84,-2 1-122,0-1-107,0 0-122,-17-1-108,0 1-36,0-1-38,-1 0-42,1 0-41,0 0-46,0-1-45,-1 0-50,1 0-50,0 0-52,0 0 54,9 1-68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9:15.462"/>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2223 1833 3341,'0'-4'8,"-1"1"61,1 0 51,-2 0 43,0-2 209,-5-2 631,5 5-14,0-1-68,1 0-67,1 1-63,0-1-63,0 1-59,1-1-58,0 1-55,1 0-54,-1 0-51,1 0-50,0 0-46,-1 1-45,1-1-43,-1 1-40,0 1-39,0-1 29,0 0-123,0 0 39,0 0 229,0 0 105,-1 1 310,0 1 601,0 0-822,0 1-169,0-1-49,-1 1-60,1 0-75,0 1-86,-1-1-98,1 1-113,0 1-123,0 14 693,-1 0-98,0-3-109,1 0-55,0 3-10,5 10 32,0 0-107,0 13 112,-3-24-114,0 0 0,1-1 0,1 1 0,1 3-127,-1-6 75,0 1 0,-1-1 0,0 10-75,3 46 177,-1-10-43,0 65 123,6 5 26,-10-77-202,-1 74-55,0 61-31,14-37-123,-13-97 128,1-29 0,-2 0 0,-1-1 0,-3 19 0,-1-12-27,-2 55-166,7-48 156,-7 11 26,2-25-55,2 3-93,4-18 153,-1 1 0,2 0 1,-1 0-1,2 4 6,0-3 0,-1 0 1,-1 0-1,0 0 1,0 6-1,-1-11 33,0 0-41,0 5-71,0 18-197,0-21 234,0 1 50,-1-5 27,2-2 12,11 8-22,-10 0-47,0-8-24,3-2 40,0 0 58,-2 3 77,-1 6-86,10-6 42,7 3-61,-18-5-24,0 0 0,0-1-1,0 1 1,0-1 0,0 1 0,0-1 0,0 0 0,0 1 0,0-1 0,0 0 0,0 1 0,0-1-1,0 0 1,0 0 0,0 0 0,1 0 0,-1 0 0,0 0 0,0-1 0,0 1 0,1 0 0,3-3 23,1 2 1,0-1-1,-1 1 1,1-1-1,0 1 1,0 1-1,-1-1 1,1 1-1,0 0 1,0 1-24,19-1 37,3-4-52,-2 0 15,-1 0 0,1 2 0,9 0 0,42-5-64,-54 4 32,-1 1-1,14 0 33,2 0 32,-1-2-1,19-4-31,-18 2 33,1 1 0,21 1-33,151-9 0,-37-1 0,-169 14 270,1 0-73,-1-1-69,1 1-66,-1 0-62,0 0-59,1-1-55,-1 1-51,1-1-48,-1 1-45,1-1-40,-1 0-38,6 0-432,0 0-106,3-1-325,20-1-1752,-24 2 2087,1 0 53,-4 1 277,1 0 45,0-1 53,0 1 61,1 0 324,8 0 37</inkml:trace>
  <inkml:trace contextRef="#ctx0" brushRef="#br0" timeOffset="1">2166 1721 771,'-1'0'25,"0"0"48,0 0 46,0 0 42,0 0 42,0 0 38,0 0 35,0 0 34,0 0 102,0 0 40,-2 0 556,0 0 342,-1 0 841,1 0-341,2 0-665,1 0-257,0 0-75,0 0-366,1 0-42,-1 0-47,1 0-51,1 0-56,-1 0-61,1 0-66,0 0-71,16 0 438,-1 0-58,0-1-55,0 1-50,-1-1-48,1 0-44,0 1-39,0-1-37,3-1-2,0 1-41,20-3 59,-3 1-97,48-5 90,-39 3-14,-23 3-46,0 0 47,64-8 48,13-2-11,-33 9-175,23 1-125,120-15-294,-137 10 297,34 5 42,-61 2 1,26-3 21,0-5-82,80-7-57,-51 11 124,-62 2 3,-1-2-82,27-3-164,1 7 197,81 0 101,-146 0-41,0 0-1,0 0 1,-1 0 0,1 0 0,0 0 0,0 0 0,0 1-1,-1-1 1,1 0 0,0 0 0,0 0 0,-1 1-1,1-1 1,0 0 0,-1 1 0,1-1 0,0 0 0,-1 1-1,1-1 1,0 1 0,-1 0 0,1-1 0,-1 1 0,1-1 1,-1 1 0,1-1 0,-1 1 0,0-1 1,1 1-1,-1-1 0,1 1 1,-1-1-1,1 0 0,-1 1 0,1-1 1,-1 0-1,1 0 0,0 1 0,-1-1 1,1 0-1,-1 0 0,1 0 1,0 0-1,-1 1 0,1-1 0,0 0 1,-1 0-1,1 0 0,0-1 0,0 1 6,1 1 0,-1-1 0,1 0-1,-1 0 1,1 1 0,-1-1 0,0 0-1,1 1 1,-1 0 0,0-1 0,1 1-1,-1 0 1,1 0-6,8 4 94,-3-3-5,1-1 39,8 4-60,-9 2 14,0-5 46,8 2-44,6 5 78,-1 5 107,-12-7-85,-2 1 38,3 4 14,-6-10 21</inkml:trace>
  <inkml:trace contextRef="#ctx0" brushRef="#br0" timeOffset="2">4316 1736 771,'0'-1'176,"0"1"-48,0 0-42,0-1-34,0 0-21,-1-4-44,2 3 67,-1 0 63,0 1 87,1-1 109,-1 2-109,0-1 35,1 0 37,-1 1 41,4-4 405,1-2 484,-3 4 18,-2 2-435,0 0 129,0 0-508,0 0-46,0 0-53,0 0-46,0 0 166,0 0 318,0 0-388,0 0 242,0 0 403,0 0-106,0 0-108,0 0-512,0 0-50,-1 0-45,1 0-40,-2-1 23,1 1-71,-4 0 20,3 1-6,1-1-6,1 1 44,-1-1 54,1 1 63,0 4 282,1-1-84,-1 1-77,1 0-69,0 0-62,0-1-53,0 1-47,0 0-40,1 5 34,3 15 45,-5-16-54,0 39-58,0-1 59,0 108 483,0-89-407,0-26-137,0-1-52,-13 89-29,13 309 129,-14-353-258,14-76 129,0 0 0,-1 0 0,0-1 0,0 1 0,0 0 0,-1-1 0,0 1 0,-2 3 0,2-1-14,0 0 1,2 1-1,-1-1 0,1 0 0,1 9 14,0 8-38,6-1 18,-1-9-8,-4-4-52,-2-11 78,0-1 0,0 1 1,0-1-1,0 1 0,1-1 1,-1 0-1,1 1 0,-1-1 1,1 1-1,-1-1 0,1 0 1,0 1-1,0 0 2,0-1-2,0 1 1,0-1-1,0 1 0,0-1 1,-1 1-1,1 0 1,-1-1-1,1 1 0,-1 0 1,1 0-1,-1-1 0,0 1 1,0 1 1,0 11-32,1-6 17,-1 1 0,0-1 0,-1 0 0,0 1 0,0 1 15,-1-5 0,1-3-1,0 0 1,0 0-1,0 0 0,0 1 1,1-1-1,-1 0 0,1 0 1,0 0-1,-1 0 0,1 1 1,0-1-1,0 0 0,0 0 1,1 1-1,-1-1 1,1 0-1,-1 0 0,1 0 1,-1 0-1,1 0 0,0 1 1,1-1 0,0 4-8,-2-2 7,1 1 0,0-1 0,-1 1 0,0-1-1,0 0 1,-1 1 0,1 0 1,-1-1 3,1 1 1,0-1-1,-1 0 0,2 1 1,-1-1-1,0 0 0,1 1 0,0-1 1,1 4-4,1-1-14,-1 1 1,0-1 0,0 1-1,-1 0 1,0 0-1,0 0 1,-1 0 0,0 0-1,-1 3 14,1 6-8,-1-12 12,2-4-3,11 21-27,-11-13-40,0 11 38,2 22-28,2-32-71,1 7-76,-5 2 159,-1 15 50,0-29-2,0 8-104,0-1-57,0-10 39,0-2-64,-1 0-91,-1 3-97,-1 0 100,2-1 60,0-1 2,0 1-42,1-1-137,1 1-104,0-2 200,0 0-33,0 0-36,1 1-40,1-1-1511,-3 0 1145,0 0 317,0 0 46,0 0-38,0 0-172</inkml:trace>
  <inkml:trace contextRef="#ctx0" brushRef="#br0" timeOffset="3">3433 3583 771,'0'0'241,"-2"-2"-54,1 1-373,0 0 67,-1 0 63,1 0 59,0 1 56,0-1 51,-1 0 48,1 1 43,-1-1 147,0 0 66,0 0 56,0 1 46,-2-1 359,-4 0 1263,5 0-1417,0 1-17,0 0-99,1 0 407,2 0-97,-6-2 1297,5 2-1290,-1 0 38,1 0-104,1 0-388,0 1-64,0-1-72,1 0-81,0 1-90,0-1-97,1 0-109,0 0-115,0 0 412,0 1-53,0-1-45,-1 1-41,1 0-21,-1 1-36,3 2-1,-2-2 6,-1-1 49,15 6 290,1-3-54,0 0-48,1-2-46,0-1-42,0-1-38,18-1 73,-5 1-112,10-1 84,0 0-64,7 0-46,-1 1-60,0 1-46,-1 3-33,-18-1-18,1-2-34,28-3-165,-19-3-80,0-1-1,-1-1 1,19-8 329,-23 7-200,9 1-16,-11 2 34,-7 0 9,-10 3 94,0 2 36,13-3-28,-24 2 180,-1 1-42,0-1-47,0 0-44,0 1-42,-1 0-39,0-1-36,1 2-238,-1-1-6,-1 1-61,0 2-311,0 1-73,0 4-387,0-6 863,0-2 65,1 1 64,0-1 65,1 0 76,0 0 33,6 0 14</inkml:trace>
  <inkml:trace contextRef="#ctx0" brushRef="#br0" timeOffset="4">2763 2370 1670,'0'0'149,"0"-1"-66,1 0-49,-1-5-113,0 5 116,0-1 75,-1 1 71,1 0 99,-1 0 117,1 1-149,-1 0 35,-3-1 463,1-1 62,1-1 53,0-1 44,2-4 810,0 7-1590,0 1-1,0-1 0,0 1 0,1-1 0,-1 1 1,0-1-1,0 1 0,0-1 0,1 1 0,-1-1 0,0 1 1,1-1-1,-1 1 0,1 0 0,-1-1 0,0 1 0,1 0 1,-1-1-1,1 1 0,-1 0 0,1-1 0,-1 1 0,1 0 1,-1 0-1,1 0 0,-1-1 0,1 1 0,-1 0 1,1 0-1,-1 0 0,1 0 0,0 0 0,-1 0-126,0 0 1242,0 0-650,0 0-49,0 0-61,0 0-64,0 0-62,0 0-48,0 0-38,0 0-48,0 0-85,0 0 26,1 1 1,1 0-28,14 19 395,-1 2-67,-3 3-61,-1 1-57,-2 1-51,-1 1-46,0 0-40,-1-1-37,5 20 72,7 36-103,-1 39 126,-2-14-78,-1-37-144,-10-20-45,-5-50 1,1-1 0,-1 1 0,0-1-1,0 0 1,1 0 0,-1 1 0,0-1 0,1 0 0,-1 1-1,0-1 1,1 0 0,-1 0 0,0 0 0,1 1 0,-1-1-1,1 0 1,-1 0 0,0 0 0,1 0 0,-1 0-1,1 0 1,-1 0 0,0 0 0,1 0 0,-1 0 0,1 0-1,4-5 107,2-18 38,-3 9-32,1-5 57,7-12 108,4-5-71,3-8-45,-2 2-59,4-23 132,9 8-19,6-17-46,-21 39-99,10-18 81,0 0-23,-9 17-99,-5 5-59,-2 0-67,3-19-1,4-15-13,-10 46 29,-1 0-38,-4 19 108,-1-1 0,0 0 0,0 1 0,0-1 0,0 0-1,1 1 1,-1-1 0,0 0 0,0 1 0,0-1 0,0 0 0,-1 1 0,1-1 0,0 0 0,0 1 0,0-1 0,0 0 0,-1 1 0,1-1 0,0 0 0,-1 0 11,-3 0-143,0 5-39,3-2 204,0 1-50,0 0-47,1 0-43,-1 0-39,1 1-37,0 5-290,-1-1-42,1 0-66,2 33-2461,-2-35 2518,0 1 51,0-2 65,0-1 80,0 5-235,0-2 104,0 0 105,0-2 104,0-1 125,0 0 53,0 0 36,0 1 34</inkml:trace>
  <inkml:trace contextRef="#ctx0" brushRef="#br0" timeOffset="5">3504 2398 4883,'0'0'208,"-1"-1"-41,0 1 62,-1 0-98,-3 1 69,3 0-102,1 0 47,-2 2 628,1 1-40,-1 0-41,1 1-40,0 0-41,1 1-40,-1-1-41,0 2-39,1-1-40,0 0-41,0 1-38,0 0-41,0-1-39,0 0-39,0 1-39,0-1-40,0 0-32,1-1-44,-1 0-42,0 0-42,-1 12 262,2 9 87,-1-1-8,-1-8-86,-7 34 598,3-22-424,0 0-79,3 0-111,1-15-179,2 0-40,-1 0 35,-6 19 168,0-14-156,2-8-106,-1-3-102,3-6-108,3-2-6,0-3 97,0 0 61,0-5-13,0 6 17,1-19-171,2 0 38,6-21-111,4-1 120,2 0 101,2-5 84,-3 0 77,2-18-96,21-82-167,-22 101 192,2 0 72,-7 29 56,2 3 77,6-11 226,-18 25-402,1 0 1,-1 0-1,1 0 0,-1 0 0,1 1 0,-1-1 0,1 0 0,0 0 1,0 0-1,-1 0 0,1 1 0,0-1 0,0 0 0,0 1 0,1-1-17,-1 0 24,-1 1-1,1 0 0,0 0 1,0 0-1,0 0 0,0 0 1,0 0-1,0 0 0,0 0 1,-1 0-1,1 0 0,0 0 1,0 1-1,0-1 0,0 0 1,0 1-1,-1-1 0,1 1 0,0-1 1,0 0-1,-1 1 0,1 0 1,0 0-24,17 19 520,-14-12-389,-1-1-34,2 9 123,0 1-43,3 16 76,-2-3-108,4 41 89,-5-40-84,-1-1 85,-1-9-13,-1 0 1,-1 20-223,-2-12 112,0-1-37,0 0-48,1-1-65,1-25-31,1-1 36,6-4 34,-7 3-7,2-4 14,-1 0 1,1 0 0,-1-1 0,0 1-1,-1-1 1,1 1 0,-1-1-1,1 0 1,-1 1 0,0-2-9,9-29 41,13-32-41,-16 40 0,2 2 0,12-23 0,-8 19-45,6-16-131,2-4-25,-6 17 131,-8 18 54,2-4 60,0 0 69,1 4 82,-2 8 90,2 8 108,-2 4-65,-2 3-58,-1 2-49,-1 1-43,-2 1-33,1 14 73,0-9-65,2 20 87,1 17 29,1 7-7,-5-27-186,0 0 0,-3 0-1,-1 12-75,-2 41 51,4-77-54,0 21-49,0 1-59,-1 0-55,-1 0-49,-1-1-46,-2 1-41,-11 28-408,13-51 263,-1 0-80,2-3 88,-1-1-25,2-4 189,-1 1-36,-1 2-293,2-3 257,-1 0-34,0 1-36,0-1-37,0 0-40,0 0-43,-1 1-5,0 0 61,0 1-36,-2 1-192</inkml:trace>
  <inkml:trace contextRef="#ctx0" brushRef="#br0" timeOffset="6">9013 1369 385,'6'-2'38,"0"0"65,0-3 55,-1 0 43,3-1 119,-6 5-262,-1 0-1,0 0 1,0 0 0,1 0 0,-1 0-1,1 1 1,-1-1 0,1 1 0,-1-1-1,1 1 1,-1-1 0,1 1-1,-1 0 1,2 0-58,-2-1 692,0-1-87,-1-9 1024,0 8-1175,0 0 43,0 1 61,0-1 74,1 2-161,-1 0 45,1 1 49,-1-1 55,2 2 9,-1-1-38,1 0-38,-1 1-37,0 0-34,0 0-34,0 2 352,1 0-117,-1 1-107,0 0-96,-1 1-85,1-1-134,-1 0-41,0 5 115,0 2-63,-1 5 32,1-10-157,0 0 40,-1 2 158,2 33 366,1 0-65,0 1-61,2 0-55,-1 0-51,2 0-46,-1 0-42,1 0-36,3 29 185,-1-1-70,-2-22-142,1 15 49,-2-3-74,-1 11-12,-6 44 59,1-93-330,-28 277 309,6-173-271,15-79-123,-3 42 65,6 43-192,6-127 292,1-1-67,-1-1-63,1 0-58,0 0-56,0-1-49,0 0-47,1 0-43,0 0-246,1-1-83,1-1-205,2-1-521,2-2-322,-3 0 599,-1 0 247,0-1 94,-1 1 213,0 0 102,0-1 119,-2 3 192,0-1 37,3-5-630,0-1 79,-1-2-47,3-5-243</inkml:trace>
  <inkml:trace contextRef="#ctx0" brushRef="#br0" timeOffset="7">9112 1325 2955,'-6'0'126,"-5"0"69,8 0-95,1-1 37,-1 0 104,1-1 99,1 1-126,1-1 33,0 1 37,-1-1 38,1 1 110,0 1-41,0 0-38,0 0-38,0-1 215,-1 1-120,0 0-216,1 0-32,-1 0 74,0-1-68,-2 1-45,1 0 0,1 0 46,0 0 70,1 0-76,0-1 35,-1 1 218,1 0-163,0 0 33,0 0 36,0-1 37,0 1 40,0 0 42,2-2-130,0 0 56,0-1 128,0-1 312,1-1 64,-1 2-334,0 1-140,0 0-66,0 0-116,-1 1-66,1 1-76,0 0-85,0-1 207,0 1-41,1-1 52,0-2-89,1-1-61,-2 1 11,-1 3 37,6-4 335,1 1-37,-1 0-34,0 0-34,8-2 243,1 0-114,0 1-100,0 0-86,0 1-74,1 1-62,15-2 8,20 0-45,-30 4-30,4 0 101,74-8 56,-52 3-136,3 3-57,-1 2-46,68 0-59,-2-2-175,43-10 242,-59-2-47,189-25 159,-164 26-109,-100 11-11,23-1 1,-1 4-92,16-1-72,-19-3 84,-6-2 62,34-4-61,-59 8 50,-1 1-1,1 1 1,0 0-1,11 2 37,14 4-3,1-3-93,1-2-58,54-1-269,-36-2 249,-14 1 149,-23-1 59,0 1 36,-11 3 123,-10-3-191,0 0 0,1 0 0,-1 1 0,0-1 0,0 0 0,0 0 0,0 1 0,0-1 1,1 0-1,-1 1 0,0-1 0,0 0 0,0 1 0,0-1 0,0 0 0,0 1 0,0-1 0,0 0 0,0 1 0,0-1 0,0 0 0,0 0 1,-1 1-1,1-1 0,0 0 0,0 1 0,0-1 0,0 0 0,0 0 0,-1 1 0,1-1-2,-2 2 36,-6 8 39,10-6-13,4-3 22,-7-1-66,1 1 0,-1-1 0,1 0 0,-1 1 0,1-1 0,-1 1-1,1-1 1,0 1 0,-1-1 0,1 1 0,0-1 0,-1 1 0,1-1 0,0 1 0,0 0 0,-1-1-1,1 1 1,0-1 0,0 1 0,0 0 0,0-1 0,0 1-18,-6 27 281,1-3-109,-1-5-34,1-9-59,1 1 0,0 0 0,1 0 0,0 1 0,1-1-1,0 1 1,1 4-79,-2 8 112,-3 60 231,8 42 60,-1-78-228,0-1 39,-3 32 71,-2 0-65,-2 1-52,-1 0-43,-4 49 20,-9 35 109,9-95-172,1-11-54,-2 3 38,-18 50-66,12-46 62,-4 35-62,17-71-31,1-8-26,1-1-34,-1-2-35,0-3-40,3-11 31,-2 1-62,-1 0-102,-4 2-228,-7-1-368,10-8 645,1-2 47,-2-4 119,-3-9 61</inkml:trace>
  <inkml:trace contextRef="#ctx0" brushRef="#br0" timeOffset="8">9155 2849 385,'-9'-2'43,"6"0"23,1-1 40,0 1 48,-1-1 56,0 2 64,-3 0 73,4 1-125,0 0 49,0 0 42,0 0 38,0 0 203,0 0 54,-1 0 121,-3 0 1420,3-1-1254,2 0-148,-1-1-73,1 1-153,1-1-92,-1-1-111,1 2-205,0-1-34,0 2 361,0 0-79,0 0-73,1 0-64,-1 0-56,1 0-48,0 0 8,0 0-99,2 0-19,-1 0 45,-1 0 50,0 0 79,0 0-39,0 0 36,0 0 38,-1 1 44,1-1 46,-1 0 51,1 1 54,0-1 59,4 7 180,-1 1-89,-2 3-80,0 0-72,-2 1-63,0 1-54,0-1-46,0 1-36,-1 10 166,0 9 135,-1 0 0,-2-1 0,-1 1-514,1-5 292,2 0-70,4 54 277,-1-49-274,-1 1 79,1-23-235,1 1-34,14 21-15,-7-19 14,4 1 87,-4-10-23,10-8-79,-18 4-8,10-6 57,-3 2 47,5 2 45,42-7 70,-26 2-182,58-17-48,-53 21 0,0 2 0,0 1 0,1 1 0,5 1 0,0-2 0,14-3 0,-23-1-11,0 0-37,1 1 0,0 2 48,26-1-143,46-8 143,-55 5-7,3-3 20,-3-4-47,-26 7 7,0 0 0,0 1 0,0 1 1,14 0 26,6 3 24,1-2-34,31-5-63,99-19-179,-122 16 206,-2-1 39,21 0 97,27 8-73,-45-2-83,-18-3-48,-3-3-34,23-5-124,-44 14 240,-8 2 31,-1 0 0,0-1 0,0 1 1,0-1-1,0 1 0,0-1 1,0 0-1,0 0 0,0 0 1,0 0-1,0 0 0,-1 0 1,1-1-1,0 1 0,0-1 1,3-3-12,4-2 38,1 5-63,7 1-90,-19 1 76,-4 0-161,-1 0-39,-6 0-346,0 0-75,-16-2-998,20 1 1190,0-1 41,-1 1 50,1-1 74,-1-1 91,1 0 106,0 0 13,1 0 42,-3 0 27,-4-2 26</inkml:trace>
  <inkml:trace contextRef="#ctx0" brushRef="#br0" timeOffset="9">9582 2018 8224,'0'-4'209,"0"1"-106,0 0-75,0-6-65,0 6 73,0 1 36,0 0 52,0 0 64,0-1 76,0 2-22,0-1 49,0 1 53,0-1 58,0 0 62,0 1 67,0-1 71,0 0 75,0 2-360,0 0-34,0 0 191,1 0-113,0 0-95,1 0-54,-1 1-89,1-1-58,0 1-40,0 0 19,-1-1 35,-1 0 33,0 0 54,1 2 201,1 5 237,0 1-97,1 4-9,2 1-36,4 15 273,-2 1-96,-4-6-262,-1 1-49,2 7 45,3 15 134,2 18 165,-6-1-74,-1-21-254,1-1-52,2-4-36,0 2-32,-3-2-40,2 8 68,3-19-140,-5-11-90,3-24-7,19-43 77,-10 7-198,8-47 106,2-50-189,-10 53 22,3 0-44,6 2-48,8 4-51,1 20 88,-9 29 15,-14 27 33,0 7-67,-1 3-66,0 4-64,-1 2-63,-1 0-63,-1 0-60,-1-2-61,-4-6 455,9 16-1272,-5-10 832,-1 0 40,0-2 221,-1 0 34,2 3-109,-2-3 261,0 0 39,1 2-8,0 1 49,0 2 32,3 5 32,-6-15 12</inkml:trace>
  <inkml:trace contextRef="#ctx0" brushRef="#br0" timeOffset="10">10194 2032 8224,'0'0'327,"0"0"-54,0 0 174,0 0 112,0 0 105,0 1-286,0 0 36,0 4 134,0-1-50,0 1-45,0-1-44,0 0-41,1 0-37,-1 4 231,1-1-142,-1 1-80,2 4 103,1 9 142,-2-11-304,1 1 71,0 1 98,2 51 813,-5-39-893,1 0-52,0-4-94,-1-3-65,0 16 216,-3-2-73,-1-1-56,0-1-43,4-25-172,-14 33 242,6-18-182,8-18-90,1 0-1,0 0 1,0 0 0,0 0 0,-1-1 0,1 1 0,0 0 0,-1 0-1,1 0 1,0-1 0,-1 1 0,1 0 0,-1 0 0,0-1 0,1 1-1,-1-1 1,1 1 0,-1 0 0,0-1 0,0 1-1,-3-13 11,3-12 18,2 2 42,8-13-48,2-2-34,0 3-37,-2-1-44,-1 3-26,3-2-41,31-81-463,-22 68 400,-11 23 134,1 1 33,-4 8-25,2 0 1,0 0-1,1 0 0,1 1 1,3-3 79,9-15-86,0-5 99,-19 29 11,9-15 114,-10 21-106,0-1 0,0 0 0,0 1 0,1-1 0,-1 1 0,1 0 0,-1-1 0,1 1 0,3-1-32,7-8 106,12-5 185,-25 16-284,1 0 1,0-1 0,0 1-1,-1 0 1,1 0-1,0 0 1,-1 1-1,1-1 1,0 0 0,-1 0-1,1 0 1,0 0-1,-1 1 1,1-1 0,0 0-1,-1 1 1,1-1-1,-1 0 1,1 1 0,0-1-1,-1 1 1,1-1-1,-1 1 1,1-1-1,-1 1 1,0-1 0,1 1-1,-1 0 1,0-1-1,1 1 1,-1 0 0,0-1-1,0 1 1,1 0-1,-1-1 1,0 1 0,0 0-1,0 0-7,2 15 159,-2-5-26,3 6 46,7 45 136,-6 36 248,-1-18-165,3-28-217,-4-29 11,-1 1 0,0-1 0,-2 6-192,0 15 302,3-22-195,-1-22-106,-1 1-1,0-1 1,1 0 0,-1 1 0,0-1 0,1 0-1,-1 1 1,0-1 0,1 0 0,-1 1 0,1-1 0,-1 0-1,1 0 1,-1 0 0,1 1 0,-1-1 0,1 0 0,-1 0-1,1 0 1,-1 0 0,1 0 0,-1 0 0,1 0 0,-1 0-1,1 0 1,-1 0-1,1 0 0,0 0 0,-1 0 0,1 0 0,-1 0 0,1 0 0,-1-1 0,1 1 0,0 0 0,-1 0 0,1 0 0,-1 0 0,1-1 0,-1 1 0,1 0 0,-1-1 0,1 1 0,-1 0 0,1-1 0,-1 1 0,1-1 0,-1 1 0,0 0 0,1-1 0,-1 1 0,0-1 0,1 1 0,-1-1 0,0 0 0,1 1 0,-1-1 0,0 1 0,0-1 0,0 1 0,0-1 0,0 0 0,0 1 0,0-1 0,0 1 0,0-1 0,5-13 0,9-10 0,-9 16 0,0 0 0,-1-1 0,0 1 0,2-5 0,-1-1 12,14-44-20,2 3-77,14-25-152,-23 59 75,0 1 0,10-12 162,-13 18-119,-1 0 0,0-1 0,1-4 119,2-2-106,1 0 68,-4 9 68,2 1 55,-10 11-78,1 0 0,-1 0 0,1-1 0,-1 1 0,0 0-1,1 0 1,-1 0 0,1 0 0,-1 0 0,0 0 0,1 0 0,-1 0 0,1 0-1,-1 0 1,0 0 0,1 0 0,-1 0 0,1 1 0,-1-1 0,0 0 0,1 0 0,-1 0-1,0 1 1,1-1 0,-1 0 0,0 0 0,1 1 0,-1-1 0,0 0 0,1 0-1,-1 1 1,0-1 0,0 0 0,0 1 0,1-1 0,-1 0 0,0 1 0,0-1 0,0 1-1,0-1-6,7 12 111,-3 0-90,-1 5 31,-2 1 1,0-1-1,0 0 0,-2 1 0,0 1-52,0 23 125,1 3-152,0 0-113,0-7-45,0 1-44,0 87-629,0-73 538,0-1 89,0-26 166,0 0 42,0-36 23</inkml:trace>
  <inkml:trace contextRef="#ctx0" brushRef="#br0" timeOffset="11">5882 1594 771,'0'0'234,"-1"0"-62,1 0-54,-1 0-43,0 0-21,-4 0-60,3 0 69,1 0 75,-1 0 107,1 0-76,0 0 37,1 0 40,-1 0 42,0 0 46,1 0 50,-3 1 1037,0-1-109,1 1-106,-1-1-102,1 1-97,0 1-92,1-1-89,-1 1-84,0 0-80,1 0-76,0 0-71,0 0-67,0 1-62,0-1-59,0 1-54,1 0-50,-1 0-14,0 1-58,1 0-51,0 0-43,0 3-40,0 14-218,1-12 197,-1-3 92,0 0 101,0-4-49,0 1 35,0 0 39,0-1 40,0 64-59,0 0 100,0 8 117,0 99 649,0-110-726,0-16-120,0 1-48,0 0-58,0-1-71,-14 162-38,12-163 0,-3-1 0,-1 0 0,-2 2 0,0-5 0,2 1 0,-1 43 0,7-40-39,-1-27-16,0-1 1,-1 0 0,-1 0-1,-2 6 55,3 5-106,-1-1 62,-1-14-2,2-8 32,1 0 0,-1-1 1,1 1-1,0 0 0,1 0 1,-1 1 13,0 13-69,-5 9 34,-1 21 10,3-34-173,1-11 86,0-1-13,1 1-43,0 0-55,2 2-64,0-4-88,0 0 101,0 0 69,0 4-201,0-3 73,0-1 23,0-1-102,0 0 160,0-1-36,0 0-38,0 1-42,0-1-46,0 0-47,0 0-53,0 0-55,0 0-57,0 1-62,0-1-65,0 0-69,0-3 373,0 0 46,0-1-38,0-1-172</inkml:trace>
  <inkml:trace contextRef="#ctx0" brushRef="#br0" timeOffset="12">5882 1537 2570,'-2'0'19,"1"0"38,0 0 34,0 0 35,-1 0 218,0 0 115,0 0 42,0 1 72,1-1 61,-1 0 49,-1-1 762,-1 0 1033,2 1-1443,1-2-36,0 1-87,0 0-489,1 0-34,0-1-38,-1 1-42,1 0-45,0-1-50,0 0-53,0 1-57,5-7 1072,4 4-450,-3 1-310,1 1-39,0 0-44,0 0-53,0 0-22,-1 1-97,7-2 237,-2 3-70,13-2 252,-9-3-342,1 1-57,0 0-47,1 0-40,14-1 5,45 0 33,4-1-44,10-1-26,-37 6-105,77-10-149,-106 9 194,0 2-34,24 1-102,-22 0 17,-1-1 0,1-2 1,3 0 116,26-7-21,-15 2 20,1 1 1,34 1 0,-13-2 2,6 0-25,-53 7-21,111-2-380,-89 0 165,-1-2 1,16-3 258,-14 0-123,-4 3 79,0 3 84,5 1 87,-29-1 44,0 0-105,2-1-79,6-2-76,-9 2 65,0 1 43,-4-1 28,1 2 33,3-1 149,-5 0-64,1 1 40,-4 1-57,0 1-59,2 7 60,4 0-12,-3 1-42,-3-4-62,0 0 1,0 0-1,-1-1 0,1 1 1,-2 0-1,1 0 0,-1 5-33,0 5 177,1 38 48,0 1-33,0 54 109,0 22-53,0 64-1,0-133-175,-15 150-29,12-113 34,-4-8 33,-12 47-110,6-68 61,-1 1 34,-7 12-68,7-31 96,-6 49-123,14-58 0,1-16 0,2 0 0,0 17 0,0-6-30,0-21-34,-1 0-44,2-6 10,1 3-138,1-7 93,1-1-102,0-3 75,-1-1-41,1 1-116,1-1-83,-1-1-93,1 0-105,0-2-115,-2 1 314,1-1-33,0 0-34,0-1-36,0 1-38,0-1-39,1-1 11,0 0 65,1 0-38,2-3-205</inkml:trace>
  <inkml:trace contextRef="#ctx0" brushRef="#br0" timeOffset="13">5782 3372 385,'-3'0'-151,"1"-1"93,-1 0 83,1 0 74,0-1 105,0-1 79,0-1 252,-1 0 87,-1-3 464,1 3-432,2 3-365,0 1-33,0-1 398,1 1-5,-2-2-120,1 1-513,0 0 49,0 0 44,1 0 44,-1 0 41,1 0 39,-1 1 35,1-1 35,-1 0 101,1 1 41,0-1 37,0 0 34,0 1 140,1-1 35,-1 1 395,1-1 39,2 0 1144,0 1-816,-1 0-328,1 0-112,-1 0-278,1 0-119,-2 0-359,1 0-37,-1 0-39,0 0-41,1 0-25,0 0-78,0 0-83,0 1-88,0-1-93,0 0-97,0 0-103,0 0-108,13 0 906,0 2-44,0 0-42,0 1-43,1-1-34,0 1-43,1-2-44,-1 0-41,54 6 234,-36-2-173,7-3-82,42 0-99,-1-1-156,50-6 196,-87 1-14,66-8-26,-42 2-34,-7 1 47,4 4 44,40 4-17,-33 2-22,19 0-96,-67-3 18,3-3 3,-1-1 4,-2 4-3,21 2-78,-9 0 95,-7 0 53,-3 0 48,-9-6 26,-6 0 33,11 4 47,-16 2-82,0 0-9,13 0-98,-17 0 78,0-1-114,-1 0-54,1 0-46,4-2-570,-5 1 478,0 0 84,-1 1 151,0 0 40,1 0-488,-1 0 97,0 0 88,0 1 75,0-1 35,0 1 73,0 1 41,1 0 21,-1-1-22,0 1-38,0-1-49,0 0-86,0-1-35,1 0-86,-1 0-96,0 0-107,1-1 282,1-1 56,1 0 56,-1-1 56,2-1 24,3-3 84</inkml:trace>
  <inkml:trace contextRef="#ctx0" brushRef="#br0" timeOffset="14">6052 2186 4883,'-2'-1'-279,"1"-1"97,-1 1 93,1-1 84,0 1 79,0-1 73,0 1 66,0-1 60,1 1 47,-1 0 45,0-1 40,1 1 33,-1-3 635,0-3 1594,0 4-1782,1 1-271,0 0-74,0 0-93,0 0-108,0 1 92,0 0-52,1 1-48,-1 0-46,0-1-42,1 1-39,0 0 101,0 0-180,0 0-36,0 1 1,1-1-77,1 1-51,-2 0 104,-1-1 27,0 0 54,3 9 513,-3 12 177,0-12-407,0 3 7,1-1-84,1-1-66,1 0-52,3 22 274,-4 35 162,0 0-57,3-32-314,0 13 48,-3-3-97,6 37 136,-3-46-270,-3 1-85,-2-32-31,0 0-1,1-1 1,0 1 0,-1 0 0,2-1 0,-1 1 0,1 2-1,3 8-27,-3 3-81,0-6 12,4-14 19,9-22-1,-7 10 94,11-14 11,-1-1-1,1-4-26,26-62-50,-7-4-93,-5-1-83,-11 34 35,-14 42 97,-1 0-37,10-47-363,-10 42 304,0 0 45,-2 9 85,1 1 39,-5 12 1,-1-1-35,1-6-108,-1 14 153,0-1 1,0 1 0,1-1-1,-1 1 1,0-1-1,0 1 1,1-1 0,-1 1-1,0-1 1,0 1 0,1-1-1,-1 1 1,1-1-1,-1 1 1,0 0 0,1-1-1,-1 1 1,1 0 0,-1-1-1,1 1 1,-1 0-1,1 0 1,-1-1 0,1 1-1,-1 0 1,1 0 0,-1 0-1,1 0 1,-1 0-1,1 0 1,-1 0 0,1 0-1,0 0 1,-1 0 9,3 0-59,-1 1-35,2 1-188,-2 2 0,1-1-47,1 7-428,1 6-380,-3-9 675,0 0 0,0 1 79,-1-2 109,0-3 183,0 0 34,0 2-27,1 1 34,7 10 13</inkml:trace>
  <inkml:trace contextRef="#ctx0" brushRef="#br0" timeOffset="15">6736 2186 9123,'-2'-8'242,"-4"4"72,2 2-45,-1 2 64,0 2 190,3-1-210,0 1 38,1 0 43,0 0 43,1 0 49,1 1 50,2 3-165,-1-1-54,0 0-50,-1 1-42,0 0-4,0 0-43,0 2-5,0 4 37,0 6 112,1-5-15,1 7 51,4 19 285,-8 1-102,-5 14 95,-1 15 157,-1-24-320,0-9-155,-3-3-96,-3-10-98,2-2 13,9-5-13,3-11-102,-1-22-17,4-33-10,5 10-23,3 0-48,4-7-64,12-23-128,27-45-179,-35 77 341,0 1 39,-17 34 64,22-42-112,-4 8 82,7-20 31,-12 26 47,-1 13 50,-1 6 58,2 3 89,-9 5 20,5-1 9,-5 3-161,3 1 13,-8 1-114,0 0 1,-1 0 0,1 0-1,0 1 1,0-1 0,0 0 0,-1 1-1,1-1 1,0 0 0,0 1-1,-1-1 1,1 1 0,0 0-1,-1-1 1,1 1 0,-1-1 0,1 1-1,-1 0 1,1 0-10,7 16 185,-3 2-45,-1 1-41,1 41 76,-2-29-72,-1-11 1,1 49 103,-6-3 50,0 3 50,3-37-79,-2 0 0,-3 5-228,-5 26 274,2-16-104,4-11-149,-3-20-21,11-15-9,1-4-25,5-5-94,-2-2 48,10-21-11,-15 22 69,48-93-7,-27 49-113,16-52 142,-24 54-71,3-3 37,20-50 53,-34 91-1,0 2 37,8-5 133,-12 14-175,-1 1 1,1-1-1,0 1 0,0-1 1,0 1-1,0 0 0,0-1 1,0 1-1,0 0 0,0 0 1,0 0-1,0 0 0,0 0 1,1 0-1,-1 0 1,0 0-1,0 0 0,0 0 1,0 1-1,0-1 0,0 0 1,0 1-1,0-1 0,-1 1 1,1-1-1,0 1 0,0-1 1,0 1-1,0 0 0,-1-1 1,1 1-1,0 0 1,0 0-1,-1-1 0,1 1-13,0 1 16,1 0 0,-1-1 0,1 1 0,-1 0 0,0 0 0,0 0 0,0 0 0,0 0 0,0 0-1,0 0 1,-1 0 0,1 2-16,0 5 33,0-1 0,0 1 0,-1 0 0,-1 7-33,2 21 106,7 57 175,-5 1-112,-5 0-119,-7-2-122,6-74-134,0 21-182,2-23 122,0-9 84,1 0-43,-1 0-49,-1 0-59,1 0-65,-1 0-73,1-2 112,-1-1-38,0 1-40,0 0-43,0 0-46,-1 0-46,1 0-50,-2 0-52,2-1 131,-1 1 63,-1 1-37,-1 3-192</inkml:trace>
  <inkml:trace contextRef="#ctx0" brushRef="#br1" timeOffset="18">2593 8395 385,'-14'-12'0,"0"9"0,-1 1 0,1-10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1:13.123"/>
    </inkml:context>
    <inkml:brush xml:id="br0">
      <inkml:brushProperty name="width" value="0.05" units="cm"/>
      <inkml:brushProperty name="height" value="0.05" units="cm"/>
    </inkml:brush>
  </inkml:definitions>
  <inkml:trace contextRef="#ctx0" brushRef="#br0">99 17 2955,'0'0'654,"0"0"-397,0 0 32,0 0 396,0 0 472,0 0-491,0 0-119,0 0-108,-1 0-95,1 0-119,-1 0-50,0 0-44,0 0-35,0 0 17,-3 0 45,2 0-56,1 0 60,0 0 88,0 0 106,0 0-131,1 0 34,-1 0 38,1 0 41,-6 1 254,2 3-70,1 0-73,0 1-75,-1 1-36,0-1-108,1 2 370,4-1-417,0 7 99,-1-10-200,0 1-1,0-1 1,0 0-1,0 0 1,-1 1 0,1-1-1,-1 0 1,0 0-1,0 2-81,-3 5 232,5-7 17,3 0-92,-3 1-116,-1 1-34,1-4-158,3 0 49,18 0-142,-20-1 162,0 0 45,-1 0 1,1-1-1,0 1 0,-1 0 0,1 0 1,0-1-1,-1 1 0,1-1 0,-1 1 0,1-1 1,-1 0-1,1 0 0,-1 1 0,1-1 0,-1-1 37,7-6-226,-3-3 37,-2-2 42,-1 0 46,-2 1 50,0 0 53,0 7 20,-1-4 59,-1 0 62,-1 0 55,-2 3 49,-2-1 104,-1 2 48,-4 3 126,-7 7 315,12-1-511,1 1-55,-1 0-47,2 1-42,-1 2-12,1 1-43,0 4-19,2 8 2,3-19-114,0 0 0,0 1 0,1-1-1,-1 0 1,0 1 0,1-1 0,0 0 0,-1 0-1,1 1 1,0-1 0,0 0 0,0 0 0,0 0-1,1 1 2,13 9-58,6-2-38,-15-8 133,0 0-66,-1 0-46,7 1-185,-1-1-96,-8-2 264,-1 0-1,0 1 1,1-1 0,-1-1 0,0 1 0,1 0-1,-1-1 1,0 1 0,0-1 0,2 0 92,4-3-233,0-2 58,-8 5 150,1 0 0,0 1 1,0-1-1,0 0 0,-1 0 1,1 1-1,0-1 0,-1 0 1,1 0-1,-1 0 0,1 0 1,-1 0-1,1 0 0,-1 0 1,0 0-1,1 0 0,-1 0 1,0 0-1,0 0 0,0-1 25,-5-5-279,-1 3 132,0 0 58,1-1 48,2 3-42,1 1-65,0 0-58,0 0-53,-1 1-215,0 0-86,1 0-68,-1 1-47,-3-1-1537,4-1 1324,1-1 437,0 0 39,1 0 49,0-1 55,0 2-162,0 0 54,0 1-32,0-1-167</inkml:trace>
  <inkml:trace contextRef="#ctx0" brushRef="#br0" timeOffset="832.92">114 144 1285,'-1'0'-136,"0"0"40,0 0 40,0 0 35,-1 0 78,0 0 115,0 0 74,0 0 66,-1 0 318,-3 0 503,4 0-677,0 0-48,0 0-86,0 0 481,2 0-64,0 0-508,-1 0 66,0 0 54,-1 0 47,-2 0 476,-4 0 664,4 0-904,1 0-39,0 0-79,1 0-257,1 0-43,0 0-49,0 0-54,-8-2-245,3-2 49,1-2 45,2-3 43,1 0 40,1 0 38,0-8 187,1 16-254,0 0 1,0 1-1,0-1 1,0 0-1,0 1 1,0-1-1,0 0 1,0 1-1,0-1 1,-1 0-1,1 1 1,0-1 0,-1 1-1,1-1 1,0 0-1,-1 1 1,1-1-1,-1 1 1,1-1-1,-1 1 1,1-1-1,-1 1 1,1 0-1,-1-1 1,1 1-17,-5-4 222,3-4 64,2 7-23,-1 0-80,-1 1-68,0 0-51,0 0-37,-3-3-38,4-4 76,1 11-86,1-1-37,2 3-161,2-2-118,2 0-98,0-2 30,0 0-38,18 1-1018,-5-3 411,-6-1 410,-3 0 171,0 0 76,-3 1 139,0-1 76,0 0 88,-2 0 97,14-2-145,10-4 84,-22 5 53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1:42.947"/>
    </inkml:context>
    <inkml:brush xml:id="br0">
      <inkml:brushProperty name="width" value="0.05" units="cm"/>
      <inkml:brushProperty name="height" value="0.05" units="cm"/>
    </inkml:brush>
  </inkml:definitions>
  <inkml:trace contextRef="#ctx0" brushRef="#br0">101 123 1285,'-1'0'-209,"0"0"51,0 0 50,0-1 45,0 1 45,0 0 42,0-1 39,0 1 38,-1-1 201,0 0 120,0 0 102,0-1 81,1 1-32,-1 0 35,-3-2 1471,2 2-1221,0 1 74,0 0-270,2 0-380,-1 0-40,0 0-42,1 1-46,-1-1-52,0 1-55,-1 1-54,0-1 82,1 1 75,-1 0 66,1 0 9,1 0 35,-3 2 343,2 0 63,-3 7 954,4-8-1164,0 1-43,0-1-51,1 1-76,-1 0-90,1 0-106,0-3 164,1-1-67,0 1-56,1-1-47,1 0-22,5 0-79,-6 0 87,2 0-48,6 0 2,0 0-36,9-2-96,-2-1-60,-13 1 120,-1 1-1,1 0 0,-1-1 1,0 0-1,0 0 0,0 0 1,0 0-1,0 0 0,0-1 1,2-2 48,5-6-202,-2 0 36,-2-1 40,-3 0 43,-2 0 49,-3 0 51,-2-1 57,-4 1 60,6 8-67,-1 1-1,1 0 1,-1-1-1,0 1 1,0 0-1,0 1 1,-1-1-1,1 1 1,-1-1-1,1 1 1,-4-1-67,4 1 61,0 1 1,0 0-1,0 1 1,0-1-1,0 0 1,0 1-1,0 0 1,-1-1-1,1 1 1,0 0-1,0 1 1,0-1-1,-2 1-61,2 0 82,-1 0 0,1 0 0,0 0 0,-1 1 0,1-1 0,0 1 0,0 0-1,0 0 1,0 0 0,0 0 0,-2 3-82,-11 15 500,4 5 38,11-21-478,0 0 0,0 0 0,1 0 0,0 0 0,-1 0 0,1 0 0,0 0 0,1 4-60,3 13 188,4 0-47,3-2-53,3-3-64,2-4-70,2-4-80,2-3-82,9 1-65,-11-5 51,-6-3 38,-1-2-51,1-3-64,0-3-79,7-13-709,-13 10 602,-3 1 56,-2-1 68,-3 0 81,-4 1 92,-3 1 106,-5 4 4,-4 1-57,12 5 26,0 0-44,1 1-110,2 2-90,-1 2-71,1 1-151,-3 10-858,4-7 774,0-5 367,1 0 33,-1 0 175,0 0 33,-6 5 14</inkml:trace>
  <inkml:trace contextRef="#ctx0" brushRef="#br0" timeOffset="603.73">72 96 2056,'0'0'296,"0"0"-58,-1 0-51,1 0-43,-2 0 47,-3-1 87,3 1-150,0-2 59,0-1 309,0 0 100,-3-2 1157,0 4-1043,4 1-411,0 0-38,1 0 72,0 0-48,0 0 245,0 0-118,0 0 102,0 0 343,0 0-182,2-2-65,5-2 10,-3 3-361,0 1-43,1 0-49,0 1-57,1 0-63,0 0-69,-2 0-32,0 0-33,0-1-35,1 1-37,-1-1-39,1 1-40,-1-1-41,1 0-45,11 0-780,-9 0 666,0 0-40,2 0-94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0:44.941"/>
    </inkml:context>
    <inkml:brush xml:id="br0">
      <inkml:brushProperty name="width" value="0.05" units="cm"/>
      <inkml:brushProperty name="height" value="0.05" units="cm"/>
      <inkml:brushProperty name="color" value="#AB008B"/>
    </inkml:brush>
    <inkml:brush xml:id="br1">
      <inkml:brushProperty name="width" value="0.05" units="cm"/>
      <inkml:brushProperty name="height" value="0.05" units="cm"/>
    </inkml:brush>
  </inkml:definitions>
  <inkml:trace contextRef="#ctx0" brushRef="#br0">1531 2518 1285,'0'0'512,"0"0"-76,0 0-70,0 0-65,0 0-60,0-1-53,0 1-50,0 0-43,0-1-15,0 0-106,0-2-306,0 2 304,0 0 47,0 1 61,0-1 78,0 0 92,0 1 106,0 0-129,0 0 34,0-1 36,0 1 36,0 0 41,0 0 40,0 0 44,0 0 45,0 0 47,0 0 49,0 0 51,0 0 54,0 0 54,0 0 57,0 0 59,0 1 61,0 0-172,0 1-71,0 0-67,0 0-63,0-1-60,1 1-57,-1-1-53,1 1-51,-1-1-46,1 1-44,-1-1-39,1 1-38,0 1 79,0 0-107,1 0-73,2 7-87,-3-5 91,-1-2 5,1-1 40,-1 1 46,0-1 53,0 16 230,-1-2-96,1 0-81,-1 0-71,-1 2-32,0 1-61,-4 38 71,4-38-100,-1 2 42,-10 48 165,-19 34 220,8-26-147,12-31-124,4-1-76,1-9-45,7-34-109,-1 1 5,0 1 0,1-1 0,-1 0 0,1 0 0,0 1-1,0-1 1,0 0 0,0 1 0,0-1 0,1 0 0,0 0 0,0 3-12,14 18 85,-12-21-80,0 0 0,1-1 0,0 1 0,-1-1-1,1 0 1,0 0 0,0 0 0,0 0 0,0-1 0,1 0-1,-1 0 1,0 0 0,1 0 0,-1 0 0,0-1 0,1 0-1,-1 0 1,1 0 0,-1-1 0,0 0 0,1 1 0,-1-1-1,0-1 1,2 0-5,51-20 39,-2-7-41,-17 9-44,-20 11-32,47-25-336,-49 26 191,1 2-92,1 2-74,-1 1-57,-11 2 260,-1 0-1,0 0 0,0 0 0,1 0 1,-1-1-1,0 0 0,0 0 0,-1 0 1,1 0-1,0-1 0,0 0 187,-4 1-260,0 2-37,-1 0-388,0 0-97,0 0-64,0 0 207,0 0 182,0 0 48,0 0-35,0 0-54,-1 0 36,1 0 34,-1 0 34,1 0-75,-1 0 50,0 0 49,1 0 45,-1 0 40,1 0 39,-1-1-146,0 1 117,0 0 83,0 0 45,-1 0-112,2-1 132,-1 1-4,0 0-39,0-1-48,1 1-57,-3-2-257,0 0 58,0-1-39,-3-2-195</inkml:trace>
  <inkml:trace contextRef="#ctx0" brushRef="#br0" timeOffset="338.7">1430 2885 7838,'-1'-5'-104,"1"1"101,-1 2 96,-1 1 87,1 0 80,0 2 74,0-1 66,1 0 60,0 0-260,1-1 683,3-2 98,-2 0-379,-1 1-41,1-1 54,0 1-49,2 1-46,4 1-43,5 0 293,1-1-99,-1 0-91,1-1-82,-3 1-173,-1 0-37,11-3 193,0 1-102,1-1-72,40-7 476,-35 8-361,15-3-158,-13 1-132,-5 0-72,1 0-60,-2 1-68,1-1-75,-2 1-90,0 1-100,-17 2 265,0 0-47,1 0-41,-1 1-37,4-1-156,-1-1-54,23-3-1292,-24 3 1296,3-1-134,-5 1 315,-1 1 42,-2-1 82,0 0 37,-1-6 15</inkml:trace>
  <inkml:trace contextRef="#ctx0" brushRef="#br0" timeOffset="603.7">1545 2533 11565,'-2'-2'34,"-1"0"65,0 0 56,0 0 49,-3-2 269,2 1-53,0 0 34,2-2 483,5 3-351,2 0-100,0 1-41,1 0-42,1 1-38,0-1-38,0 1-36,1 1-36,-1-1-32,5 0 52,-1 0-67,-1 0-62,0-1-58,22-4 127,-1 0-94,1 0-86,0 1-82,-1 1-77,1 1-72,1 0-64,0 2-62,-25 0 207,1 0-35,8 0-247,0 0-123,0 0-110,-4 0 92,0 0-52,-1 0-45,1 0-42,12 0-783,-1 0-109,-15 0 1011,1 0 58,0 0-44,6 0-210</inkml:trace>
  <inkml:trace contextRef="#ctx0" brushRef="#br0" timeOffset="1270.06">2157 2576 13878,'0'23'1126,"0"0"-116,0 0-105,0-1-94,0 4 53,0 1-99,0-8-246,0 1-37,0 22 403,-1-11-552,-5 15 66,0-1 12,5-14-55,0-21-211,-1-4-76,-1 0-35,-3-2-25,6-4-9,-1 0-1,1 0 1,0 0-1,0 0 1,0-1-1,0 1 1,0 0-1,0 0 0,-1 0 1,1 0-1,0 0 1,0 0-1,0 0 1,0 0-1,0 0 1,0-1-1,0 1 1,0 0-1,0 0 1,0 0-1,0 0 1,-1 0-1,1 0 1,0-1-1,0 1 1,0 0-1,0 0 1,0 0-1,0 0 1,0 0-1,0-1 0,0 1 1,0 0-1,0 0 1,0 0-1,0 0 1,1 0-1,-1-1 1,0 1-1,0 0 1,0 0-1,0 0 1,0 0-1,0 0 1,0 0-1,0 0 1,0-1-1,0 1 1,1 0 0,5-11-102,-2 2-28,-2 4 66,-1 0 0,-1 0 1,1-1-1,-1 1 0,0 0 0,0-3 64,1-21-281,7-18-350,2-9 11,-6 28 356,1 0 35,-1 0 34,0 1 38,0 1 39,-1 0 41,4-8-73,-3 23 80,0 0 1,1 0-1,0 0 0,1 1 0,0 0 0,2-3 70,12-11-116,-3 5 53,2 3 42,0 2 53,1 3 62,8 5-13,0 7-40,-17-1-34,-10 0-11,1 0 0,-1 0 0,0 1 1,1-1-1,-1 0 0,0 0 0,1 1 1,-1-1-1,0 1 0,0-1 0,1 1 1,-1-1-1,0 1 0,0 0 0,0-1 1,0 1-1,1 1 4,-1-1-15,0 1 0,0-1 0,0 1-1,0-1 1,0 1 0,0 0 0,-1 0 0,1-1 0,-1 1-1,1 0 1,-1 0 0,1 0 0,-1 0 0,0 0 0,0 0 0,0 0-1,0 0 16,-8 38-303,-1-20 157,-16 14-64,-3-3 46,-4 4 64,3 6 103,22-30 40,-8 15 121,1 3 100,8 1 85,6-28-314,0 0 0,0 0 1,0 0-1,0 0 0,1 0 0,-1 0 0,1 0 0,0 0 0,-1 0 0,1 0 1,0-1-1,1 3-35,13 11 298,6 1-90,-3-3-72,14 11 42,1 0-89,-1 3-111,-19-12-42,-1 1-41,-3 1-47,-2 1-50,-7-16 160,1 0-1,-1 0 1,0 0 0,0 0 0,1 0-1,-1-1 1,-1 1 0,1 0 0,0 0-1,0 0 1,-1 0 0,1 0 0,-1 0-1,0-1 1,1 1 0,-1 0 0,0 0 0,0 0 41,-16 15-462,4-8 205,-2-2 34,0 0 40,0-2 47,0 1 44,-15 6-90,3-5 92,-5-2 62,-21-4 53,40 0 14,-37-4 283,28-5-212,14 1-104,1-3-50,6 4-88,1 0-85,3 0-86,1 0-88,1 1-92,1-1-94,0 0-95,1 0-99,-3 3 274,-1 0-36,0 0-35,0 0-37,2-1 194,0-1 40,1-2-35,3-3-158</inkml:trace>
  <inkml:trace contextRef="#ctx0" brushRef="#br0" timeOffset="1698.38">2910 2533 9637,'4'-4'-73,"-1"1"52,0 0 52,0 0 51,0 0 48,-1 0 46,0 0 46,0 0 44,0 0 41,-1 0 40,1 0 39,-2-1 37,1 0 36,0 1 33,-1-6 586,0 8-714,0 1-38,-1-1-36,1 1-34,-2 0 165,-1-1-110,2 1-148,-1 0-39,-3 0 34,-7 2 41,10-1-108,1-1 54,-20 11 179,3-2-117,-25 11 205,30-16-244,2 2-44,-38 21 259,35-16-193,1 0 101,10-7-185,-1 0 0,0 0 0,1 1 0,0-1 0,0 1 0,1 0-1,-1 0 1,1 0 0,0 0 0,0 0 0,0 0 0,1 1 0,0-1 0,0 1-106,1 19 405,2-12-248,1-2-39,15 20 64,-13-25-101,0 0 0,0 0 0,1-1-1,0 1 1,3 1-81,35 22 446,-13-13-191,-1-1-85,-3 1-106,-4 1-111,-1 1-70,4 1-62,-23-17 139,0 1 0,0-1 0,0 1 0,-1-1 0,1 1 0,0 0 0,-1 0 0,2 3 40,-2 1-107,-3 1-37,-4 0-52,-5 1-65,-7-1-89,-3-2 55,-44 4-429,39-8 401,5 0-46,0 0 80,-13 0-71,-21-2-110,31 0 229,0-1-78,-1 0-108,13 1 183,0 0-34,0-1-37,0 1-41,0 0-44,0 0-48,0 0-51,0 0-54,2 0 202,1 0 37,-17 0-499</inkml:trace>
  <inkml:trace contextRef="#ctx0" brushRef="#br0" timeOffset="2418.34">1132 2151 5140,'-1'0'245,"-1"-2"-40,1 1-583,0 0 125,0 0 118,1 0 108,-1-1 100,0 1 92,0 0 83,0-1 75,0 1 58,1-1 55,-1 1 48,0 0 40,0-1 491,-3-1 1486,3 3-1650,0 0-65,-1 1-93,2 0-390,-1 0-33,0 1 32,0 0-74,0 0-81,0 1-89,-1 5 521,1 1-91,1 2-77,0 0-63,1 8 96,-1 37 296,-1 0-77,1 0-74,-1 0-66,0 0-63,-1 0-56,0 0-51,0 0-46,-3 45 148,-2 1-100,0-3-72,-17 133 291,5-90-155,14-102-401,-2 20 75,2-8-17,0-18-60,1-6-41,-1 0-46,1-4-30,-2-1-47,-1 1-52,0-1-58,3-15-226,1-3-93,0-4-70,0-2-47,0-12-1032,5-1 650,-1 8 489,0-1 45,1 0 43,-1 0 43,0 0 39,0 0 39,0 0 37,-1 1 35,2-8-209,-1 0 119,-1 0 106,1-1 91,-1 1 53,0 0 57,0-3 38,0-8 37</inkml:trace>
  <inkml:trace contextRef="#ctx0" brushRef="#br0" timeOffset="3141.9">1117 2053 6939,'-3'0'-275,"1"0"50,-1 0 48,1-1 45,-1 1 44,1-1 42,1 0 39,-1 0 37,0-1 79,0 0 72,0 0 65,1 0 56,0-1 49,1 1 43,0-4 492,6-9 1845,-3 12-2185,-1 0-41,2 0-8,0 0-84,1 1-101,0 0-119,11-2 402,0 0-88,1 1-79,0 1-72,-5 0-133,1 1-32,12-1 104,1 0-96,0 1-69,56-4 105,-47 1-74,119-20 396,2 1-119,-38 7-172,-1 0-43,120-16 134,-70 16-312,5-1-47,-156 15 8,104-13-29,2 1-99,-12 3-45,144-1-298,-147 9 194,-41-3-7,-10-2-70,-27 3 121,3-1-41,21-3-138,-9 2 120,-22 3 177,-1-2 32,-5 4 153,-1 0 84,-12 0-216,0 1 65,-1 0 56,1-1 45,3 0 199,4-1 291,-6 3-374,0-1-54,0 1-87,-3 1 130,0 1-91,0 0-61,1 4-9,-2-5 4,1 0-24,4 4 100,-2-1-49,0 13 48,-3-14-97,0 0 0,1 0 0,-1 0 0,1 0 1,0 0-1,0 0 0,0 0 0,0 0 0,1 1-36,2 9 119,-1 2-49,-11 70 396,3-34-186,3-15-127,-1 27 114,-18 88 430,11-89-437,1 0-49,-4 37 163,-10 55 280,12-82-366,0-1-44,4-24-117,1-1-36,-4 45 101,1-3-53,3-29-89,0-1-46,1-17-8,-1-1 1,-3 1 3,0-2-38,-1-1-45,0-8 13,4-17 17,-1 1-67,-1-1-95,3-6 16,-1 1-59,-1-2-68,0 0-76,0-1-84,-1-1-93,-1 0-100,0-2-111,2-1 439,-1 0 37,-16 0-498</inkml:trace>
  <inkml:trace contextRef="#ctx0" brushRef="#br0" timeOffset="4084.63">946 3704 2955,'-7'-8'42,"5"6"15,0 0 37,1 1 87,0 0 72,1 1 72,0 0 73,0 0 18,0 0-38,0 0-37,0-1-36,0 1 208,0-1-115,0 1-142,0-1-60,-1 0-51,1 0-42,0 0 0,0-2 44,0 2-57,1-1 67,-1 1 88,0 1-77,0 0 34,0-1 37,1 1 40,-1 0 44,0 0 48,1-1 52,-1 1 54,21 0 730,0 1-109,-1-1-103,1 0-99,-1 0-94,0 0-89,1 0-84,-1 1-79,-1-1-91,1 0-65,-1 0-60,0 0-56,1 1-51,-1-1-48,0 0-42,0 0-38,19 0-1,0-1-97,-1 1-63,50-3-152,-32 0 168,-27 1 84,0 0 57,0-1 69,0 0 81,337-32-99,-73 7 15,-2-5 89,-141 19-47,-50 8-97,-29 2-63,0-1-38,-1-2-48,1-2-57,-31 3 3,0 0-42,139-26-717,-160 26 817,7-6 35,-9 4 4,8-6 0,-24 14 0,0 0 1,1-1 0,-1 1-1,0 0 1,1-1 0,-1 1 0,0-1-1,0 1 1,1 0 0,-1-1-1,0 1 1,0-1 0,0 1-1,0-1 1,1 1 0,-1-1-1,0 1 1,0-1 0,0 1 0,0-1-1,0 1 1,0-1 0,0 1-1,0 0 1,-1-1 0,1 1-1,0-1 1,0 1 0,0-1-1,0 1 1,-1-1-1,-8-8 75,-6 0-61,6 5-54,4 2-52,5 4-75,-5 0 14,0 0-21,-1 0-58,2 0-18,0-1-60,1 0-68,2-1-78,0 2 186,0-1-56,0 1-47,0-1-41,0 1-136,1-1-38,-5 2-1443,1-3 1186,3 0 227,0 0 112,1-1 112,0 0 113,0-1 135,0 0 57,0-1 38,0-2 37</inkml:trace>
  <inkml:trace contextRef="#ctx0" brushRef="#br0" timeOffset="5190.52">2526 347 4497,'0'-1'801,"0"1"-37,0 0-38,0 0-36,0 0-35,0 0-35,0 1 522,0 0-128,0 1-118,0 0-114,0 1-105,0 0-98,0 0-91,0 1-85,0-1-76,0 2-71,1-1-62,-1 0-56,0 1-49,0 1-38,0-1-42,-1 5-61,1 12-159,0-15 192,-1-1 51,1-1 53,0 0 68,-1 0 79,1-1 91,-6 42 307,3 1-63,1 0-59,0 0-53,2 0-48,1 0-44,-1 1-39,2-1-32,-1 16 48,0-1-37,-7 123 498,-3-88-502,-7 13-299,3-42 63,-4-3-40,-1 16-79,13-53 20,-2 0 0,-4 8 36,9-12 0,2-14-10,0-6-23,0-2-36,0-1-76,0-1-112,0 0 0,0 0 89,0 0 14,0 0-121,2-3-113,1 1 159,-2 0-37,1-1-37,-1 1-37,1-1-36,-1 0-34,-1 0-35,1 0-34,0-3-575,-1-1-125,0-1-119,0 0-113,0 4 827,0 2 88,0-1 54,0 0-37,0-3-182</inkml:trace>
  <inkml:trace contextRef="#ctx0" brushRef="#br0" timeOffset="11948.04">9545 7 7196,'0'0'289,"-1"0"-84,1 0-74,0 0-65,-1 0-54,1 0-35,-1-1-104,-3 1-569,4 0 590,-1 0 48,0 0 62,0 0 82,0 0 96,0 0 112,1 1 76,-1-1 113,0 1 123,1-1-252,0 0 34,0 1 38,0-1 37,0 0 39,-1 1 42,1-1 41,0 1 44,0-1 45,0 1 46,0 3-297,1 0-36,0 4 293,1 2-110,0-1-91,0 5 30,2 7 127,-2-2-259,-1 1-33,-1 21 269,2 35 323,5 13-57,-1-5-156,-2-28-316,-1-10-138,0-3-84,0 63 378,-3-54-333,0 0-46,0 19-20,0-35-128,0-1-34,2 1-37,0-1-39,1 1-42,1 1-46,-3-26 39,0 1-49,0 0-46,0 1-45,-1 0-42,-1-2-40,0 0-38,-1-1-35,0-4 133,-1-1 45,0-2 48,-1 0 52,-1-2 25,-3 0 80,8-1 35</inkml:trace>
  <inkml:trace contextRef="#ctx0" brushRef="#br0" timeOffset="12767.05">8690 1475 4112,'-3'-3'113,"0"0"-81,-1 1-63,-4-2-120,4 3 134,2 1 37,-1-1 40,1 1 48,-1 0 58,1 0-8,0-1 38,0 1 40,0 0 44,-1 0 47,1 0 50,0 0 54,-1 0 57,1 0 35,0 0 59,-1 1 60,0-1 65,3-1-168,-1 1-33,1 0 408,2-2-120,2 1-111,0-1-98,2 0-89,0 0-79,2 0-67,1-1-6,1 1-64,3-2 39,16-2 350,-9 4-386,1 1-54,19 1 108,24-1 35,-6-4-97,2-1-46,7-1-15,-3 2-33,52-2 157,-4 1-59,81-5 93,4 1-97,-30-1-151,-74 4-104,0 2-36,-2 2-44,31-2-73,1 1-81,-1 1-100,-2 2-121,-104 2 89,-11 0 191,0 0-41,0 1-130,-3 0-113,-2-1 169,-1 0-38,-1 1-42,-1-1-44,-8 1-186,-13-2-147</inkml:trace>
  <inkml:trace contextRef="#ctx0" brushRef="#br0" timeOffset="13512.3">8633 1504 5140,'0'-2'1044,"0"0"-95,0 0-90,0 1-86,1 1-82,-1 0-76,1 0-71,-1 0-68,1 1-62,-1-1-58,1 1-54,-1 1-47,1-1-45,0 1-39,0 2 73,0-1-139,0 0-35,2 14 141,-2-12-38,0-2-27,-1 0 47,0 0 54,0 0 64,0 14 150,1 0-50,0 0-45,-1 0-42,2 1-37,-1-1-33,1 18 171,2 8-15,0 58 400,-5 66 397,-2-57-493,0-17-214,-2 3-116,3 81-28,3-68-225,-5-3-82,-1-60-49,-2 47 0,7-84 0,-1 0 0,0 0 0,0 0 0,-1-1 0,0 1 0,0 0 0,-1-1 0,2 0 59,11-23 75,10-15 58,-15 25-135,1 0 0,0 0 0,0 1 0,0 0 0,4-1-57,34-13 185,-7 10-89,22 0-1,18-3 15,15-4 46,-5 7-75,17-2-39,14-9 43,-54 14-25,37 4-60,13 0 112,-49-2-14,53-3 19,-3 4-97,-54 1 8,0 0-85,0-2-68,0 1-51,178-5-715,-197 7 638,-20 0 60,0 0-48,-1 0-55,1-1-62,-1-1-71,0-1-78,1 0-85,-1-3-94,-5 1-36,7-7-342,-14 6 579,-1-1-69,0-1-89,-4 3 237,-1-1-41,0 1-47,0-2-52,-1 1-56,1-1-62,-2 0-66,1-1-72,-1-1 244,0-1 58,-1-3-44,0-7-210</inkml:trace>
  <inkml:trace contextRef="#ctx0" brushRef="#br0" timeOffset="14150.34">10740 1376 3341,'0'-1'-142,"0"0"52,0-1 50,0 1 44,0 0 43,0-1 38,0 0 183,0-1 66,0 0 65,0-4 1096,0 4-900,0 1 1354,0 2 43,0 0-1063,0 0-80,0 0-95,0 0-95,0 1-94,0 3-81,0 10-25,-1-1-42,1 1-38,-1 0-37,-1 14 248,-1 1-106,1-5-135,0 1-44,-1 53 504,3 91 385,0 3-86,0 1-96,0 0-107,-3-110-709,-1-1-107,-1-12-72,2 29-41,3-56-54,-6 33 2,3-39 4,-1 0-57,-2 1-105,3-9 74,0 0-34,-1-1-37,0 0-39,-1 1-45,0-2-46,3-3 3,-1 0-114,-1-1-103,1-1-90,-1 0-79,1-2-67,-1-1-54,0-2-42,1 0 402,0-1 57,-1-2-33,-1-3-180,5 9 657</inkml:trace>
  <inkml:trace contextRef="#ctx0" brushRef="#br0" timeOffset="14870.4">8804 1940 5911,'-2'2'128,"-2"2"-201,2-1 98,0 1 90,2-2 83,0 1 75,0 0 68,1 0 61,0 0 53,0 1 120,0 0 49,0 6 725,-1-3-603,-1 1-93,0-1-82,-1 2-71,1-2-106,-1 1-38,1 1 30,0 4 141,1 0-61,0-1-37,0 13 328,-1-7-282,1-1-54,0 1-45,0-1-37,1 18 247,4 44 682,-2-55-819,1 1 67,-1-11-252,1 1-37,7 13 136,2-1-101,3-4-71,-9-14-82,3-2-38,1 0-19,0-2-1,0 1 1,12 3-52,-10-4 72,21 3 96,0-9-32,1-8-39,1-3-44,9-3-58,-21 8-78,1-2-46,-1-2-54,-2-4-64,-13 8 101,1 0-32,6-5-223,0-1-122,-9 6 210,-1 0-35,-2 0-38,0-1-39,-2 3 84,-1 0-51,1 0-44,-1 1-39,-1-1-138,1 0-39,-3-7-1436,-2 6 821,1 2 451,-1 0 168,0 0 39,0 1 138,0 0 41,-1-1 44,-1 0 51,1 2 210,0-1 49,-1-1 32,-4-1 32,10 5 12</inkml:trace>
  <inkml:trace contextRef="#ctx0" brushRef="#br0" timeOffset="15182.46">8904 2236 6168,'1'-5'313,"1"1"44,3 1 43,0 1 42,2 1 39,0 0 38,1 1 35,0 1 35,8-1 625,-2-1 106,-2-2-631,-1 1-97,0-1-84,0 0-72,2 0 15,0 0-66,34-5 691,-25 7-565,-10 1-369,22-2 261,-23 1-322,0-1-46,-2 1-53,0-1-52,-1 0-61,0-1-69,-1 0-79,0 0-88,-2 0-96,0-1-105,-5 3 128,1 0 51,0 1 47,-1-1 45,0 0 42,0 0 38,1 0-114,-1-1 129,-1 1 84,1 0 67,0 0 34,-2-2 49,1 2-49,0 0-67,0 1-101,-5-5 46,-8-2 86,10 5 52</inkml:trace>
  <inkml:trace contextRef="#ctx0" brushRef="#br0" timeOffset="15413.84">8732 2010 6168,'-23'-11'150,"20"10"-64,2 0 4,1 1 17,0 0 38,0 0 100,0 0 75,2-1 76,0 0 78,7-3 611,0 0-123,1 1-113,1 0-109,0 0-99,1 0-94,0 0-85,0 0-80,6-1 31,-1 0-118,0 0-102,-1-1-80,32-13 210,8-3 30,-18 11-87,33 1 159,-30 5-249,-19 1-134,-1 0-42,-1-1-51,-7 1-37,1 0-41,-1 0-36,1 1-33,12-4-286,0-1-93,-8 2 189,7-4-93,-24 9 472</inkml:trace>
  <inkml:trace contextRef="#ctx0" brushRef="#br0" timeOffset="15880.96">9416 1869 8224,'-11'24'35,"4"-8"21,2-2 32,0 0 54,1-2 28,1 0 55,0 1 64,0-1 73,2-1 0,0-1 62,0 1 66,1-1 71,0 1 76,0-1 80,2 1 85,0-1 91,2 7-26,-1-3-146,0 1 36,-1 10 346,-1-3-388,4 1-58,0-9-268,1 1-50,-1-3-103,0-1-47,1 1-55,0 0-59,-5-9-67,-1-3-8,2 3 12,-1 0-51,0-2-43,0 0-37,-1-1-133,0-4-216,-2-7-245,2 6 509,0 0 34,0-10-441,0-1 65,0 1 62,0-1 58,0 1 53,0-1 50,1 1 46,-1 0 41,1-4 2,-1 1 47,1-1 39,0 1 34,2-15-32,5-43-96,7-3 158,-5 49 72,0 7 31,2 1 36,4 0 46,3 1 55,-2 8 62,0 7-35,-3 8-43,-1 6-51,-2 4-57,-3 4-64,-3 2-72,-3 1-79,-1-2-38,-2 0-1,0 0 1,0 0 0,-2 0-1,0-1 1,-3 9 221,1-11-153,1 1 34,-1 15-23,2 0 114,2 2 103,5 5 130,3-1 103,8 6 165,-10-32-305,0 0-1,1-1 1,0 1-1,0-1 0,1 0-167,7 9 154,-5-3-60,0 8-40,-2 3-71,-2-7-11,-3-13-12,-1-3 21,-1-1 0,1 1 0,0 0 1,-1 0-1,1 0 0,-1 0 0,0 0 0,0 0 1,0-1-1,0 1 0,-1 0 0,1 0 0,-1 0 19,0-1-6,0 0 0,0 0-1,0 0 1,0-1 0,0 1 0,0-1-1,-1 1 1,1-1 0,-1 1 0,1-1-1,-1 0 1,1 0 0,-1 0-1,0 0 1,0 0 0,0 1 6,-11 4-81,0-2 37,-13 3 49,-1-5 102,-1-5 77,-44-16 313,45 6-351,9-1-118,10 6-57,1-1-35,2-2-38,1 0-44,1-2-47,2-1-51,2 7-212,5-9-916,-2 11 807,0 0 107,1 0 65,0 0 125,0 0 75,0 1 110,0-1 32,12-12 14</inkml:trace>
  <inkml:trace contextRef="#ctx0" brushRef="#br0" timeOffset="16287.98">10085 1856 7581,'3'-6'115,"11"-26"402,-12 25-363,0 1 45,-2 1 10,1-1 48,-2 1 56,1-1 63,-2 0 72,0-1 78,0 1 87,-1-1 94,0 3-216,0 1-56,-1 0-53,-1 1-47,0 0-42,-1 1-38,-6 0 164,-3 1-31,-7 3 149,14-2-282,-17 4 314,0 2-58,1 1-54,0 2-51,2 1-49,0 1-46,1 2-44,1 2-39,6-3 15,3 2 56,8-8-154,0-1 0,0 0 0,0 1 1,1-1-1,0 1 0,0 0 0,0 0 0,1 0 1,0 3-146,1 8 303,2 9 82,1-15-241,1 0-41,0-6-21,0 1 0,0 0 0,0-1 0,1 0 0,0 0 0,0 0 0,0-1 0,1 1-82,23 19 289,1-2-43,2 3-24,12 11 38,0 0-67,-2 0-100,-23-17-96,0 0-40,-3 1-43,-1 2-49,-8-9 59,-4-1-33,-5 2-57,-7 4-126,6-15 230,0-1 0,0 0 0,0-1 0,0 1-1,0-1 1,0 1 0,-1-1 0,-2 1 62,-19 8-252,2-6 59,-2-1 40,-26 1-60,24-3 129,6 0-57,0-2 89,2-1 57,-27-2 72,19 2-79,13 0-38,1 0-35,-5 1-95,0 0-96,4 2-42,-1 0-91,1 0-102,0 2-111,10-2 110,-5 6-757,7-2 564,3-2 299,0-1 241,1-1 35,2 1 26,0 0 37,11 6 15,-15-9 42</inkml:trace>
  <inkml:trace contextRef="#ctx0" brushRef="#br0" timeOffset="6788.89">6157 191 385,'0'-7'42,"0"0"77,0-1 70,1 0 62,-1 1 30,0 0 40,0-7 419,0 0 72,-2-18 1169,0 23-1417,0 0-49,-1-1 11,1 6-307,0-1-32,1 3 215,0 0-43,0-2 261,1-1-102,-1-6 619,2 7-738,-1 1 55,0-1 37,0 1 79,0-1 92,1 1 108,-2-1-323,-1 3-64,-3 9 269,0 10 120,4-11-473,0 0 39,1 60 317,0-1-85,0 1-74,0 0-64,0-4-75,0 0-38,0 43 161,0 141 572,0-171-686,0 0 47,-1-30-260,0 0-40,-4 47 17,1-21-98,1 33-53,3-97-208,-1 0 78,1-1 66,0 0 57,-1 1 50,1 0 42,-3 17 261,2-15-223,0-4-77,0 0-37,0-1-31,1 0-37,-1 0-40,1 0-46,-1 0-50,0 0-55,1 0-59,-1-1-65,1 1-70,0 0-73,-1 0-79,1 0-84,0 0-89,-1 0-93,1 0-97,0 1-104,0-8 527,0 0 57,0-1-45,0-2-209</inkml:trace>
  <inkml:trace contextRef="#ctx0" brushRef="#br0" timeOffset="7550.24">5303 1645 4112,'-7'0'-112,"3"0"107,0 0 44,1 0 53,0 0 61,0 0 68,0 0 76,2 0 286,0 0 419,1 0-412,0-1-111,0 1-99,0-1-87,0 1-104,0-1-46,-1-1 36,1 1-117,0-2 32,1 2-25,-1-1 40,0 1 65,0 1 91,1-1 110,-1 1-141,1-1 37,-1 1 36,0 0 42,5 0 102,-1 0-53,-1-1-48,1 0-44,-1 1-39,1-2-34,3 0 150,0 0-77,13-3 321,-12 4-402,0 1 41,17 0 188,14 1 102,23-7 147,26-13 154,140 1 706,-155 10-1148,1 2-99,0-1-89,1 2-79,16-1-61,-1 1-86,45 1-120,-3 2-99,-114 2 86,0 0 0,-1 1 0,1 1 0,-1 0 0,0 2-1,7 1 133,-20-3 55,0 0-36,4 1-76,-3 1-117,-1 0-102,-2-1-88,0 1-74,-3 0-59,0 0-45,-11 8-1421,4-7 1150,-2 0 5,4-3 459,0 1 46,-3-1-95,-1 1 46,-2 1-27,-8 1-141</inkml:trace>
  <inkml:trace contextRef="#ctx0" brushRef="#br0" timeOffset="8199.7">5330 1701 5911,'0'-3'-61,"0"0"88,0-1 86,0 0 84,0 1 84,0-1 82,0 1 79,0 0 81,0 2-89,0 1 38,0-1 1020,0 1-965,0 0-61,0 0-57,0 0-52,0 1-49,0-1-46,0 0-42,0 0-39,0 1 68,0 0-97,0 0-83,0 0-37,0 2-21,0-1 37,0 0 86,0-1-23,0 0 37,0 37 587,1 0-79,-1 0-71,0 0-64,1-2-81,-1 0-47,0 1-40,1-1-35,-2 50 339,-3 39 189,0-68-546,1-2-45,-3 62 191,-4 66 95,8-148-462,-3 68 64,-16 195 16,14-236-99,-1-1 34,6-20-113,0-1-55,2-37 63,-1-1 0,1 1 0,-1-1 0,0 0 0,0 1 0,0-1 0,0 0 0,0 1 0,0-1 1,-1 0-1,1 0 0,-1 0 0,0 1 11,2-3-2,-1 0 1,1 0-1,0 0 1,-1 1 0,1-1-1,0 0 1,0 0 0,-1 0-1,1 0 1,0 0-1,-1 0 1,1 0 0,0 0-1,-1 0 1,1 0-1,0 0 1,-1 0 0,1 0-1,0 0 1,0 0 0,-1 0-1,1 0 1,0 0-1,-1 0 1,1 0 0,0 0-1,-1 0 1,1-1 0,0 1-1,0 0 1,-1 0 1,1-1-4,0 1 1,-1-1 0,1 1 0,0 0-1,0-1 1,0 1 0,0-1-1,0 1 1,-1-1 0,1 1 0,0-1-1,0 1 1,0 0 0,0-1-1,0 1 1,0-1 0,1 1-1,-1-1 1,0 1 0,0-1 0,0 1-1,0-1 1,0 1 0,1 0-1,-1-1 1,0 1 3,21-34-26,-4 10 51,-8 11 23,-1 1 34,0 3 46,0 1-34,10-4 11,6 3-87,13 1-95,-32 8 66,49-9-83,0 2 42,38-3 32,124-7 68,-150 13-75,0 1-50,0-1-69,0 0-86,-47 3 146,-1 0-35,0-1-35,0 1-36,1-1-34,-1 0-36,0 0-35,0-1-36,-1 1-34,1-1-35,0 0-35,-1 0-36,1-1-34,-1 0-35,0 0-35,0-1-35,2-1 82,-1 0 97,-1-2 95,-2 0 97,-4 0 116,-1 1 49,1-3 32,4-5 32</inkml:trace>
  <inkml:trace contextRef="#ctx0" brushRef="#br0" timeOffset="9168.49">6426 1616 3726,'0'0'150,"0"0"90,0 0-67,0-1-54,0 1-46,0-1-29,-1-3-42,1 2 35,0 1 61,1-1 91,-1 1-49,1 0 35,-1 0 39,1 1 41,-1-1 47,1 0 48,0 1 55,0-1 56,6-2 51,0 0-36,0 0-35,0 1-32,7-3 314,0 1-114,-3 2-221,1 0-53,-1 0-48,0 0-44,1 1-38,0-1-34,11-1 89,0 1-83,31-6 155,-18 0-158,14-3 102,5 3 113,1 3-36,118-1 618,-117 5-727,3-1-112,-29 1-113,-1-1-35,0-1-36,-1 1-39,0 0-40,0 0-58,56 3-537,-57-1 491,1 1 38,-27-1 293,-2 2-41,-2 5 4,2-6-12,-8 5 170,0 0 45,2-2-49,-1 1 35,1 0 40,0 0 48,-3 5 121,1 0-45,2 1-42,1 0-39,1 0-37,0 0-33,0 12 172,3-4-159,2 1-53,0 4-7,3 11 43,1 8 41,-4-15-51,0 7-21,0-1-50,4 35 73,2 30 24,-6-56-126,-1 65 291,0-33-182,0 0-35,0 76 136,0 30-36,0 87 77,0-261-394,0 0 1,1 0-1,0 0 0,1-1 0,1 5-4,4 31 22,-8-33 56,-3-2-42,-8 2-58,6-8-15,1 0 0,-1 0 1,0 0-1,0-1 0,1 0 1,-3 0 36,-19 2-72,0 1 0,0 1 0,0 2 0,-20 6 72,13-3-124,-1-1 0,-26 2 124,-1-4-33,-100 8-134,82-7 32,0-1-37,0-1-42,-1-1-45,-1-1-49,0-3-53,1-2 59,48 0 142,10-1-1,0 1-57,-4-2-111,0-1-111,14 3 171,-2-1-36,1 1-38,-1-1-43,1 0-4,-1 1-112,1 0-99,0 1-87,-6-1-396,0-1-108,2 0 55,-26-10-1599,37 10 2568,-1 0 67,-2 0 43,-4-3 42,14 6 16</inkml:trace>
  <inkml:trace contextRef="#ctx0" brushRef="#br0" timeOffset="9801.11">5630 2151 4883,'0'0'240,"0"0"-52,0 0 134,0 0-49,0 0-46,0 0-41,0 0-38,1 0-35,-1 0 23,1 0-100,-1 0-33,2 0-50,0 0-122,-1 0 156,0 0 42,0 0 44,0 0 55,-1 0 64,1 0 74,0 0 93,-1 0 97,1 1 109,-1-1 118,0 0-293,1 0 33,-1 1 35,0-1 36,0 0 38,0 0 38,0 0 41,0 1 41,0 13 318,0 0-113,-1 0-105,1 0-97,-1 0-91,0 0-82,0 0-75,0 1-69,0-2-84,0-1-44,-1 14 102,0-2-119,-6 42 152,5-38-143,1-9 1,0 0 77,-2 20 56,3-1-42,2 35 210,0-9-117,5-21-235,-4-39-120,-1 1-1,1-1 1,0 0-1,0 0 1,0 0-1,1 0 1,2 3-32,-3-4 32,1-1 1,-1 1-1,1 0 0,0-1 1,0 0-1,0 0 0,0 1 1,1-2-1,2 2-32,-2-1 46,0 0-1,1-1 0,0 0 1,-1 0-1,1 0 1,0 0-1,-1-1 1,5 0-46,1 0 46,0-1 0,0 0 0,0-1 0,0 0 1,5-2-47,29-12 118,-17 3-77,-1-1-37,-1-1-45,-1 0-55,16-14-273,-27 18 152,-7 5 61,1-1-40,0-1-116,0-1-85,-2 0-100,1 0-110,-2-1-125,-2 5 315,-1-1-36,0 1-37,0 0-39,0-1-41,-1 1-42,0 3 350,0 0 0,-1 0 0,1 1 1,0-1-1,-1 0 0,1 1 0,-1-1 0,1 0 0,-1 1 0,0-1 0,0 1 0,0-1 0,0 0 262,-7-7-1395,4 5 673,-2-1 52,1 1 63,0-1 73,-1 1 95,1 0 91,-1-1 101,1 1 112,-1-2-32,1 0 65,-2 0 44,-4-4 42</inkml:trace>
  <inkml:trace contextRef="#ctx0" brushRef="#br0" timeOffset="10017.73">5659 2435 6939,'-1'0'282,"1"0"-57,-1 0-50,0 0-44,0 0 26,-4 0 36,4 0-28,3 0 77,0 0-48,1 0 7,1 0 49,-1 0 4,1 0 49,0-1 57,0-1 63,1 1 154,-1 0-39,1-1-39,0 1-35,0 0-35,1 0-32,5-1 303,-3 0-249,1 1-57,-1 0-53,1-1-47,0 1-40,-1 0-37,10-1 133,-5 1-129,15-3 228,2 1 31,-2-1-83,-11 2-209,-1 0-45,0 0-49,0 0-56,0-1-60,0 0-66,1-2-71,-1 1-77,-14 3 303,1 0-50,0 0-46,1 1-45,1-2-67,0 1-54,0 0-51,1-1-47,-1 1-42,1-1-39,4-2-475,-3 0 90,-2-1-53,-4 5 723,-1-1-1,0 1 1,1-1-1,-1 1 1,0-1-1,1 1 1,-1-1-1,0 1 1,1-1-1,-1 0 1,0 1-1,0-1 1,0 1 0,0-1-1,0 0 1,0 1-1,0-1 1,0 0-1,0 1 1,0-1-1,0 1 1,0-1-1,0 0 1,0 1-1,0-1 1,-1 0-1,1 1 1,0-1-1,-1 1 90,0-3-115,-1 0 46,-1-1 29,-3-1 29</inkml:trace>
  <inkml:trace contextRef="#ctx0" brushRef="#br0" timeOffset="10207.16">5673 2151 5140,'-6'0'667,"2"-1"-43,2-1-41,1 0-36,5-4 450,5-1-110,0 2-238,1-1-40,18-6 1109,-3 4-1038,2 1-37,-1 1-42,1 0-47,0 2-55,0 1-59,1 0-67,-1 1-71,1 0-78,0 1-84,0 0-90,0 1-96,0 0-101,0 0-108,0 0-114,1 0-119,-9 0 44,1 1-72,0-1-73,0 0-77,-12 0 582,-1 0 33,18 0 14</inkml:trace>
  <inkml:trace contextRef="#ctx0" brushRef="#br0" timeOffset="10809.9">6327 2138 3341,'-3'3'278,"2"-2"-318,0 0 38,0 0 38,0 1 34,-1 1 165,1 1 110,-1 0 59,0 1 64,0 2 419,-2 7 663,2-9-914,1 1-41,0-1-82,0 0-98,0-3-260,0 1-40,0 2 423,0 0-34,0 6 412,1 0-112,1 0-101,0 0-88,1 0-75,0 0-64,0 0-51,1 5 147,1 19 660,-4-21-735,0-1-78,0-1-68,0 0-57,0 9 157,0 34 402,0-35-528,0 2 83,2-23-558,0-1 70,3-3-10,-4 2 24,-1-8-177,2-23-392,1-7 129,-1 0 113,1 26 260,3-27-210,-3 0 48,-3 37 261,4-51-340,-3 51 344,0 1-1,0-1 1,1 1-1,-1 0 1,1-1-1,0 1 1,1-1 30,13-20-135,1 0 51,2 1 45,2 2 43,2 3 40,3 4 37,-20 13-49,0-1 0,0 1 0,0 1 1,0-1-1,0 1 0,0 0 0,0 1 0,6-1-32,0 1 143,-1 1-91,0 0-74,-2 2-55,-8-2 64,0 0-1,0-1 0,0 1 0,0 0 0,0-1 1,0 1-1,0 0 0,0 0 0,-1 0 1,1 0-1,0 0 0,-1 0 0,1 0 1,0 0-1,-1 0 0,0 0 0,1 0 1,-1 0-1,0 1 0,1-1 0,-1 0 1,0 0-1,0 0 0,0 0 0,0 1 1,0-1-1,0 0 0,0 0 0,0 0 0,-1 0 1,1 1-1,0-1 0,-1 0 0,1 0 1,-1 0 13,-11 36-223,6-24 81,-1 0-1,0-1 0,0 0 1,-1 0-1,-4 3 143,-6 6-152,-2-1 83,-8 13 93,16-14 34,3 1 40,4 1 48,4 0 53,5 1 62,6 0 67,26 40 327,-24-39-479,0 0-39,-2-4-59,-1-1-38,0-1-44,-2-2-50,3 5 0,-3-2-47,-2-2-41,-3-1-39,-7 15-284,-14 2-113,-2-12 114,-6-10 113,-4-9 103,-1-6 92,0-5 82,2-3 71,2-3 59,6 1 49,12 7-109,-12-13 152,14 12-185,4 4-43,1-1-58,0 1-68,0-1-80,1 0-91,0 0-101,1 0-112,1-1-125,0 4 211,1-3-730,0 2 531,1 1 291,0 0 40,1 0-33,2-2-160,-5 4 563</inkml:trace>
  <inkml:trace contextRef="#ctx0" brushRef="#br0" timeOffset="11205.55">6982 2138 9637,'-3'-6'161,"0"0"-39,-11-17 180,6 14-132,3 3-34,0 1 36,-1 1 43,1 0 53,-2 1 60,1 1 68,-1 0 76,0 2 84,-19 1 272,-1 2-39,-26 10 700,46-11-1288,1 1-1,-1 0 1,1 1-1,-1-1 0,1 1 1,0 1-1,1-1 0,-1 1 1,1 0-1,0 0 0,0 0 1,0 1-1,1 0 0,-2 3-200,-6 15 505,6 3-70,4 1-66,5 1-59,4-1-56,3-1-49,3-2-46,2-3-40,58 56 184,-23-26-133,-19-15-129,-22-27-73,8 11-118,6 15-211,-23-34 343,1-1 0,0 0 0,-1 1 1,0-1-1,1 0 0,-1 1 0,0-1 1,0 0-1,1 1 0,-1-1 0,0 1 1,0-1-1,-1 0 0,1 1 0,0-1 1,0 1-1,-1-1 0,1 0 0,-1 0 1,1 1-1,-1-1 0,0 1 18,0 0-14,-1-1 0,1 0-1,0 0 1,-1 0-1,1 1 1,-1-1 0,1-1-1,-1 1 1,1 0 0,-1 0-1,0-1 1,1 1-1,-1-1 1,-1 1 14,-24 4-302,-3-4 107,1-1 80,-36-6-87,40 3 109,-1 0-79,0-1-104,12 1 90,2 0-37,-1-2-40,1 0-44,-5-4-102,7 6 68,5 1 96,2 1-65,0 1-53,3 0-40,11-2-1338,-6 0 1451,0 0 34,12-6-398</inkml:trace>
  <inkml:trace contextRef="#ctx0" brushRef="#br1" timeOffset="41198.71">11722 4086 6553,'0'0'164,"0"0"-28,3 0 293,1-1-333,0 1 42,0-1 37,1-1 34,2 0 160,0-2 54,7-4 535,6-6 466,-12 8-847,1-1 2,-1 0-94,-2 2-209,-1 1-79,0 0-90,0 0-102,5-4 300,0-2-79,-2 0-68,0-1-55,5-11-14,2-16-39,-11 21 4,-2 7-3,0 0 1,-1 0 0,0 0-1,-1 0 1,-1-10-52,-1 6 104,-1 2 48,-1 4 61,-18-11 246,11 12-211,1 2 58,5 3-111,1 1 33,-10 1 357,-1 7-87,1 7-83,0 3-80,1 3-76,2-1-70,2-1-67,3-3-62,-4 18 143,2-1-50,-2 60 167,6-36-118,-2 9 18,1 0-101,4 12-71,2-49-56,1 0 0,2 0 1,1 2 7,-3-4-107,-1-22-1,1-3 46,9-3-25,2-10 11,-3-5 33,-2 3 33,38-58 34,74-93 102,-113 154-92,5-3 51,2 10 53,-6 4-66,5 0 135,-9 1-35,-1 3 127,8 18 95,-1 2-108,0-1-99,1 0-71,1 0-60,1-1-44,-8-15-24,0 0 0,0 0 1,0-1-1,1 1 0,0-1 0,0-1 0,1 1 0,0-1 0,0 0 0,0-1 1,1 1 11,29 12-62,-3-10-87,-18-8 28,1-3-38,1-5-43,2-4-48,8-13-305,-6-3 61,-7-4 84,-8-2 108,-6 11 171,-3 0 66,-3-1 73,-4 1 78,7 18-46,0 1 1,-1 0-1,1 0 1,-2 0-1,1 1 1,0-1-1,-1 1 1,0 0-1,0 0 0,0 0 1,0 0-1,-1 0-40,-20-8 265,9 10 94,1 7-41,1 4-41,2 4-41,2 2-41,2 1-39,2-1-40,2-2-39,0 17 7,6 1-33,5-1-36,4-2-38,6-2-40,5-5-42,5-4-44,5-7-46,-22-8 135,2-1-56,-8-1 59,1 0 1,-1 0-1,0-1 0,1 1 1,-1-1-1,0 0 0,1 0 1,-1 0-1,0-1 57,11-8-149,14-27-109,-16 11 140,-4 3 77,-3-1 72,-5 22-27,5-19 101,-3 12-1,2-1 47,1-5 273,-2 9 219,5 29 68,-5-12-518,0 1-69,4 7-38,1 0-77,5 14-36,-8-19-60,1-1-1,0 1 1,5 5 87,-5-8-96,1 0-43,-3-3 8,1 1-33,-4-6 45,0 0-55,0 0-45,1 0-40,2 2-333,7 8-943,-8-10 1104,0 0 54,0 0 29,-2-1 224,0-1 40,1 0-10,0-1 37,5 1 15,-8-1 42</inkml:trace>
  <inkml:trace contextRef="#ctx0" brushRef="#br1" timeOffset="41494.92">12604 4127 1670,'0'-6'91,"-1"-1"119,1 3-52,0 1 38,0-1 39,0 0 43,0 0 45,0 1 46,0 0 50,1-1 50,-1 1 55,1 1 55,0-1 59,0 1 60,1 0 63,0 1 65,0 0 68,1 1 69,-3 0-176,1 0-100,-1 1-94,0-1-87,1 1-81,-1-1-72,0 1-66,0 0-60,0 0-67,0 0-38,1 0 31,-1 1-86,-1 2-29,1-2 39,0-2 4,0 1 33,0-1 41,0 1 46,0 8 446,1 1-117,-1 0-100,1-1-84,0 0-93,0 0-43,2 2 33,5 15 268,-5-15-241,0 0-38,1 10 138,-1-2-112,-2-16-216,-1 0-1,1 0 1,0 0-1,0 0 0,0 0 1,0-1-1,1 1 1,-1 0-1,1 0 1,0-1-1,0 0 0,1 2-41,15 10 141,-4-5-53,-6-2 5,10 5 153,-1-10-88,-1-9-74,-2-6-63,7-17-88,3-17-164,-17 32 127,3-6-19,6-9-102,-5-4-48,-9 23 72,0-1 77,7-29-62,-4 23 46,-1 8-5,0 0-65,0 0-80,1 1-95,0-1-110,-2 6 201,0 0-33,0 0-35,1-1-38,-1 2-38,1-1-41,-2 2 5,0 0 34,3-1-351,1 1-36,4 1-264,1 4 38,-3 0 291,-1 1 50,1 1-99,-4-2 679,1 1 50,1 2 33,4 4 34,-9-9 15</inkml:trace>
  <inkml:trace contextRef="#ctx0" brushRef="#br1" timeOffset="41846.58">13145 4169 771,'0'0'343,"1"0"-70,-1 0-61,1 0-50,0 1 47,5-2 88,-3 0-150,0 0 73,7-5 1561,-1-1-64,-2 1-627,-1 0-55,0 0-224,-1 0-53,0 0-59,0 0-67,-1 1-160,0-1-54,0 1-58,-1 0-62,1 0-64,-1 1-70,0-1-72,0 1-77,-1 1-55,0 0-45,5-7 225,6-10 113,-8 8-55,-4 5-44,-2-1 36,-3 1 44,-3-1 54,3 3-135,2 3-61,1 1 0,-1-1 1,1 1-1,-1-1 0,0 1 1,1-1-1,-1 1 1,0 0-1,0 0 0,0 0 1,0 0-1,0 0-92,-12 2 508,5 2-293,-2 3-36,-9 4 98,-47 25 654,23-8-350,18-7-251,2 1-35,2 3-42,4 3-50,9-5 157,7-2-37,7-2-36,4-2-37,5-1-37,1-2-38,2-1-37,-1-1-39,-12-9-81,9 7-30,1-2 0,0 0 1,1 0-1,0-2 0,0 1 0,0-2 1,11 2 11,-3-2-54,1-1-32,0-1-41,0-2-49,-4-1-14,-1 0-45,1-2-49,-1 0-54,-1-2-58,0 0-64,0-1-67,-2-2-73,-2 1-251,13-12-1315,-21 12 1553,-1 1 66,-3 1 106,-1 0 79,-1 0 81,-1-2 80,-1 1 97,0-1 41,-1-2 26,-2-6 27</inkml:trace>
  <inkml:trace contextRef="#ctx0" brushRef="#br1" timeOffset="38192.49">8676 4395 2955,'0'-2'-214,"0"0"71,0-1 66,1 1 64,-1 0 60,0 0 57,1-1 54,-1 1 50,1 0 47,-1 0 44,1-1 40,0 1 38,1-2 473,0 1 110,0 0-90,1 1 42,7-3 2169,-5 5-1810,1 2-70,-2-1-651,-1 1-41,2 0 158,-1 1-57,0 0-54,0 1-52,-1-1-48,0 0-47,0 1-43,-1 0-40,1 1 14,-1 0-49,0 0-46,0 0-40,0 1-6,0 1-43,0 3 12,0 0-51,4 18 146,-3-18-126,0-1 59,2 6-49,1 8 140,1 5 68,0-10-160,1-4-85,3-2-69,-4-4-45,15 10-36,-21-17 36,0-1 0,0 1 1,0-1-1,0 1 0,0-1 0,0 0 0,1 1 0,-1-1 0,0 0 1,0 0-1,0 0 0,1 0 0,-1 0 0,0 0 0,0 0 0,0-1 0,1 1 1,-1 0-1,0-1 0,0 1 0,0-1 0,1 1 4,3-3-23,0 0 0,0 0-1,0-1 1,-1 1 0,0-1-1,1 0 1,-1 0 0,0 0 0,-1-1-1,1 1 1,1-3 23,9-21-150,-6 3-27,-2-1-66,-3-2-85,-2 0-103,-1 21 228,3-2-104,-2 5 101,1-1-42,0 1-47,1-1-51,0 1-58,0 0-62,0 0-68,1 1-73,0 0-77,1 1-84,0 1-88,0 1-94,-1 0 256,-1-1 94,0 1 86,0-1 79,-1 1 154,0-1 37,2 0-151,0 0 104,0-1 75,10-2-376,-8 3 466,0 0 50,1 1 33,3 0 31</inkml:trace>
  <inkml:trace contextRef="#ctx0" brushRef="#br1" timeOffset="38496.41">9274 4324 385,'0'-2'1249,"-1"0"-130,1 1-63,-1 0-60,0 1-59,-1 0-57,1 1-55,-1-1-51,0 2-51,0-1-47,0 1-47,0 0-43,0 0-42,-1 1-39,1-1-38,-1 1-35,-1 2 192,0 0-76,0 0-67,1 0-58,-2 1 20,1 0-57,0 0 25,0 1 152,1-1-202,1-1 0,0 1 0,0 0 0,0 0 0,1 1 0,-1 2-361,1 7 662,1 0-73,2-2-173,1-2-84,1 0-98,2-2-114,1-2 73,1-4-44,7 0 45,-4-2-109,-2 0-62,2-2-58,4-1-66,8-6-127,-21 6 203,0 0-1,0 0 1,0 0-1,0 0 1,0 0-1,-1 0 1,1-1 0,-1 1-1,1-1 1,-1 1-1,1-1 1,-1 1-1,0-1 1,0 0 0,0 0-1,1 0 26,0-10-96,-4-2 40,-4-4-331,-9-22-313,9 28 436,0 0-69,2 4 38,-1-1-59,-1 0-68,0 0-78,5 6 524,-1 1-81,1-1-75,-1 0-69,1 0-65,0 0-58,0-1-54,0 1-48,0-1-34,0 0-35,-1-3-584,1-1-61,-1-11-1619,2 14 1941,1-1 38,-1 0 37,1 1 67,1-1 82,-1 1 98,1 0 339,0 1 62,1-3 40,2-2 40</inkml:trace>
  <inkml:trace contextRef="#ctx0" brushRef="#br1" timeOffset="38756.24">9431 4086 4497,'0'-7'477,"-1"-4"105,1 7-351,1 1 36,-1 0-11,0 0 36,0 1 43,1 0 48,0 0 172,0 0 94,0 2 107,1 1 117,-2-1-390,1 1 34,0 0 35,1 1 36,-1 0 38,0 0 38,1 1 41,-1 0 41,4 7 171,-1 2-107,0 0-97,0 1-90,-1 0-80,-1 0-70,1 1-63,0-1-52,-1 0-52,0 0-34,7 23 428,-4-17-369,-1-1-46,0 0-43,-1 0-39,0 0-37,-1-1-34,3 19 46,-2-12-112,0 1-38,6 26-52,-5-14-647,-3-26 490,-1-1-41,-1-2-5,0 1-46,0-1-53,-1-1-60,0-1-67,-1 0-77,0-2-82,-1-1-91,1-2 92,-5-1-1249,4-1 1119,1-1 199,1 0 61,-2-1-36,-1-2-192</inkml:trace>
  <inkml:trace contextRef="#ctx0" brushRef="#br1" timeOffset="39211.61">9686 4339 5140,'9'-7'7,"1"1"83,-3 3 18,-1-1 44,-1 0 49,-1-1 55,-3 3-81,0-1 37,1 0 299,-1 1 99,2 0 211,3 1 491,-6 1-635,1 1-76,-1-1-69,0 1-67,1 0-59,-1 0-57,0 0-49,0 1-47,1 0 104,-1 1-104,0 1-16,0 3 41,-1-4-128,1-1 101,0-1-82,0 0 35,-1 27 1040,1 23 777,4-19-724,0-17-743,1 5 113,-3-11-380,-1 1-39,0 4 4,2-2-60,3-2-56,1-2-51,2-2-48,0-3-42,2-1-38,1-1-34,6-4-107,1-3-58,2-4-101,3-11-215,-21 17 432,0 0 1,0-1-1,-1 0 0,1 1 0,-1-1 0,0 0 0,0 0 0,-1-1 0,1 1 0,-1-1 126,1-12-353,0-1 81,0 1 115,-1 9 123,0 0 32,0 1 73,1 0-43,2-18-60,-3 15 46,0 4 25,0 0 34,-1 2 18,1-1 34,-1 1 38,0-1 43,1 1 47,-1 0 52,0-1 57,0 1 60,1 11-79,0 1-56,1 0-51,0 0-44,1 0-40,0 1-34,3 6 39,5 12-14,-8-16-250,1 0 69,3 7 84,5 11 139,-7-15-138,1-1-60,0 0-92,-1-1-89,0 0-117,-3-5 105,1-1-37,0 1-40,-1-1-42,1 1-82,0 0-58,-1-1-60,1 1-65,-3-6 372,0 0 33,1 1-102,0 1 79,2 1-201,-2-2 251,0 0-40,0 0-107,0 0-98,0 0-60,-1-1-113,1 0 240,-1 0-34,0 1-37,0-1-38,0-2 288,0 0 62,0-1 40,0-2 40</inkml:trace>
  <inkml:trace contextRef="#ctx0" brushRef="#br1" timeOffset="40045.97">10128 4227 8481,'5'0'44,"-1"0"83,1 0 75,-2 1 65,2 0 129,-1 1 69,0 0 162,1 2 404,3 5 719,-5-6-1215,-1 1-47,0-1-129,0 1-51,0 0-61,0 0-69,3 7 298,-2-1-68,1 4 106,-2 1-75,5 14 397,-4-19-522,2 0 40,2 7 117,-3-2-57,-3-10-268,1 0 0,0 0 0,-1 0 0,1 0 0,1-1 0,-1 1-1,3 2-145,-1 3 107,8 20-42,-3-19-152,-2-12-86,2-23-211,-7 16 307,0 1 48,9-13 67,6-18 53,-2 5-52,-8 20 5,0 0-1,2 0 1,0 1-1,0 1 1,2-2-44,-11 13 8,0 0 1,1-1 0,-1 1-1,0 0 1,0 0 0,1-1-1,-1 1 1,0 0 0,1 0-1,-1 0 1,0 0 0,1-1-1,-1 1 1,0 0 0,1 0-1,-1 0 1,0 0 0,1 0-1,-1 0 1,0 0 0,1 0-1,-1 0 1,0 0 0,1 0-1,-1 0 1,0 0 0,1 0-1,-1 1-8,9 7 177,0 14 68,-2-1-59,2 14 154,-4-14-155,0 0-54,-1-9-89,0 1-48,-3-11 5,0 0 0,1 0 1,-1 0-1,1-1 1,0 1-1,-1 0 0,1-1 1,0 1-1,0-1 0,0 1 1,0-1-1,0 0 1,0 0-1,1 0 0,-1 0 1,1 1 0,1-1-12,13 4-25,-15-6 29,-1 1 1,1 0-1,-1 0 0,1 0 1,0-1-1,-1 1 0,0-1 0,1 0 1,-1 1-1,1-1 0,-1 0 0,0 0 1,2 0 7,1-3-31,0 0 1,0 0 0,0-1 0,-1 1 0,0-1 0,1-1 30,9-10-46,17-17 78,-5-7 65,-24 37-81,12-16 86,-7 14-40,3 1 36,6-8 159,-7 3-41,-6 7-154,-1 2 194,1 0-71,-1 1-59,1 0-47,1 1-30,3 4-11,-5-4 14,-1-2-1,10 10 79,-1 1-79,-1 0-68,-1 0-54,6 8-151,-10-15 156,0 0-1,0 0 1,0-1 0,1 1-1,-1-1 1,1 0-1,0 0 1,0 0 0,0-1-1,1 1 67,4 2-136,-1 2-57,-1 0-72,1 0-88,-3-1 6,1-1-71,0 0-79,0 0-85,1-1-93,0-1-100,0-2-109,2 0-116,-4-1 513,0-1 68,-1 0 64,0-1 59,-1 0 56,1-1 50,-1 1 46,-1-2 42,2-1 13,0-1 76,-1-2 73,2-3 114,1-4 46,-2 7-181,6-6 100,-2-1 75,1 0 63,-2-1 54,5-12 366,-10 20-395,1-1 0,-1 1 0,0-1 0,-1 0 0,0 1 0,0-7-302,-3 2 359,-3 2-39,-2 1-37,-2 3-33,-6 0 72,-2 6-54,15 2-244,0-1-1,0 1 1,0-1 0,0 1-1,1 0 1,-1-1-1,0 1 1,1 0 0,-1 0-1,1 0 1,-1 1 0,1-1-1,-1 0 1,1 0-1,0 1 1,-1-1 0,1 1-1,0 0-23,-5 8 126,0 1 0,1-1 0,0 1-1,1 0 1,0 1-126,-7 31 506,9-8-62,12-5-88,10-7-85,6-4-80,5-3-77,3-5-73,0-1-68,-2-3-65,-6 0-49,23 4-240,-35-9 265,1 0-46,1 0-54,-4-2-16,1 0-57,-1-1-65,0 0-76,0-2-82,-2-1-93,1-1-101,-2-1-110,-2 1 399,0-1 69,0-1 71,0 0 77,-7 7 200,10-10-155,-4 4 115,3-3 21,-5 5 19</inkml:trace>
  <inkml:trace contextRef="#ctx0" brushRef="#br1" timeOffset="29818.2">64 4720 5140,'0'-5'10,"0"2"26,0 1 28,0 0 40,0 3 346,0 0-42,0-1-38,-1 1-36,0 0 241,-1 1-103,1 0-160,-1-1-36,-2 6 526,2-4-433,1 1 74,1 1 100,0 9-7,0-1-48,0 1-45,0 0-40,0 0-37,0 0-35,0 14 241,0-2-141,0-1-59,0 57 666,0-48-557,1 2-77,3-2-117,6 4-52,-7-31-197,0 0 1,0 0-1,0 0 1,1 0-1,0 0 1,2 0-39,9 19 21,-14-23-22,0-1 0,0 1 0,0-1 0,0 0 0,0 1 0,1-1 1,-1 0-1,1 0 0,0 0 0,-1 0 0,1 0 0,0 0 0,0-1 0,0 1 0,0-1 0,1 1 0,-1-1 0,0 0 1,1 0-1,-1 0 0,1 0 0,-1 0 0,3 0 1,7 1-41,0-1-1,1 0 1,11-1 41,-4-1-87,1-3-52,3-3-137,-12 2 86,-2-1-41,0 0-45,0-2-49,-2-1-53,-1-1-59,0 0 95,-1 4 82,-2 2 14,0-1-53,-1 0-68,0 0-84,-2 0-98,0 0-114,-2 2 284,1 0-34,-1-1-36,-1 1-37,-4-5-708,3 4 743,0-1 40,1 1 86,-1-1 38,-5-11-447,8 16 730</inkml:trace>
  <inkml:trace contextRef="#ctx0" brushRef="#br1" timeOffset="30075.8">50 4974 385,'0'0'388,"0"0"-88,0 0 69,0 0 74,0 0-34,0 0 39,2 0 1008,11-1-1159,0 0 97,-1-1 85,1 0 73,2-2 189,0 0 66,4-2 218,8-3 556,0 0-67,-9 4-596,-3 1-240,0 0-101,-3 2-188,1 0-96,-1 1-109,1 0-119,0 1-91,-1 0-50,-1-1-48,0 0-47,-1 0-43,-1-1-43,0-1-40,-2-1-38,-4 3 35,2 0-1006,-1 1 778,4 0-122</inkml:trace>
  <inkml:trace contextRef="#ctx0" brushRef="#br1" timeOffset="30268.18">7 4776 6168,'-4'-5'-8,"2"0"99,2-1 87,1 1 73,5-5 271,-1 5-158,3-4 223,13-7 592,-13 11-828,-1 1-40,-1 0-91,-1 1-43,1 0-50,-2 0-56,-1 1-59,12-5 292,0 0-47,1 2-41,1 0-33,25-2 153,21 0 53,-49 6-296,4-1 68,0 1-40,-1 1-48,1 0-55,-1-1-63,0 2-71,1-1-76,0 0-86,-4 0-13,0 1-64,1-1-67,0 0-73,8 0-33,11 0-122</inkml:trace>
  <inkml:trace contextRef="#ctx0" brushRef="#br1" timeOffset="30729.94">846 4691 2056,'0'-3'-146,"1"-1"100,-1 1 84,0 1 72,0-1 64,-1 1 58,1 0 214,-1-1 97,0 2 79,0-1 57,-11-1 2207,6 3-2016,2 0-479,-1 0-37,-4-1 325,-2 1-80,-1 0-42,0 2-53,1 1-59,-1 3-112,0 0-1,1 0 1,-1 1 0,1 1-1,0 0 1,1 0 0,0 1-1,0 0 1,1 1 0,0 0-1,1 1 1,0-1 0,1 2-1,0-1 1,-5 12-333,6-8 96,-4 8 128,0 2 87,0 5 153,-2 17 348,9 0 46,8-17-314,4-5-134,5-1-60,-2-12-123,2-4-57,2-4-48,1-3-41,11-4-18,17-9-63,-6 2-20,13-2-115,-28 6 40,2-1-87,-12 3 49,-1 0-34,8-4-203,-11 4 136,0 0-36,0-1-39,0 1-41,-1-1-46,0 0-47,12-7-1054,-12 8 894,-2 0 95,0 1 75,0-1 96,-1 0 117,-2 1 105,0 0 45,0 0 30,1-2 29,-5 5 11</inkml:trace>
  <inkml:trace contextRef="#ctx0" brushRef="#br1" timeOffset="31142.84">1146 4650 10151,'0'-6'831,"2"0"-102,0 0-94,1 1-83,1 0-75,0 0-67,0 0-57,1 1-49,2 0 10,0 0-43,16-3 512,-13 6-402,3 1 259,1 1-76,-1 0-73,1 1-69,0 0-64,-1 1-62,0 1-57,-1 1-54,-1 1-49,0 2-46,-1 0-43,-1 1-37,5 15-89,-6 5-108,-7-20 138,-1 0 0,0 0 1,0 1-1,0-1 0,-1 0 0,-1 0 0,0 0 49,-1 6-110,-2 0 0,0 0 0,0 0-1,-2 0 111,-11 21-271,-3-2-42,-1-3-48,0-3-52,12-17 201,-1-1 0,0 0 0,-11 7 212,-9 8-259,17-12 181,2 3 44,4-8-13,2-1 103,1-2 78,2-2 55,2-2 59,3-2 5,5-2 1,7-3-99,12-4-2,55-20 467,-53 21-482,5 1-85,1-1-107,-1-1-94,7-2-137,21-1-278,-51 11 397,-1 0-89,1 0-94,-1-2-96,1 1-102,-2-2-104,0 0-110,-1-1-112,-3 2 443,0-1 48,-1-1-28,3-4-152,-6 10 547</inkml:trace>
  <inkml:trace contextRef="#ctx0" brushRef="#br1" timeOffset="35214.68">5915 4677 8481,'0'-2'-22,"0"-1"12,0-1 42,0 1 38,0 0 37,0 0 34,0 1 34,-1-4 264,1 3-123,-1 0 36,-1-3 443,-1-2 288,0 2-205,-1 0 34,2 2-579,0 1-40,-1-6 465,1 2-121,-1 0-112,0 1 15,1 3-226,-1 0 34,-4-8 79,-2-1-32,0-2-63,-3-4 3,-3-10 82,4 8-157,-11-25 313,13 15-260,8 12-171,5-1-53,5 0-65,6 0-76,0 7-273,-14 11 288,0 0 0,0 1 0,0-1 0,0 1 0,0-1 0,0 1 0,0-1 0,0 1 0,0 0 1,0-1-1,1 1 0,-1 0 0,0 0 0,0 0 0,0 0 0,1 0 37,6 4-278,-1 6 54,-4-1 118,0 3 46,1 11-57,-2 0-39,-4 23-261,-6 2-118,-6-2-91,-9 8-208,13-35 322,0 0 0,-2 0 0,0-1 0,-14 15 512,11-17-284,1 0 36,-4 3 3,4-3 144,6-8 94,1-1 34,-3 3 59,1 0 65,6-7-42,1 0 35,2 0 221,7-4 501,1-2-389,-5 2-285,1-1-44,1-1-38,-3 2-99,0 0-35,19-12 481,1 1-40,0-1-41,1 1-44,-1 0-47,1 1-48,0 0-51,0-1-53,0 2-56,0-1-58,1 0-61,-1 1-62,0-1-64,0 1-69,1 0-68,-1 0-73,-9 4-23,-7 2 148,0 1-38,0 0-43,0-1-45,-1 1-51,1-1-53,-1 1-57,0-1-60,0 0-64,-1 0-68,1 0-70,-1 0-76,0 0-78,-1-1-82,-2 3 372,0-1 70,-1-1-51,-1-1-249</inkml:trace>
  <inkml:trace contextRef="#ctx0" brushRef="#br1" timeOffset="42746.98">149 6004 3726,'0'-2'50,"0"-1"88,0 1 75,0 0 63,0-1 44,0 1 38,0-7 1458,0 7-1331,0 1-93,0-1 481,0 1 1317,0 1-1497,0 0-78,0 0-74,0 0-68,0-1-64,0 1-60,0 0-54,0-1-49,0 1-58,0-1-36,0 0 62,0 0-109,0 1-49,0-3 6,0 2 21,0 1-3,0 0 34,0 0 41,0 0 48,0 1 328,0 2-76,0 15 812,1-9-669,-1-4-181,2-1 62,1 7-37,0 0-38,-1 0-36,0 1-35,1 13 235,-1 0-123,-2 1-112,0 1-100,-1-1-90,0 0-79,0 7-79,1-3-90,0-27-75,0 0 49,0-1 42,1 0 34,0 2 24,2 4 83,-1-6-78,-1-1-52,0 1-71,0 0-90,0 0-107,0-1 127,-1 0-34,1 0-37,-1 0-38,0 0-41,1 0-43,-1 0-45,0 1-48,0-1-51,0 0-52,0-3 135,0 0 82,0-1 84,0-1 86,0 1 106,0 1 46,0-2 29,0-1 29</inkml:trace>
  <inkml:trace contextRef="#ctx0" brushRef="#br1" timeOffset="43003.75">207 5778 7581,'0'-2'10,"0"1"-1,0-1 1,0 0-1,0 1 1,0-1-1,-1 0 1,1 1-1,0-1 1,-1 1-1,1-1 1,-1 0-1,0 1 1,1-1-1,-1 1 1,0 0-1,0-1 0,0 1 1,0 0-1,0-1 1,-1 0-10,-10-5 132,10 6 138,1 0-51,-1 0-47,2 0-37,-1-2 61,2-1 85,-1 4-99,0 0-181,0 0 179,0 4 77,0-1-75,0-2-54,0 1 39,0 0 45,0 0 54,1 3-102,0 1-116,1 1-99,1 0-85,0 1-114,2 0-71,9 12-782,-9-16 711,3-3-94</inkml:trace>
  <inkml:trace contextRef="#ctx0" brushRef="#br1" timeOffset="44414.24">391 6018 7581,'0'3'129,"1"5"42,0 0 76,2 0 78,-1-1 79,1 2 113,-1-1 92,0 2 92,-1 0 94,-1 1-2,1-1-83,0 1-74,1-1-67,0 0-58,1 1-49,2 9 349,8 38 1201,-12-44-1531,-1-1 51,0-6-324,0 1-55,0-1-46,0 0-39,7-30-480,8-17 78,5-3 105,-11 25 163,-1 3 36,33-43-313,-37 49 269,4-2 39,11-14 63,-18 24-19,0 0-1,0 0 1,0 0 0,0 0 0,0 0 0,1 0 0,-1 0 0,0 0 0,1 0-1,-1 1 1,0-1 0,1 1 0,-1-1 0,1 1 0,0-1-9,-2 1 7,1 1-1,0-1 1,0 0 0,-1 0 0,1 0 0,0 1 0,0-1 0,-1 1-1,1-1 1,0 0 0,0 1 0,-1-1 0,1 1 0,-1-1-1,1 1 1,0 0 0,-1-1 0,1 1 0,-1 0 0,0-1 0,1 1-1,-1 0 1,1-1 0,-1 1 0,0 0 0,0 0 0,1-1 0,-1 1-1,0 0 1,0 0-7,5 13 78,10 19 163,-4-12-174,-11-21-67,4 8-2,11 20-39,2-3-49,5-3-40,8-5-36,8-3-414,-19-8 300,2-1-107,-10-3 152,0-1-35,2 0-125,1-1-73,-1-1-82,0-2-94,-1-1-103,0-2-113,0-2-124,-7 3 443,1 0-35,5-8-302,-6 6 490,1-1 36,-1-1 38,0 1 40,-1-2 41,-1 1 43,1 0 46,-2-1 46,-1 0 49,0 1 50,-1-1 52,-2 1 54,0 0 55,-2 0 58,2 6-116,0-2 41,0 1 37,-1-1 32,-4-6 299,0 0 88,-1 1 29,-12-5 898,13 14-1012,-2 2-42,-1 2 60,-24 20 1361,22-11-1152,6-5-410,2 0-43,0-1-50,2 0-59,0 5 165,1 1-76,1 4 25,1-2-91,-1-1-34,3 8 115,5-3-85,3-3-83,3-3-87,3-3-87,0-4-88,-1-4-89,0-4-90,-5-1 106,0-2-90,-1 0-76,0 0-64,0-2-40,-1 0-35,17-22-1283,-16 15 1064,-2-1 55,-1-1 107,-3 6 301,-1 0 59,-1 0 66,0 0 73,1-20-157,-2-1 98,-1-1 100,0-1 101,-1 8 63,1 1 67,-2-14 964,-4-35-1155,-13-36 1222,18 100-1125,0 0 104,0-1 175,-1 3 106,-1 7 68,-3 10 35,0 4-31,1 1-110,2-1-95,0 1-84,1 3-39,2 0-80,0 4-45,1 11-26,0-4 2,-1-9 21,1 22-31,2 3 42,10 89 357,-5-91-255,6 1-37,-2-15-91,3-1-32,14 13-58,-13-23-47,1-2-40,-14-13 39,0 0-1,1 0 1,-1 0-1,1-1 1,-1 1-1,1-1 1,-1 0 0,1 0-1,0 0 1,-1-1-1,1 1 1,0-1-1,0 0 1,-1 0-1,5 0 56,-2-1-84,0 0 0,1-1 0,-1 1 1,0-1-1,0-1 0,0 1 0,0-1 0,0 0 0,0-1 84,4-2-165,0-1 1,-1 0-1,0-1 1,6-6 164,-7 6-135,-1 0 1,0-1-1,-1 1 0,2-5 135,1-2-166,8-13-172,-6 3 69,-5-3 88,-3-7 107,-3 32 76,0-10 35,-1-1 39,-3-15 179,-5 9 22,8 19-254,0 0 0,0 0 0,0 0 1,0 0-1,0 0 0,0 0 1,0 1-1,0-1 0,0 0 0,-1 0 1,1 1-1,0-1 0,0 1 0,-1-1 1,1 1-1,0 0 0,-1-1 0,1 1 1,-1 0-1,1 0 0,-1 0-23,-15 4 488,-8 6 181,10 7-102,2 8-61,3 3-87,5-4-112,4-6-66,6 0-34,3 0-38,4-2-42,1 0-46,2-2-51,1-1-54,-1-1-58,5 0-83,2-3-76,1-3-88,2-2-98,0-2-109,-1-3-120,-12 1 280,0-2-34,-1 1-36,0-1-37,-3 1 310,1-2-39,0 0-40,-1-1-40,1-1-42,-1 0-42,0-1-43,0 0-43,0-1-44,-1 0-46,0-1-46,-1 0-46,0-1-48,-1 0-49,-1 0-48,0-1-50,2-8 111,2 0 95,-3 5 240,0-1 59,0 0 64,0 0 67,-1-1 72,-1 0 75,-2-1 81,0 0 85,-1-14 94,0-1 110,0-1 104,0 0 97,0 0 88,0 0 83,0 1 73,0 1 68,-3-10 795,0 20-868,-1 4-33,2 9-316,-1 2 35,1 0 40,-1 1 45,0 2 48,0 1 54,0 5 765,3 5-926,-1-1-70,0 0-64,-1 1-57,0-1-51,0 1-43,-3 8 78,0 0-102,-3 21 144,5-5-85,1-2-52,1 6-13,3 16 34,-1-10-28,0-12-23,-1-19-110,2 218 507,1-131-334,5 11-64,-2-56-116,1 0-41,-5-37-43,0-1-22,0-6-2,1-3-14,2-1-36,-3-5-81,0-1 64,1-2 15,0-2 77,1-4 12,-3 5-52,2-12-64,0-1 45,3-17-16,-1-9 110,0-21 107,-2 36-54,-1 2-39,2-22 11,-1 11-30,1 1 0,2 0 0,1 0 0,3-2 36,7-18-74,5 2 58,8 5 83,-24 41-32,0 0-1,1 1 1,0-1 0,0 1-1,2-1-34,8-1 79,-4 9-45,-11 0-37,-1 0 1,1 0-1,0 0 1,-1 0-1,0 0 0,1 1 1,-1-1-1,0 0 0,1 1 1,-1-1-1,0 1 1,0-1-1,0 1 0,0 0 1,-1-1 2,11 27-107,-2 12-117,-8-31 160,0 0-1,0 0 0,-1 0 0,-1 9 65,0-8-42,-1 0-1,0 0 0,-1 0 0,0 0 1,-1 0-1,0 0 0,0-1 0,-1 0 1,0 0-1,-4 5 43,-18 20-197,-3-3-75,-4-4-108,16-15 139,0-1-39,14-8 162,-1-1 0,0 0 0,0 0 0,1 0 0,-1 0 0,0-1 0,-3 1 118,-6-1-395,13-1 102,-1-1 41,1 1 37,1-1 35,-1 0-34,1 0 57,0-1 47,0 0 33,3-4-127,-2 4 85,0 1-73,8-10-370,4 1-94,0 0 13,21-11-924,-20 13 923,-1 0 48,7-4-394,-10 7 543,0 0 37,-1 1 40,1 0 45,0 1 46,1-1 52,-2 0 67,1 1 48,9-5-41,1-2 99,-2 1 47</inkml:trace>
  <inkml:trace contextRef="#ctx0" brushRef="#br1" timeOffset="46315.8">2128 6046 4497,'0'1'-24,"1"1"33,-1 1 100,1-1 109,0 1 94,1 0 163,0-1 84,0 0-7,3 3 803,-2-2-486,-2-3-784,-1 1 0,0-1 0,1 0 0,-1 0 1,1 0-1,-1 1 0,1-1 0,-1 0 0,0 0 1,1 0-1,-1 0 0,1 0 0,-1 0 0,1 0 1,-1 0-1,1 0 0,-1 0 0,1 0 0,-1 0 1,1 0-1,-1 0 0,0-1 0,1 1 0,-1 0 1,1 0-1,-1-1-85,6-2 690,-1 0-48,1-3 72,-3 4-402,0-1-34,-1 0-39,0 1-41,0 0-44,-1 0-50,8-19 283,-9 9-163,-3 0-83,-6-2-57,5 6-4,-2-4 37,0 4 2,-1 2 21,-2 3 46,2 1-96,-6-1 108,-1 0 60,-2 1 51,1 2 46,-16 6 460,29-5-732,0 0-1,-1 0 1,1 1 0,0-1-1,0 1 1,0 0 0,0-1-1,0 1 1,0 0 0,0 0-1,0 1-82,-10 16 478,10-13-319,-1-1-1,1 1 1,0 0-1,1 0 1,-1 0-1,1 0 1,0 0 0,1 0-159,0 15 364,1-10-214,2 0-40,0 0-48,2-1-53,-2-4 56,0 0 0,1 0-1,0-1 1,0 0 0,0 1 0,4 2-65,18 13 212,0-6-97,1-5-78,-9-5-63,0-2-44,0-1-50,0-1-54,0-2-61,0-2-64,0-1-70,-2-2-76,5-4-403,-3 0 37,-2-2 50,-1 0 64,-7 2 272,0 1 39,-1-1 40,-2-1 46,0 2 87,-2-1 36,1 1 39,-2-2 40,0 1 43,0-1 45,-2 0 48,1 0 49,-1 4 58,0 0-36,0-22 143,0 17-110,0 5-25,0-1 33,0 0 95,0 1 79,0 0 94,0 2 107,0 2 124,0 2-273,0 0 35,0 1 39,0 0 40,0 1 42,0 0 44,0 10-215,-1 1-56,1 0-52,0 0-46,-1 1-43,1-1-33,-1 13 47,1-3-82,5 24 72,-3-41-166,-1 0 0,1-1 0,0 1 0,0-1 0,1 1 0,-1-1 0,1 0 0,0 0 0,0 0 0,1-1 0,0 2-2,11 9-71,-1-1-101,-8-8 29,-5-4-16,1-1 40,2-2-26,5-7-1,-8 8 94,12-14-204,1-9-35,-6 9 90,2-1-79,0 2 107,21-27-529,-24 31 550,-2 1 56,0 2 36,0 0 46,-2 0 54,8-6 33,0 14 47,6 25 182,-10-13-154,10 18 6,6 10 13,-5-22-124,-5-14-61,2 0-36,12 4-131,-23-7 138,0-1 1,0 1 0,0-1 0,0 0 0,0 0-1,0 0 1,0 0 0,0-1 0,0 1-1,2-1 47,23-5-408,-12-1 88,-1-3-63,0-1-73,0 0-84,-7 3 201,-2 0 59,-2-2 53,0 0 48,-2-1 45,-1 0 39,-1-12 8,-2 5 93,-2-1 50,-9-27 216,-4 7 72,7 24-191,0 2 34,-5-1 107,-1 4 83,-3 7 98,0 7 115,5 5-91,3 6-59,3 2-62,3 3-70,2 0-77,3-1-81,2-4-88,2-4-95,11 4-43,12 5-110,-17-13 84,2-1 137,-1-1-72,0-3-66,0-1-60,6-2-180,-1-4-97,0-3-77,-2-3-54,-10 7 328,0-1 0,-1-1 0,0 1-1,0-1 1,0 1 0,0-1 0,1-3 243,6-13-688,-4-3 18,-5 12 388,-1-1 45,-1-3-30,0 1 53,-1-1 51,1 0 46,0 0 44,-1 1 41,0-1 39,0 0 34,0-2 52,0-1 40,-3-18 237,-1-7 208,-7-20 415,10 43-435,2 14-336,0 1 49,0 1-54,0 0 35,0-3 457,0 10-403,0 3-42,0 3-51,0 0-57,0 1-65,0-1-74,-1 90 165,-1-4 472,7 57-654,10-61 192,10-5-127,-21-75-85,1 0-38,6 10-155,4-2-106,3-2-78,-14-13 291,0 0 0,0 0 0,1-1-1,-1 1 1,1-1 0,0 0 0,-1-1 0,1 1-1,0-1 1,0 0 0,0 0 0,1-1 106,25-1-503,-22-2 163,0 0-102,-1-2-90,1-1-75,1-2-203,0-1-65,18-23-1919,-15 14 1449,-7 8 719,0 1 44,1-4-107,-3 7 388,-1 0 33,2-4-98,0 0 113,-3 6 173,0-1 33,0 1 35,0-1 37,5-15 87,-4 10-12,-1 0 38,0 0 44,-1 0 53,-1 0 59,0 0 65,-1 4-79,1-1 34,-2 1 36,1 0 39,-1 0 40,0 0 43,0 0 44,-1 0 47,0-5 934,3 2-543,0 2-211,1 1-62,-1 2-239,0 1-48,0 2-130,0 1-36,-1-1 135,0 1-110,0-1-88,-1 1-51,-4 0-41,4 1 26,2-1-11,-1 1 38,1-1 44,0 1 50,-1 3-114,-2-1-47,-2 3-40,-3 0-51,-8 7-59,7-2 95,-2 7 5,1 2 45,-12 22 161,10-18 115,11-20-269,0 0 0,1-1 0,-1 1 0,1 0 0,0 0 0,0 0 0,0-1 0,0 1 0,1 0 0,-1 0 0,1 0 0,0-1 0,0 1 0,2 3-61,8 11 271,7-2-36,6-7-83,-8-7-101,0-1-57,1-1-59,0-1-58,1-1-60,-1-1-60,1-2-61,-1 0-62,-1-2-62,0-1-63,-1-1-64,-1-1-64,-1-1-65,-1-1-67,-3-1-66,0-1-67,-6 6 509,1 0 59,-1 0 55,0 0 53,0 0 48,-1 1 44,0-1 41,0 0 37,-1-1 36,0 0 41,0-8 139,-3 0 60,-8-21 387,7 31-366,1 1-57,-1-5 46,-1-11 202,4 15-257,-1 1 64,1 0 47,0 0 86,0-1 102,0 1 118,0 6-133,0 0-81,1 1-73,-1-1-64,1 1-57,-1 0-49,1 0-41,0-1-34,0 2-4,2 2 24,-2-3-32,0 0 53,0 0 73,2 11 313,0 0-70,0 1-64,-1 0-57,2 7 61,-1 0-96,0 0-76,-1 0-57,3 15 53,3-1-89,12 2-70,-2-4-40,0-6-23,-1-14-60,-9-9 7,1-2-35,1-1-40,1-3-48,1-3 80,1-3-49,24-32-500,-24 23 436,-7 10 156,8-14-128,-5-1 80,-2 0 64,-1-1 49,-4 13 41,1 0 0,1 0 0,-1 0 0,6-8-30,-7 14-2,2-2 81,4 5 101,-6 7 99,-1 20 72,2 2-62,1 7-6,5 14 57,-8-45-307,0 1-1,0-1 1,0 0-1,0 0 1,1 1-1,0-1 1,-1 0-1,2 0-32,18 19 169,5-5-87,2-3-83,-19-10-16,2 0 9,0-2-50,1-2-47,-1-1-40,11-7-247,-1-5-101,-16 9 319,0-1 0,0 1-1,-1-1 1,0 0 0,1 0 0,-2 0-1,1-1 1,-1 1 0,3-6 174,2-16-594,-5 9 341,-2 0 54,0 0 51,-1 0 45,-1-4 31,-1 1 47,-2-12 58,0 1 55,-4-28 120,1 9 270,-8-26-478,-4-2 400,16 68-285,-1-2-41,-13-27 56,11 26-41,0 4 67,2 7 97,3 4-80,0 2 37,1 18 254,1 2-85,-1-1-75,1 1-64,0 4-24,1 0-60,1 5-26,4 16 15,-5-36-119,5 30 105,15 77 358,-10-69-320,0-7-89,1 0-97,5 24-136,-15-52 53,1 0-72,0-1-93,1 1-116,-5-14 513,0 0-40,1-1-38,-1 1-36,1 1-83,1 0-122,-1 0-105,1-1-91,0 1-74,0 0-58,1-1-244,2 1-1101,-4-3 1234,0 0 17,-1-2 91,-1-2-78,-1-2 125,0 1 198,0 0 71,1 1 77,0-1 49,1 0 32,0-4 32,0 10 12</inkml:trace>
  <inkml:trace contextRef="#ctx0" brushRef="#br1" timeOffset="46490.87">3965 5820 385,'-4'-8'296,"0"-1"-42,2 1 62,0 0 78,1 3-79,0 0 48,0-1 53,1 1 57,1 2 426,-1-1-45,2 1-45,-1 0-42,1 0-41,1 0-42,0 1-38,0-1-39,0 1-37,1-1-36,0 1-35,0 0-34,5-2 368,0 0-122,0 1-113,1 0-104,-1 1-95,0 0-87,-1 0-77,0 1-68,-2 0-60,-2 0-51,10-1 174,-1 2-56,-1 0-51,0 1-46,0 0-40,0 0-33,10 3-78,38 3-347,-48-7 188,0 0-83,0-1-84,0-1-86,-2 1 36,0-1-46,4-1-142,6-2-369</inkml:trace>
  <inkml:trace contextRef="#ctx0" brushRef="#br1" timeOffset="35844.78">6854 4451 3341,'0'-7'213,"0"-1"44,0 1 46,0 0 47,0 0 49,0 0 49,0 2 51,0-1 52,0 1 255,1 2-103,0 0-113,3-2 936,-2 4-829,0 0-241,-1 0 42,0 1 50,0-1 59,-1-1 68,1 1 79,-1-1 86,0 0 97,0 4-583,0 1-49,0-1-44,-1 1-41,0 0 44,0 1-67,0-1-54,0 0-39,-4 9 154,3-5-94,-2 10 36,0 0-77,-16 31 47,5-7-29,9 0 37,-5 20 145,9-53-271,0 0 0,0 1 0,1-1 0,0 0 0,1 0 0,-1 0 0,1 1 0,1-1 0,0 0 0,0 0 0,1 1-52,-1-6 28,0 0 0,0 0 0,0 0-1,0 0 1,1 0 0,-1 0 0,1-1 0,0 1 0,0-1 0,0 1 0,0-1 0,1 0 0,1 2-28,-1-2 32,0 0 1,0 0 0,1 0-1,-1-1 1,1 1 0,-1-1-1,1 0 1,-1 0 0,1-1 0,0 1-1,-1-1 1,1 1 0,0-1-1,1 0-32,19 0 70,26 0 82,-16-1-90,-7 0-65,1-1-71,-6 0-57,0-1-74,-1 0-88,0-2-99,-16 4 62,-1-1 62,4-2-81,4-3-115,-8 3 240,0 0-58,0 0-78,-2 1-49,0-1-103,-1 0-121,-1 2 265,1 0-37,-2-2-241,1 0 60,-1 0 58,0 0 52,0 1 49,0-1 46,-1 1 41,0 0 37,0 0-15,-1-1 41,-3-1-177,0 0 122,-10-5-382,10 7 609,0 0 42,-1 0 26,-3-2 27</inkml:trace>
  <inkml:trace contextRef="#ctx0" brushRef="#br1" timeOffset="36107.75">6782 4579 8224,'-1'0'266,"0"0"-103,-1 0-78,-2 0 23,3 0-23,2 0-7,1 0 42,1 0 59,1 0 78,0 0-33,0 0 48,1 0 54,0 0 59,34-4 2293,-20 1-1606,-11 2-646,1 0-34,-1-1-41,0 1-47,0 0-54,0 0-58,-1 1-65,0 0-72,15-1 339,0 0-52,-1-1-60,-1-1-70,0 0-79,0-1-88,-1 0-97,0 0-107,-7 2 10,-1-1-42,-3 2-44,-1 0-54,1-1-65,-2 1-36,13-6-970,-13 3 818,-4 1 227,0 1 33,-1-6-449</inkml:trace>
  <inkml:trace contextRef="#ctx0" brushRef="#br1" timeOffset="36278.9">6811 4324 5525,'-3'0'-88,"0"0"59,0-1 58,0 1 58,1-2 55,-1 1 53,0 0 53,1-1 50,0 0 50,0 0 47,1 0 46,0-1 44,0 1 43,1-1 41,1 0 41,0 0 37,2-1-125,1 1-71,1 0-61,1 0-54,1 1 7,1-1-53,3 1 8,4-1 97,2 0 86,-9 0-89,21-5 208,-1 2-79,0 2-99,1 2-118,-15 2-203,0 0-37,0 0-38,0 0-43,1 1-44,-1-1-47,0 1-49,0 0-52,7 0-201,0 0-125,-11-1 217,1 1-35,-1-1-35,1 0-37,2 0-104,5 0-120</inkml:trace>
  <inkml:trace contextRef="#ctx0" brushRef="#br1" timeOffset="36895.68">7367 4324 5525,'-1'8'-173,"0"-2"96,-1 1 95,-1-1 91,0 0 86,-1 0 84,0-1 81,0 1 76,1-2-56,0 0 42,1 0 39,-1 1 37,0-1 36,1 1 36,-1 4 665,1 2-174,0-1-115,1 1-103,0-1-90,1 3 49,0 1-90,1 2 51,0 8 276,0 4 202,0-9-320,-1-13-874,1-2-40,2-1-41,5-2-72,-6-1-9,-2 0-48,0 0-9,0-2-127,1-4 26,0 0 49,4-7-113,-4 10 267,0 0 1,0 0-1,0 0 0,0-1 0,0 1 0,0 0 0,-1-1 1,0 0 69,0-15-270,1 0 54,-1 0 49,1 0 44,0 0 38,1-1 34,5-18 29,3 3 73,-7 26-27,1 1 0,0 0 0,0-1-1,0 2 1,1-1 0,1 0 0,-1 1 0,3-2-24,15-12 28,-12 12 6,0 1 0,0 1-1,1 0 1,0 1 0,0 0 0,11-3-34,-17 7 13,-1 0-1,1 1 0,0 0 1,-1 0-1,1 1 1,0-1-1,0 1 1,-1 1-1,6 0-12,-6 0 3,-1 0 0,0 0 0,0 0 0,0 0 0,0 1 0,0 0 0,-1 0 0,1 0 0,0 1-3,3 3-18,-2 1-33,-1 9-133,-5-1-21,-8 7-156,-7 4-78,4-11 192,2-4 97,2-2 71,-6 4-8,-1 1 43,-9 8 58,0 3 100,4 1 91,6 3 85,14-27-261,-1 1 0,1-1 0,0 0 0,1 1-1,-1-1 1,0 1 0,1-1 0,-1 0 0,1 1-1,-1-1 1,1 0 0,0 1 0,0-1 0,0 0 0,1 0-1,-1 0 1,0 0 0,1 0 0,-1 0 0,1 0-1,0-1 1,0 1-29,28 27 352,-11-13-195,-16-15-143,35 26 247,-1-2-59,-18-8-151,-6 1-101,-13-1-85,-7-6-17,-13 3-122,10-10 135,0 0 0,0 0-1,0-1 1,-4 1 139,-3-1-144,3-1 42,-5 0-99,1-2 0,-1 0-1,1-1 1,-17-3 201,14 1-127,1 0 53,6 1-47,4 1 93,-9 0 19,14 2-31,0-1-40,-1 0-38,0 0-55,0 0-63,-1 0-73,5 0-7,0 0-346,3 0-53,8 0-760,1 0 548,-1 0 247,-4 0 384,-1 0 36,4-1-80,-4 1 220,-1 0 37,0 0 39,0 0 43,-1-1 45,0 1 49,6-2-185,0 0 35,17-5 13,-23 6 44</inkml:trace>
  <inkml:trace contextRef="#ctx0" brushRef="#br1" timeOffset="37593.33">7921 4324 3726,'16'-17'474,"-10"10"-243,1-1 163,-3 4-149,0 0 40,0 0 47,0 0 52,1 0 60,0 0 66,1 0 290,-2 1-34,4-3 683,-1 0-104,13-6 1726,-15 10-2832,-2 1 45,0 0 104,-3 1 254,-8 4 461,1 0-448,0 0-230,4-2-261,0 0-41,0-1-43,0 1-50,1-1-54,1 0-59,-6 4 308,1-1-37,-5 5 97,0 3-66,-5 5-24,3-3-35,3-4 3,-2 2-37,1 1 43,-3 7 146,6 0 49,7-17-305,0 0 0,1 0-1,-1 0 1,1 0 0,0 0 0,0 1 0,0-1-1,0 0 1,1 0 0,-1 0 0,1 0 0,0 0 0,0 1-59,17 28 446,2-11-181,3-2-54,2-2-57,1-1-59,-6-4-64,-1 0-38,-1 1-37,-2 1-40,-10-7 27,-2-1-36,-1 6-186,-5-2-101,-4-2-70,4-6 323,-1 0 1,1 0-1,-1-1 1,1 0-1,-1 1 0,0-1 1,1 0-1,-1 0 1,0 0-1,0-1 0,-1 1 127,-11 1-539,3-2 192,-4 0-71,-1 0 33,1-1 35,0 0 32,-16-2-218,3-4 127,26 6 357,1 0-33,-3 0-173,0 1-101,0-1-80,-1 0-346,-3-1-597,6 0 821,2 0 47,0-2 87,2 3 66,0 0 41,2 1-25,2 0-128</inkml:trace>
  <inkml:trace contextRef="#ctx0" brushRef="#br1" timeOffset="32145.45">2399 4691 2955,'0'0'662,"0"0"-179,0 0-35,0 0 58,0 0 67,0 0 56,0 0 175,0 0 446,0 0-438,0 1-92,0-1-84,0 0-81,0 0-74,0 0-69,0 0-63,0 1-58,0-1-67,0 0-41,0 1 78,0 0-128,0 0-56,0 3 43,0-3 2,0 0-15,0 1 41,0-1 49,0 0 57,0 8 614,0 0-98,0 0-91,0 0-84,0 0-77,0 1-70,0-1-65,0 0-56,0-1-77,0 1-35,0 7 126,0 0-88,0 21 230,0-26-310,0-1 34,0-7-207,0 0-1,0 0 1,1 0 0,-1-1-1,0 1 1,1 0-1,0-1 1,0 1-1,0 0 1,1 1 0,0 1-48,0 1-49,0 1-67,-2 3-79,0-8 342,1-1-83,-1 2-80,1-1-75,0 0-69,-1 0-67,1 1-60,0-1-56,1 2-321,-1-1-107,-1-1-92,1 0-74,-2-1-702,-5-5-962,6 3 2199,-1 0 45,0-1 46,1 0 45,-1-1-63,0 0 98,-1 1 101,0-1 71,0 0 45,-3-2 45</inkml:trace>
  <inkml:trace contextRef="#ctx0" brushRef="#br1" timeOffset="32404.87">2385 4536 6553,'-11'-14'-4,"11"13"5,0 0 0,-1 1 0,1-1 0,-1 0 1,1 0-1,-1 1 0,1-1 0,-1 0 0,1 1 0,-1-1 0,0 0 0,1 1 1,-1-1-1,0 1 0,0-1 0,1 1 0,-1-1 0,0 1 0,0 0 0,0-1 1,0 1-1,1 0 0,-2 0-1,0 5 245,2-2-207,0-1-73,0-1-56,1 0-66,0 0-79,11-1-620,-6 0 583,3 0-54</inkml:trace>
  <inkml:trace contextRef="#ctx0" brushRef="#br1" timeOffset="32947.21">2612 4621 7196,'0'3'97,"0"0"35,0 4 228,0-1 111,0 1 94,0 0 61,0 0 54,0 15 1700,0-12-1393,0 0-72,0-5-509,0-1-43,0 2 6,0-1-81,0 0-91,0 0-102,1 6 313,0-1-60,2 0-56,-1 0-48,1 0-37,-1 0-43,1 14 57,-3-10-7,0-7-183,2-6-34,3-5-78,4-13-186,-9 16 245,10-16-139,8-9-144,-2 1 23,-6 8 130,0 2 64,0 3 40,4 0 31,10-3 42,-23 15-11,0 0 0,1 0 0,-1 0 0,0 0 1,0 0-1,1 0 0,-1 0 0,0 0 0,1 1 0,-1-1 1,0 0-1,1 1 0,-1-1 0,0 1 0,0-1 1,0 1-1,0 0 0,0-1 0,1 1 0,-1 0 0,0 0 1,-1 0-1,1 0 0,0 0 0,0 0 0,0 0 1,0 0-1,-1 0 0,1 2-14,22 33 338,-19-28-309,1 4 57,1-1 1,1 1-1,0-1 0,0-1 0,1 1 0,2 0-86,5 3 70,4 0-43,-11-9-50,0 0-44,1-1-40,-1 0-36,6 0-129,-1-1-61,1-1-45,-1-2-34,-8 0 240,-1-1 0,0 1 0,1-1 0,-1 0 0,1 0 0,-1-1 0,0 1 1,0-1-1,0 0 0,4-2 172,7-8-501,-2-2 87,-4 1-487,0 0 102,-1-1 98,0 1 92,-1-1 88,0-1 85,-2 1 79,0-1 75,-1 4 118,-1-1 37,-1 1 36,0-1 35,1-11 39,-1 0 114,-3-1 100,-1 1 85,-3 0 69,-1-1 56,1 10-56,-1-9 107,-7-21 339,8 30-485,0 0 46,-2-3 177,3 9-225,-1 1 35,1 0 36,-1 0 41,0 1 44,-1 1 46,4 3 688,0 6 20,-1 3-903,0-1-36,0 9 188,2 0-111,1 1-96,1-2-108,0 0-42,2 2-18,1 9-8,1 11 30,1 0-40,0 0 48,1-8 53,1 0 0,0 0 0,3 0-177,10 18 183,-7-20-115,3 0-43,-11-15-54,0 0-53,0-1-48,0 1-42,2 4-129,0-1-56,3 3-121,9 8-286,-18-23 652,0-1-57,0 1-53,0-1-46,0-1-106,0 1-47,-1-1-130,2-1-334,-2-4-590,-1 3 1025,0-1 39,-1 1 104,0-1 42,0 0 45,-1 0 53,1 1 42,-1-1 49,-2-1 32,-1-1 32,5 5 12</inkml:trace>
  <inkml:trace contextRef="#ctx0" brushRef="#br1" timeOffset="33469.08">3067 4677 771,'-3'-4'-6,"0"0"78,0-1 75,1-1 75,0 0 72,1 0 71,0 0 70,1 1 68,1-1 66,1 1 65,0 0 63,2 1 61,1 0 61,0 2 58,2 0 57,2 2 56,20 0-425,1 0-70,1 0-67,0 0-67,1 0-65,0 0-62,1 0-61,-1 0-60,1 0-57,0 0-56,-1 0-54,0 0-52,0 0-51,0 0-49,-1 0-46,-1 0-45,-21-1 190,-2-1 82,-2-1 72,2-3 95,-7 6-135,-1-1 343,-9 0 531,5 1-605,1-1-84,1 1-47,0 0-58,1 0-69,-14 2 370,0 3-45,1 2-42,-1 3-37,-14 13 174,2 2-90,-3 2 11,19-15-164,0 1 35,6-4-19,0 0 1,0 1-1,1-1 0,-2 6-211,-2 9 332,1 2-28,7-23-272,1 0 0,0 0 0,-1 0 0,1-1 0,0 1 0,0 0 0,0 0-1,1 0 1,-1 0 0,1-1 0,-1 1 0,1 0 0,0 0 0,0-1 0,0 1 0,0-1 0,2 2-32,5 5 82,3-2-58,2-5-76,4-3-95,-5-1-3,0-3-34,9-4-180,-11 3 135,0 0-1,0 0 1,-1-1-1,0-1 230,5-4-242,-2-1 42,-1 1 69,-2-1 56,-1 1 66,-1-1 76,13-15 142,-9 14-37,-6 7-48,-1 0 35,-2 2 21,1-2 271,0 5-129,3 1 203,-6 1-508,0 0 0,0 0 0,0 0 0,1 0 0,-1 0 0,0 0 0,0 1 0,0-1 0,0 0 0,0 0 0,0 0 0,1 0 0,-1 0 0,0 0 1,0 0-1,0 0 0,0 0 0,0 0 0,0 0 0,0 0 0,0 0 0,0 0 0,1 1 0,-1-1 0,0 0 0,0 0 0,0 0 0,0 0 0,0 0 0,0 0 0,0 0 0,0 1 1,0-1-1,0 0 0,0 0 0,0 0 0,0 0 0,0 0 0,0 0 0,0 1 0,0-1 0,0 0 0,0 0 0,0 0 0,0 0 0,0 0 0,0 0 0,0 1 0,0-1 0,0 0 0,0 0 1,0 0-1,0 0 0,-1 0-17,1 8 331,0 0-33,-1 9 202,0 0-166,0 1-94,1 1-91,1-1-88,0-1-85,3 0-84,1-2-80,2-2-78,-5-9 284,1 0-59,0 0-56,-1 0-51,2 2-154,0 1-94,0-1-86,1 0-76,0 0-201,0 0-83,3 2-539,0-3-98,-6-3 957,-1-2 54,0 1-41,-1-1-198</inkml:trace>
  <inkml:trace contextRef="#ctx0" brushRef="#br1" timeOffset="33850.33">3765 4663 7838,'0'-7'99,"1"-3"71,0 7-77,1 1 17,-1 0 41,1 0 49,1 0 60,-1 0-15,-2 1-172,1 0 96,-1 0 85,1 0 72,-1 0 146,0 0 66,1 0 168,-1 0 402,0 1-49,-1 1-439,1 0-186,0 0-97,0 1-146,0 0-92,0 1-107,0-1-116,1 8 668,0 0-83,1 0-70,1 0-59,1 6 129,-1 11 112,-2-11-429,2-1 52,1 3 87,4 8 193,-1-2-42,-4-9-179,-1-2-77,-1-1-45,0-2-43,2-2-45,5 1-50,-8-9 4,5 0-97,6-10 78,-10 9 9,15-18-67,-3-1 43,8-21 57,2-4 69,-4 14-74,2 1 0,3-1-17,-9 13 46,1 1 46,1 5 273,-16 12-331,0 0 1,1-1-1,-1 1 1,0 0-1,0 0 0,0 0 1,1 0-1,-1 0 1,0 0-1,0 1 1,0-1-1,0 0 1,1 0-1,-1 1 0,0-1 1,0 1-1,0-1 1,0 1-1,0-1 1,0 1-1,0 0 1,0 0-1,0-1 0,0 1 1,0 0-1,-1 0 1,1 0-1,0 0 1,0 0-35,7 12 296,-1 1-87,-4-7-149,-1 1-34,1-2-40,-1 0-43,11 57 76,-7-30-58,2-1-48,1-3-7,-6-17 20,-2-5-5,0 0-39,0 1-46,-1-1-56,0 0 0,0-2-96,1 0-90,1 0-84,-1 0-76,1-1-70,0 1-62,1-1-57,-2-2 451,0 1-129,0 0 49,-1 1-29,0 1-154,0-5 565</inkml:trace>
  <inkml:trace contextRef="#ctx0" brushRef="#br1" timeOffset="34494.61">4391 4565 5140,'0'0'176,"0"-1"-48,0 1-42,0-1-34,0-1-21,1-3-44,-1 4 67,-1 0 63,1-1 87,-1 1 109,1 1-109,0 0 35,-1-1 37,1 1 41,-8 1 493,0 0-43,1 0-42,-1 1-39,1 0-38,-1 1-37,1 0-35,0 1-33,-7 5 447,0 1-114,1 2-105,1 0-90,4-1-193,-1 1-45,-5 12 338,4-1-166,8-17-394,0 1 0,0 0-1,1-1 1,0 1 0,0 0 0,0 6-221,5 18 569,6 3-50,2 0-67,2-7-86,2-9-117,4-5-90,3-4-69,2-5-52,-9-2-38,1-2 0,-1 0 0,0-1 0,16-2 0,4-8-12,-6-4-47,-8 3-20,2-1-65,-2-2-70,36-39-600,-51 47 722,13-18-217,-7-2 95,-8 13 155,-1 0 38,-1 0 42,0-1 47,0-9 44,-4-1 87,-4 14-52,-2 1 39,-3 2 45,-4 2 51,-7 5 107,-3 7-39,2 9-54,9 7-68,2 24 51,8-15-127,3-26-133,0 0-1,1 0 0,-1 0 0,1 0 1,1 0-1,0 5-18,8 9 7,4-2-41,-9-12 3,0 0 0,0-1 0,0 0 0,1 0 0,0 0 0,3 1 31,-3-2-22,-1-1 0,1 0 0,0 0 0,0-1-1,0 1 1,0-1 0,0 0 0,0-1 0,0 0-1,0 0 1,0 0 0,0-1 0,0 1-1,0-1 1,0-1 0,3-1 22,28-12-156,-1-7-44,-3-5-62,-4-5-78,7-19-41,-25 32 292,-1 0 57,-2 3 64,-1 1 69,-1-1 79,-1 1 95,-3 9-196,1 1 38,2 0 204,-4 4-286,-1 1 0,1 0 1,-1 0-1,1 0 0,0 0 0,-1 0 0,1 0 1,-1 0-1,1 0 0,-1 0 0,1 0 0,-1 0 1,1 0-1,0 0 0,-1 0 0,1 0 0,-1 0 1,1 1-1,-1-1 0,1 0 0,-1 0 1,1 1-1,-1-1-35,5 4 283,-1 0-35,2 3-6,-2-1-148,-2-3-92,-1 0-35,8 15 174,0 0-43,-1 0-38,0-1-34,0 5-32,-2 0-33,-3-11-9,0 0 1,-2 0 0,1 1-1,-2-1 1,1 1 47,-1 13-48,-1-13-24,1 1-34,-1-1-36,-1 1-39,0-1-41,0 0-41,-2 0-45,0-1-46,-1 0-49,-1-1-50,-1 0-52,-1 0-54,-2-2-56,0 0-59,-1-2 201,-2-1 83,0-1 84,-1-1 83,13-3 202,-11 3-94,1 0 45,-3 0 30,-7 3 29,21-6 11</inkml:trace>
  <inkml:trace contextRef="#ctx0" brushRef="#br1" timeOffset="55692.01">6554 5496 4883,'-4'-12'583,"0"10"-241,2 2-84,-1-1 66,0 1 80,0 0 92,0 1-33,0-1 72,3 0 241,-1 0-97,1 0-89,0 1-83,0-1-77,-1 1-70,1 0-63,0-1-57,0 1-66,0 0-37,0 1 51,0 0-78,0 2 39,0-3-35,0 0-13,0-1 33,0 1 39,0-1 44,0 9 513,1-1-102,-1 0-91,1 1-83,0 1-2,1 0-88,0 5 58,0 1-98,2 8 124,-2-8-96,2 3 362,0 1 0,7 18-714,-4-16 657,-1 1 0,1 12-657,3 38 426,-8-56-369,-1-1-39,1 2-59,-1 1-81,-1 0-97,1 0-115,-2-10 12,0-2 39,-2-3 35,0-2 33,-5-3-128,-2-5 97,2-1 102,1-2 36,-8-18-124,12 10 71,2-2 88,2 0 66,-1 0 46,1-3 56,4-18 111,7 7-86,7 4-66,6 4-46,-11 15-20,0 0-1,1 0 0,0 2 1,14-7 12,11-3 26,-10 8-94,1 4 95,0 5 99,-2 6 105,-1 6 110,-4 6 117,-3 7 120,-4 7 127,-14-22-578,0 0-1,0 0 0,-1 1 1,0-1-1,-1 3-126,1 15 218,-2-11-137,-1-1-37,0 0-46,-1 1-53,0-4-38,-1 0-46,0 0-52,0 0-56,-1-1-61,0 0-65,-1 0-69,0-1-75,4-8 361,-1 0-52,0 0-52,1 0-50,-1 0-50,0-1-51,0 0-50,0-1-49,-1 0-49,1-1-50,1 0-48,-1 0-48,0-2-48,0 0-47,1-1-48,0 0-47,-1-2 317,0-2 65,-1-1-39,-1-6-204</inkml:trace>
  <inkml:trace contextRef="#ctx0" brushRef="#br1" timeOffset="55941.24">6896 5523 31482,'0'0'-411,"0"-1"760,0 1-73,0-1-72,0 0-67,0 1-66,0-1-63,0 0-61,0 0-58,0 1-56,0-1-53,0 0-50,0 0-48,0 1-46,0-1-43,0 0-40,0 0-28,0 0-34,0 0-602,0-1-108,0 0-88,0 1-42,0-1-49,0-3-3291,0 3 2732,0 1 995,0 0 33,0 0 40,0 0 46,0 0 37,0 0 62,0 0 69,0 0 76,0 0 82,0 0 90,0 1 96,0-1 104,0 0 2,0 1 60,0-1 52,0 1 45,0 0 37,0 0 42,0 0 151,0 0 31,2 2-129,0 1-123,0 0-107,1 1-87,-1 0-71,1 2-199,5 6-813,-5-9 962,1-1 47,0 0-86,-2-2 187,0 1 33,0 1 34,0 0 36,-1 2 29,-1 0 37,1 12 15</inkml:trace>
  <inkml:trace contextRef="#ctx0" brushRef="#br1" timeOffset="56421.28">7067 5679 6168,'3'0'469,"0"1"-36,1 2 352,5 15 1317,-7-12-1523,0 0 57,1 0 79,0-1 98,2 2-126,-1 1-43,1 0-43,-1-1-40,0 1-40,-1 1-38,0-1-36,1 0-35,1 9 311,1 0-123,-1 0-111,0 0-102,-2-4-150,1 0-48,0 0-42,0 0-36,-2 5 93,-1-7-141,1-4-50,1-7-63,4-10-73,-6 8 112,-1-1 1,1 0-1,0 0 0,-1 0 1,1 0-1,-1 0 1,0 0-1,0 1 1,0-1-1,-1-2 11,2-20-23,6 1 23,1 1 0,9-18 0,-8 20 0,-4 11 0,0 0 0,1 1 0,0-1 0,0 1 0,5-5 0,6-9 0,-16 22 2,0 0 0,1-1 0,-1 1-1,0 0 1,0 0 0,1 0 0,-1 0 0,1 0-1,-1 0 1,1 0 0,-1 1 0,1-1 0,-1 0 0,1 1-1,-1 0 1,1-1 0,0 1 0,-1 0 0,1-1-1,0 1 1,0 0 0,-1 0 0,1 1-2,-1-1 4,0 0 0,0 0 1,0 0-1,0 1 0,0-1 1,0 0-1,0 1 0,0-1 1,0 1-1,0-1 0,-1 1 1,1 0-1,0-1 0,0 1 1,-1 0-1,1-1 0,0 1 1,-1 0-1,1 0 0,-1 0 1,1 0-1,-1-1 0,1 1 1,-1 0-1,1 0-4,4 15 60,-1 1 51,1 4 75,1 11 161,4 15 190,-2-17-235,0-6-131,2-1-107,-10-23-66,0 1 0,1 0 1,-1 0-1,1 0 0,-1 0 1,1-1-1,-1 1 1,1 0-1,-1 0 0,1-1 1,0 1-1,-1 0 0,1-1 1,0 1-1,0-1 0,0 1 1,-1-1-1,1 1 1,0-1-1,0 0 0,0 1 1,0-1-1,0 0 0,0 0 1,0 0-1,0 1 2,0-2-6,1 1-1,-1-1 1,0 1 0,1-1-1,-1 1 1,0-1 0,1 0-1,-1 1 1,0-1 0,0 0-1,0 0 1,0 0 0,0 0-1,0 0 1,0 0 0,0 0 6,6-9-56,-1 1 1,1-1-1,-2 0 1,2-4 55,-4 8-20,11-18-138,1 1 1,7-9 157,-9 14-46,-1-1 37,0 0 47,0-1 59,-5 7-6,1 4 66,3 5 64,3 2 59,-11 3-135,-1 3-76,9 19-29,1 1-30,0 1-40,-2 0-52,-3-2-70,-5-10-81,7 22-324,-5-20 288,0-3-23,1 1-73,-3-6 123,1 0-33,0 0-38,0 0-40,0 0-45,0-1-48,0 1-53,1 0-56,-3-4 35,5 4-1081,-4-5 959,-1-1 172,0 0 54,-1-1-32,1 0-167</inkml:trace>
  <inkml:trace contextRef="#ctx0" brushRef="#br1" timeOffset="56756.05">7793 5807 2056,'2'-3'-230,"-1"0"38,1 0 36,-1 0 36,1 0 34,-1 0 33,2-3 40,1 1 119,-1-1 108,0 0 98,1 1 90,0 0 69,-1-1 68,1 1 59,0 0 50,0-1 125,1 1 40,18-18 3126,-14 15-2635,-1 3-402,-1 0-112,-3 2-445,1 1-38,-1 0-42,0 0-43,7-4 201,-1 1-71,4-3 35,11-3 79,-18 8-384,0-3-40,11-17-38,-13 7 8,-5 6 42,-4 3 36,-4 1 54,-3 1 84,0 2-60,2 2-50,6 1-79,-1 0-1,1 1 1,-1 0-1,0 0 1,1 0-1,-1 0 1,1 0 0,-1 1-1,1-1 1,-2 2-39,-6 3 126,-8 3 144,3 1 57,3 3 51,1 5 41,7-8-162,1-1-92,0 0-35,-2 5 16,3-1-39,2-10-90,1-1 0,0 0 0,-1 0 1,1 0-1,0 0 0,1 0 0,-1 0 1,0 1-1,0-1 0,1 0 1,0 0-18,8 14 183,6-3 18,-1-2-40,2-1-38,-1-2-35,18 6-5,1-6-105,-5-3-57,0-3-41,59 0-373,-64-2 358,-16 0 16,11 0-58,-13-1 75,-1-1-53,0 0-30,0 0-63,-1-1-73,1-2-85,-3 4 294,0-1-50,0 1-46,-1 0-40,3-2-351,-1 1-108,0 1 5,2-3-1007,-4 2 729,-2 0 271,1 1 407,-1-1 42,-1 1 49,0-1 54,0 1 59,-1-1 66,-1-1-114,-2 0 57,0-1 38,-4-1 37</inkml:trace>
  <inkml:trace contextRef="#ctx0" brushRef="#br1" timeOffset="54127.56">4947 6116 771,'0'0'241,"0"0"-54,0 0 110,0 0-109,0 0 34,0 0 39,0 0 43,0 0 44,0 0 45,0 0 139,0 0-70,0 0-62,0 1-61,0-1-54,0 0-52,0 1-46,0-1-42,0 0-21,0 1-47,0 0-33,0 0-91,-1 2-127,2-2 170,-1 0 71,0 0 96,0-1-38,0 0 34,0 1 111,0-1 73,0 1 79,0-1 89,0 0-13,1 0 70,-1 0 74,0 0 80,0 0 84,1 0 87,-1 0 92,0-1 97,7-6-554,-1-1-51,1 1-50,-1-1-45,0 0-42,1 0-38,4-8 199,0 2-148,-1-1-72,4-7 30,15-32 327,11-17-327,-9 18-148,-5-6-102,-12 26-84,1 1-35,13-29-79,-17 15 77,-9-24-5,-3 55 54,1 0 1,0 0-1,2 0 1,0-6 10,3 1 34,-1 2 38,0-7 78,-4 23-135,0 0-1,0 1 0,0-1 1,-1 0-1,1 0 0,0 0 0,-1 0 1,1 0-1,-1 0 0,0 0 1,0 0-1,1 1 0,-1-1 1,0 0-1,-1 0 0,1 1 0,0-1 1,-1 0-15,2 3 165,0 1-34,0 3 51,-1 6-61,-2 6-41,2-13-10,-7 28-8,-1 0-52,-5 21-27,5-18 36,2-4 49,1 0 69,0-2-60,1 1 47,-3 22 160,2-10 465,1 37-749,6-41 173,1 0-60,0-22-69,5 46 88,7 1-52,-11-55-74,0 0 0,0-1-1,1 1 1,0 0-1,0-1 1,3 2-6,-4-5-1,1 1-1,-1-1 1,1 0 0,0 0 0,1-1-1,-1 1 1,1-1 0,-1 0 0,6 3 1,10 0-1,0-5-51,2-7-62,9-14-126,-22 13 132,-1-1 0,0 0 0,-1-1 0,4-4 108,-1-2-111,-1 1 33,18-42-348,-13 17 207,-6 8 116,-1 2 101,-6 20 54,1 0 0,-2 0 0,0 0 0,0-1 0,0 1-52,-1-4 83,1 10-47,0 0 1,-1 0 0,1-1-1,-1 1 1,0 0 0,0 0-1,0 1 1,-1-1 0,1 0-1,-1 0 1,1 0 0,-1 1-37,-8-4 261,10 6-247,-1 1 0,1-1 1,0 1-1,-1-1 0,1 1 0,-1-1 0,1 1 1,0-1-1,0 1 0,-1-1 0,1 1 0,0 0 1,0-1-1,0 1 0,0 0 0,0-1 1,0 1-1,0-1 0,0 1 0,0 0 0,0-1 1,0 1-1,0 0-14,-3 37 105,2-31-99,0-1-1,0 1 1,1-1-1,0 1 1,1-1 0,-1 1-1,1-1 1,1 2-6,0 25 4,-2-28-7,0 1 1,1-1-1,-1 1 1,1-1-1,0 0 0,0 1 1,1-1-1,0 0 1,0 0-1,1 4 3,13 12-155,-5-8 11,-3-3-11,0-1-60,-2 0-78,0 1-94,-3-3 14,-1-3-75,0-2-115,-1-1 230,1-1-38,0 1-41,1-1-43,-4 0-344,1 0 83,0-1 78,0 1 74,-1 0 67,1-1 64,0 1 58,-1-1 53,1 0 65,-1 1 37,0-2-123,0 1 135,0-1 53,-2-2-228,2 3 158,1 0 70,-1 0-37,1 1-43,0-1-52,-3-3-353,0-2 70,-1 0-47,-1-4-233</inkml:trace>
  <inkml:trace contextRef="#ctx0" brushRef="#br1" timeOffset="54388.27">5417 5608 6939,'-7'-6'28,"0"-2"53,-4-4 97,0 1 65,-4 0 110,14 10-304,-1 0 1,1 0 0,-1 0-1,1 0 1,-1 1-1,0-1 1,1 1-1,-1-1 1,0 1-1,0-1 1,0 1 0,1 0-50,0 0 407,1 1-95,0 0-82,0 0-71,1 0-64,-1 1-41,0 0-30,2 3-54,-2-4 65,0-1 49,4 7-107,1-2-47,1 0-41,1-1-35,2 0-71,0 0-36,3 0-86,5 1-213,-2-1-7,-9-1 302,15 3-573,-8-3 332,0-1 21,5-1-95</inkml:trace>
  <inkml:trace contextRef="#ctx0" brushRef="#br1" timeOffset="54723.16">5601 5637 6939,'0'-7'31,"1"0"59,1 0 53,-1 0 47,2-1 91,1-1 50,0-1 116,3-5 291,4-10 511,-5 8-503,-4 10-478,-1 1-33,0-1-39,-1 0-44,0 2 238,0 0-73,0 0-64,0 1-53,0-2 76,0-7 200,0 8-226,0 2-73,0 0 38,0 0 46,0-1 51,0 0 163,-1 1-75,0 1-68,-1 1-61,0 0-51,0 0-45,-3 2 75,-7 5 215,10-5-316,0 1 48,-5 6 136,0 1-46,1 0-42,1 2-37,-2 11 110,2 3-98,1-1-70,2 32 141,2-37-151,0-15-105,1 44 214,2 0 50,14 109 821,-7-88-681,-4-27-218,0 1-43,4 16-24,21 90 295,-17-81-271,0 0-63,-6-24-88,-2-2-51,-5-25-14,-1 0-43,-3-1-40,-2-2-38,5-12 129,-1 0 0,0-1 0,0 1 1,0-1-1,0 1 0,0-1 0,-1 0 0,1 1 0,0-1 1,-1 0-1,1 0 0,-1 0 0,1 0 0,-1 0 30,0 0-38,0 0 0,0 0 0,0-1 0,0 1 0,0-1 0,0 0 0,0 1 0,0-1 0,0 0 0,0 0 0,0 0 0,0-1 0,0 1 0,-1-1 38,-30-11-397,6-9 46,7-8 45,4-4 45,5-3 44,3 0 43,3 0 42,1 4 43,3-14-55,2 30 95,0 0 0,1 1 1,1-1-1,0 1 0,4-8 49,3-6-108,4 1-41,3-1-83,3 1-88,3 3-109,-10 13 167,0 0-35,-5 5 142,0 1-60,1-1-55,-1 1-55,-1 0 10,0 0-35,8-5-448,-1-1-120,-1 0-107,3-3-328,-1-1-113,-5 4 306,0-1-40,6-15-1286,-13 22 2329,0 0 62,0-1 41,2-3 39</inkml:trace>
  <inkml:trace contextRef="#ctx0" brushRef="#br1" timeOffset="55078.1">5843 5849 8481,'1'-4'758,"0"1"-79,2-1-76,0 0-71,2 0-68,-1 0-64,2 0-61,-1 0-56,1 0-53,0 0-49,0 1-46,0-1-41,0 1-38,-1 0-34,4-2-65,5-4 52,-3 1-43,-2 0-32,-1 0-44,-2 2-23,-2 0-42,-1 1-47,-2 1-54,-2-1 129,-3 1 70,-1 1 56,-2 1 41,-19 0 161,24 2-180,-10 0-34,1 2 51,0 0 47,0 1 39,-3 2 97,0 2 46,9-4-115,0 0 0,0 1-1,0-1 1,0 1 0,1 0 0,0 1-1,-1 0-131,-8 13 340,3-1 179,-2 2-10,8-12-287,1-1 0,0 1 0,0 0 0,0 0 0,0 3-222,0 5 438,5 1 54,3 0 78,5 0 96,-3-7-351,1 0-42,0-2-42,0 0-36,1-1-37,1 0-32,9 4 37,2-2-103,-1-1-82,2-1-63,-1 0-44,1-2-55,1-1-71,1-2-94,-11-1 130,-1 0-33,4-1-141,0 0-73,0-1-80,-1 0-88,-4 0 306,-1-1 51,0-1 57,0-1 60,-3 0 76,-1 0 34,12-12 13</inkml:trace>
  <inkml:trace contextRef="#ctx0" brushRef="#br1" timeOffset="66023.75">3494 7076 385,'-9'-11'294,"7"6"-121,1 3-42,0-1 34,1 1 40,0-1 48,-1-1 708,0 2-91,0-1-82,-1 1-73,-1 0-63,0 1-55,0 0-44,-1 0-35,-17 1 2162,17 0-2055,1 1 54,-9 4 290,0 0-66,0 1-71,1 1-77,1 2-83,1 2-89,0 2-95,2 2-101,-3 9 252,1 1-60,0 1-61,2 1-59,1 0-59,3 0-58,3-1-58,3 0-57,5-5-17,7-5-100,5-4-84,3-5-69,15-5-133,-34-2 138,0 0 0,1-1-1,-1 0 1,0 0-1,1 0 1,-1 0 0,0-1-1,0 0 1,0 1-1,2-3 39,15-13-408,-5-3 51,-5-3 55,-4 0 60,-3-2 63,-2 0 69,-3-1 72,1 0 78,-1 7 47,1 0 52,-1 10 38,0 1-40,-5-8 145,2 7-107,-2-3 206,2 8 70,-1 16 502,4-1-530,0 2-90,2-7-211,-1 0-38,0-1-42,1-1-47,4 13 153,1-1-41,14 16 4,-4-16-101,1-1-33,7 0-40,-18-13 40,-1 0-1,0 0 1,1 0-1,0-1 1,-1 1 0,3-1 23,20 2-87,3-1-32,2-3-43,-1-4-53,-3-4-60,-6-7-70,-8-8-80,-9-9-89,-7 10 289,-1 3 99,-3 0 104,0-1 112,1 7 22,-2-3 74,-7-7-15,3 8 0,6 8-35,1 0 49,0-5 158,2 7-123,1-1 38,0 9-100,0 0-34,2 3 40,0 0-79,3 2-69,-2-2 3,-1-3 36,15 30 62,1-2-96,6 6-81,12 16-111,-3-4 50,-17-20 88,-3 7-81,-10-16 11,-4-2-38,-5-1-45,-7-4-51,-7-2-69,0-2-79,10-5 91,-1-1 1,0 0-1,0-1 0,-1 0 1,0 0 293,-19-1-561,23 1 267,-9 3-246,13-2 324,0-1-65,1 1 36,0-1-50,0 0-58,1 0-64,-1 0-74,0-1-80,0 0-89,0 1-95,1-2-1350,2-1 1276,0 1 344,0-2 49,0 0-40,0-2-183</inkml:trace>
  <inkml:trace contextRef="#ctx0" brushRef="#br1" timeOffset="61955.93">348 7147 385,'0'0'241,"0"0"-53,0-1 109,1 1-109,0-2 34,1 1-184,-1 0 74,0-1 67,0 1 59,0-1 51,0 1 43,1-2 429,2-3 938,-2 4-1002,-1 0-243,1 1-53,0-1-37,0 0-103,-1 2-176,0-1-34,1 0-36,-1 0-38,1 0 12,0 0 36,1-2 125,-1 0 114,0-1 93,-1 0 28,0 0 43,0-8 1089,-1 8-905,0 3-250,0 1-39,-1-1-37,1 1-34,-2-1 159,0 1-110,-1 0-103,0 0-65,-2 0-13,-5 2 6,7-2-27,1 1 74,-21 4 173,-3-1-68,6-2-126,0 2-45,2 1-51,2 2-53,-40 30 186,39-24-62,0 3 93,15-14-165,-1 0 0,1 0 0,0 0 0,0 0 0,0 0 1,1 1-1,-1-1 0,1 1 0,-1-1 0,1 1 1,0 0-1,-1 1-55,2-1 49,0 0 0,0 0 0,0 0 0,0-1 0,1 1 0,-1 0 0,1 0 0,0 0 0,0-1 1,0 1-1,0 0 0,1-1 0,-1 1 0,1 0-49,9 15 263,3-1-103,6 1-64,10 6-36,-5-5 25,2 3-5,-1 0-41,0-2-58,0 1-76,-6-5-39,-3 0-24,6 15-174,-22-30 315,0 0 0,0 1 1,-1-1-1,1 1 0,0-1 0,-1 1 1,0-1-1,1 1 0,-1-1 1,0 1-1,1-1 0,-1 1 0,0-1 1,0 1-1,0 0 0,-1-1 1,1 1-1,0-1 0,-1 1 0,1-1 1,-1 1-1,1-1 0,-1 1 1,1-1-1,-1 0 0,0 1 0,0-1 1,0 0-1,0 0 0,0 1 1,0-1-1,0 0 0,0 0 0,0 0 1,-1 0-1,0 0 17,-27 14-386,-2-5 109,-1-6 101,-1-3 90,-1-4 80,1-4 72,0-2 62,2-2 52,28 10-216,-1 0 34,-7-2 67,-5-2 76,5 1-86,3 1-71,2 0-87,4 2-17,0-1-51,2 1-57,1 0-65,2 0-71,1 0-77,2 1-85,3 0-90,-5 0-171,0-1 61,0 1 58,0-1 56,1 0 51,-1-1 50,0 1 47,0 0 43,1-1 41,-1 0 39,4-1-241,0-1 118,-1 1 95,1-1 54,2 0-66,-3 1 225,-1 0 60,1 0 42,4-2 39,-11 4 15</inkml:trace>
  <inkml:trace contextRef="#ctx0" brushRef="#br1" timeOffset="62686.98">563 7302 4497,'0'0'231,"0"0"-39,0 0 91,0-1-118,0 0-95,0 0-87,0-2-273,0 2 254,0 0 35,0 0 36,0 0 43,0 1 50,0-1 58,0 0 72,0 1 76,-1-1 84,1 1 93,0-1 101,-1 1 108,1 0 117,-1 0 125,0 0-807,-1 0 172,0 0 112,0 0 190,0 2 405,1-1-527,0 1-39,1-1-188,0 1-35,-1 0-72,1 0-33,0 0-37,0 0-42,0 11 576,0 1-58,0 0-49,0-1-42,0 13 314,0 33 938,1-51-1510,-1 1-32,3 9 113,2 2-47,3 7 18,-4-17-210,1-3-33,8 2-51,3-6-101,0-5-79,4-6-114,-16 5 213,0 1 0,0-1 0,0 1 0,0-1 0,-1-1 0,1 1 0,-1 0 0,0-1 0,1-2 93,8-14-63,-2 0-76,-6 8-4,-1 0 1,1-1 0,-2 1-1,1-6 143,-1 1-110,-1 0 37,0 0 51,-1-1 64,1 7 27,-1-1 38,-1 0 41,1 1 46,0-3 104,0 0 78,1 23 26,1-1-115,0-3-132,1 1-43,3 6 27,2 5-7,-3-5 12,-2 0-39,3 10 46,0-1-70,3 2-44,12 10-26,16 9-127,-10-17-54,-9-12-14,0-2-81,2-4-101,0-5-118,-7-2-56,-3-2 54,-1 0 51,-2-1 46,2-3-121,-2-2 75,-1-2 59,1-3 41,-2 1 94,3-6 9,-3-2 110,-1-3 104,-3-1 96,-1 1 89,-3 1 81,-3 2 75,-3 4 68,2 4-12,2 2 84,3 0 66,2-4 49,-1 7-124,-3 5-59,-1 11 276,6-4-396,0 0-48,1 2-43,0-1-36,2 5 28,-2 1-51,8 23 122,5 2-117,-7-18-111,1 0-34,0 0-34,0-1-36,1 1-55,-7-13-45,0 0 97,0-1 65,4 5 33,-3-4-91,-1-2-44,1-1-82,-1 1-126,-1-2 116,1 1-37,-1-1-41,0 0-43,1 1-47,-1-1-49,7 4-1256,-6-5 1166,0-1 49,-1-1 129,1-1 54,-1 0 66,0-2 74,-1 2 37,0-1 45,0 0 30,-1-2 29,0 5 11</inkml:trace>
  <inkml:trace contextRef="#ctx0" brushRef="#br1" timeOffset="62956.21">1132 7020 3726,'-12'-30'303,"7"19"-144,0 1 69,2 4-52,1 0 38,-1 0 42,0 0 48,1 0 52,0 1 57,0-1 62,0 1 68,0 0 402,0 2-65,0 0-59,-1 1-55,1 0-49,-1 2-45,1 0-39,-1 1-36,0 2 300,0 2-57,-2 18 1543,5-13-1860,0 0-57,1 1-52,-1 0-47,0 0-45,1 0-39,1 12 177,0-3-144,1 0-69,10 45 356,-5-38-299,-1-7-49,-1 0-36,5 14 89,1-1-86,2-1-73,5 0-60,7 12-136,-11-14-37,-4-9-12,-1-2-44,1 1-52,1-1-63,-10-17 237,-1 0-53,1 1-51,0 0-49,-1 0-50,1 1-47,-1-1-48,0-1-44,0 1-46,-1-1-43,0 0-43,-1-1-41,-1 0-41,0-1-39,-1-1-38,-2-1-37,3 1 218,-1-2 53,-1 0-31,-1-2-166</inkml:trace>
  <inkml:trace contextRef="#ctx0" brushRef="#br1" timeOffset="63206.84">1032 7161 4883,'22'0'1194,"29"-2"1743,-36 1-2102,1 0-76,-8 0-380,0 0-36,1 0-41,-1-1-44,1 1-50,-1 0-55,0-1-57,0 1-64,23-5 478,1 1-112,0 2-111,2 2-112,-22 1-143,21-3 179,-19 1-151,-1-1-63,1-1-83,-13 4-139,0 0 72,0-1 62,0 1 53,1 0 74,3-1 244,-3 1-253,-1 0-77,0 0-28,0 0-43,0 0-49,-1 0-55,1 0-83,0 0-78,0 0-85,-1 0-91,1 0-99,0 0-106,-1 0-114,1 0-121,-5 0 866,0 0 54,-2 0 34,-3 0 35</inkml:trace>
  <inkml:trace contextRef="#ctx0" brushRef="#br1" timeOffset="63471.61">747 7132 5525,'0'-3'37,"0"0"69,0-1 66,0 0 62,-1 1 57,1-1 54,0 0 51,0 0 46,0 1 44,0-1 38,1-2 628,0 1-148,1 2 57,0-1 264,5 2 716,-7 2-1474,0 0-67,1 0-63,-1-1-58,0 1-54,0 0-51,1-1-47,-1 0-43,0 0 61,1 0-110,-1 0-86,1 0-43,0-2-99,-1 2 96,0 0 88,0 1 3,0 0 38,3-2-19,1 2-48,0 2-36,4 2-47,2 2-21,12 2-284,-15-5 158,0 0-62,-1-1 16,-1 0-48,1 0-55,0 1-63,0-1-70,0 0-77,1 1-84,0-1-91,-3 0 409,1 0 34,12 6-398</inkml:trace>
  <inkml:trace contextRef="#ctx0" brushRef="#br1" timeOffset="64025.65">1587 7203 4497,'-13'-7'217,"3"2"10,0 0 61,-1 1 85,1 0 108,2 3-89,0-1 66,0 1 73,-2 1 79,8 0-535,-1 0 66,0 0 61,-1-1 53,0 1 17,0 0 34,-5-1 389,0 1 64,-11 1 1110,14-1-1322,0 2-34,1-1 34,0 2-89,-3 3 207,1 1-70,0 1-65,2 0-60,1 0-53,0 1-48,1 1-43,1 0-36,-1 6 109,1 0-57,1 34 567,2-33-546,-1-8-222,1 0-43,2 1-40,0-1-36,5 9-71,2-3-105,6-3-127,-15-12 252,1 1 1,-1-1 0,1 1 0,-1-1-1,1 0 1,-1 1 0,1-1 0,0 0-1,-1 0 1,1 0 0,-1 0 0,1-1-1,0 1 1,-1 0 0,1-1 0,-1 1-1,1-1 1,-1 1 0,1-1 0,-1 0-1,0 1 1,1-1 0,-1 0-1,0 0 1,1 0 0,-1 0 0,0 0-1,0-1 1,1 0 28,1-1-104,9-9-183,-1-1 90,-2 0 70,-4-2 50,-1 0-49,1-4 34,0 0 65,2 2 69,1 5 75,-7 11-84,-1 0-1,0 1 1,1-1-1,-1 1 1,1-1-1,0 1 1,-1-1-1,1 1 1,-1-1-1,1 1 1,0 0-1,-1-1 1,1 1-1,0 0 0,-1 0 1,1-1-1,0 1 1,0 0-1,-1 0 1,1 0-1,0 0 1,0 0-1,0 0-32,4 4 320,0 3-46,3 5-5,5-1-101,-1-3-4,0 2-37,1 1-41,0 0-45,-1 0-50,0 0-54,0 0-57,-2-2-63,-4-3 46,0 0-84,1-1-78,1 1-74,-1-2-70,1 1-65,0-1-60,0-1-56,0-1-51,0 0-47,0-2-41,-1 0-38,8-4-893,-3-5-94,-10 6 1631,1 1 62,0-2 40,2-1 40</inkml:trace>
  <inkml:trace contextRef="#ctx0" brushRef="#br1" timeOffset="64873.28">1814 7174 4112,'-3'-13'85,"0"1"-58,-7-30-92,6 24 92,2 7 39,0 1 51,-1-1 63,1 1 74,-1-1 85,1 1 98,0 0 108,-1-1 120,2 5-116,-1 0 56,1-2 396,-2 1 108,0 0 97,-1 1 85,3 6-678,1 0-69,0 0-66,0 0-61,0 0-56,-1 0-53,1 1-49,0-1-44,0 1 84,0 1-113,0-1-95,-1 0-44,1 3 8,0-2 22,0-1 101,0 0-36,0-1 43,0 12 399,1-1-82,0 0-76,0-1-69,1 5 66,1 0-114,0 0-91,0-1-65,6 28 140,-6-22-130,-2-9-37,0 0 36,0 1 42,-1 1 52,3 29 146,5 0-102,5 0-121,-5-21-140,2-1-38,-4-6-6,9 19 11,-6-28-42,-8-5 31,0 0 0,-1-1 1,1 1-1,0 0 0,-1-1 1,1 1-1,-1 0 0,1-1 1,-1 1-1,1-1 0,-1 1 1,1-1-1,-1 1 0,1-1 1,-1 1-1,0-1 0,1 0 1,-1 1-1,0-1 0,1 0 5,1-13-110,0-2 70,1 7 40,1 0-1,0 0 0,0 0 1,0 1-1,1-1 1,1 1-1,-1 0 1,1 0-1,2-1 1,-4 6 1,0-1 1,0 0 0,0 1-1,1 0 1,-1 0-1,1 0 1,0 1-1,0 0 1,0 0 0,0 0-1,0 0 1,0 1-1,0-1 1,1 1 0,-1 1-1,0-1 1,5 1-2,9 3-48,-3 4-84,3 11-188,-6 5-101,-12-18 337,0-1-1,0 0 1,0 1 0,0-1 0,-1 0-1,0 1 1,0-1 0,0 1 0,0-1-1,-1 1 1,0 2 84,-5 10-276,-4 0 44,-21 14-1040,-9-6 61,-2-4 85,4-5 109,28-12 777,0-2 45,0-1 43,2-2 38,-7-3-17,4-4 103,4-6 87,7 11-47,-1 1 1,1-1-1,0 1 1,1 0-1,-1-1 0,0 1 1,1-1-1,-1 1 0,1 0 1,0-1-1,0 1 0,0 0 1,0-1-1,0 1 1,0 0-1,0 0 0,1 0 1,1-1-13,9-12 93,2 2-34,15-12-31,11 0-107,22-8-145,-12 7 71,-20 7 129,27-25-167,-34 25 153,2 0 53,-7 6 50,-1-1 0,0 0 0,4-6-65,9-18 171,-8-7 84,-17 27-204,-4-1 126,-3 0 118,-4 1 109,-2 2 101,-4 2 92,-2 2 85,-4 4 76,7 5-207,2 2-76,0 1-69,2 1-63,0 2-56,2 1-49,0 2-43,0-1-36,-3 12 116,1 13 46,5-17-147,0-6-21,-4 40 222,3 0-47,4-1-47,4-2-46,6 0-47,6-1-47,6-1-46,6-2-46,-21-30-48,1-1-1,-1 1 1,2-2 0,3 4-1,15 3-6,5-9-34,-28-6 7,21 0-211,6-5-228,-30 4 422,1 0 1,-1 0 0,0 0 0,1 0 0,-1 0 0,0-1-1,0 1 1,0-1 0,0 0 0,1-1 49,11-18-280,-6 7 20,14-32-645,-15 26 560,-5 9 189,0 0 37,-2 0 44,-1 0 51,-1 3-8,-9-37-207,1 26 152,-7 6 81,17 13 23,-1 0 0,1 0 0,-1 0 1,1 0-1,-1-1 0,1 1 0,-1 0 1,1 0-1,0 0 0,-1 0 0,1 0 1,-1 1-1,1-1 0,-1 0 0,1 0 0,-1 0 1,1 0-1,0 0 0,-1 1 0,1-1 1,-1 0-1,1 0 0,0 1 0,-1-1 1,1 0-1,0 0 0,-1 1 0,1-1 1,0 0-1,-1 1 0,1-1-17,-9 20 436,4 5-111,6-3-121,15 35 205,-5-34-257,7-1-60,-6-12-89,1 0-38,1-2-43,30 10-56,-23-11 53,-2-3-36,-1 0-61,3-2-115,-10-1 102,-1 0-35,0-1-38,-1-1-41,1 0-44,-1 0-48,-3-1 37,1 1-80,-1-1-69,0-1-56,4-2-558,13-10-1662,-17 11 2242,0-1 63,1-2-37,3-3-192,-10 10 709</inkml:trace>
  <inkml:trace contextRef="#ctx0" brushRef="#br1" timeOffset="68697.88">4933 7174 771,'3'-3'-113,"0"-1"118,-1 1 105,0 0 88,-1-1 204,0 0 109,-2 0 58,-3-5 812,2 6-996,-1 1-42,2 1 30,1 0-41,-1 1-40,0-1-37,0 1 154,-1-1-118,0 1-66,0 0-104,1 0-71,-3 1-1,3-1-9,0 0 33,0 0 45,0 0 59,-12 1 715,1 2-35,0 1-36,0 2-36,1 1-36,0 2-38,1 0-36,0 1-38,0 1-38,1 0-38,0 1-39,1 0-38,0 0-40,1 0-40,0-1-39,1 1-41,-1 2-6,3-1-69,2 0-25,8 19 229,-1-17-262,-3-10-137,5 14 143,2-10-119,3-5-81,6-2-87,10-5-113,-3-7-58,0-9-109,-19 14 245,-1-1 0,0 0 0,-1 0-1,1 0 1,0-4 125,18-38-641,-12 14 244,-2 6 103,-2 0 49,2-5 27,0-15 151,-6-3 82,2-14 79,3 1-25,-5 25 51,-2 6 64,-1-1 107,-1 26-145,-7-4 66,6 9-114,0 2 46,1 0-11,1 1 34,0 21 37,-1 1-41,0 25 63,0 2-91,2 64 106,0-80-112,2-2 58,4 15 11,3-1-79,7 7-56,-10-34-60,1 0-1,10 15-2,2-5-23,-10-19-24,2 0-33,-11-9 63,0 1-1,0 0 0,1-1 1,-1 1-1,0-1 1,0 1-1,0-1 0,0 1 1,1-1-1,-1 0 0,0 1 1,1-1-1,-1 0 1,0 0-1,0 0 0,1 0 1,-1 0-1,0-1 1,1 1-1,-1 0 18,22-13-258,-14 6 183,10-11-471,-5-6 78,-3-3 81,-2 1 86,-4 9 140,4-8-50,2-5-36,-6 9 133,-2 2 70,-2-2 60,0 4 61,2 1 51,0-1 46,2 1 47,-4 9-158,-2 0 108,-1 1 85,-2 1 65,4 5-280,0-1 1,-1 1 0,1-1 0,0 1-1,-1-1 1,1 1 0,-1 0-1,1-1 1,-1 1 0,1 0 0,-1 0-1,1-1 1,-1 1 0,1 0 0,-1 0-1,1 0 1,-1-1 0,1 1-1,-1 0 1,1 0 0,-1 0 0,1 0-1,-1 0 1,1 0 0,-1 0-1,0 0 1,1 0 0,-1 0 0,1 1-1,-1-1 1,1 0 0,-1 0 0,1 0-1,-1 1 1,1-1 0,-1 0-42,-1 3 280,0 0-59,0 2-48,1-1-41,-2 5 34,-1 10 125,1-1-100,3 0-51,1 1 1,2 1 1,0 0 0,1 3-142,-3-18 37,6 18 163,1 1-79,4-1-74,2 0-66,2-3-61,2-3-51,3-2-47,2-5-39,-11-8 206,-1-2-52,0-2-45,-1-2-37,6-7-149,5-11-229,0-11-109,-10 11 287,-4 5 149,-1 1 114,2-9-25,-1 0 85,-1 1 78,-2-1 70,-2 1 62,-2 0 57,-4 0 48,-2 0 42,1 8 39,5 0 332,6 11-136,-1 7-338,1 3-58,20 29 253,-12-10-198,-6-11-145,0 0-53,5 9-47,-1 0 0,-2 0 0,1 2 16,12 27-102,-1 2-135,-15-15 2,-8-15 11,-6-2-82,-6-4-105,3-10 160,-2-2-34,-9 1-254,-15 1-311,13-3 247,12-2 251,1-2 57,-6-2-110,-18-8-420,25 6 513,0-1-67,1 1-115,4 2-213,3-3-128,1-9-462,0 7 795,0 3 212,0 0 34,0-5-398</inkml:trace>
  <inkml:trace contextRef="#ctx0" brushRef="#br1" timeOffset="68967.73">5216 6821 12464,'10'1'388,"-2"1"-105,0 1-104,-1 1-104,0 1-103,-1 0-104,0 0-102,-1 1-102,-1-2 88,-1-1-35,0 0-36,1 1-36,0-1-35,-1 0-36,1-1-35,1 1-36,-3-2 208,1-1 33,5 1-398</inkml:trace>
  <inkml:trace contextRef="#ctx0" brushRef="#br1" timeOffset="69294.47">5673 6794 8481,'1'-2'126,"0"0"-37,1-4 14,1-6-2,1 5 44,-3 4-41,1 0 34,-1 1 40,1-1 48,0 1 132,1 0 95,0 1 108,-1 0 120,0 1-291,0 1 33,-1-1 37,1 1 38,0 0 39,0 0 40,0 1 43,0 0 43,9 12-22,-1 1-87,-3 2-74,-1 2-63,1 12 152,-1 18 147,0-10-144,-2-14-152,3 6-33,0 2-57,-1 0-51,0 2-50,-1-1-46,0 0-43,0-1-39,-1-2-36,9 33 140,-4-25-171,-6-20-68,-2 0-43,-1-15-60,0-1 33,0 5-31,1 11-90,-1-13 82,-1-1-82,0-2 29,0 0-52,0-1-57,0 0-66,-1 0-72,1-1-80,-2-1-87,1 1-94,1-1-10,0-2-1021,1-1 758,0 0 409,0-2 61,0-1-41,0-4-207</inkml:trace>
  <inkml:trace contextRef="#ctx0" brushRef="#br1" timeOffset="69671.38">5928 7006 2570,'0'-1'-145,"0"-1"37,0 1 36,0 0 33,0-2 59,0 0 116,0 0 76,1 1 76,-1-1 66,0 0 57,0 0 147,0 0 55,0 0 174,-1-1 445,0 2-216,0 1-372,0 1-139,0 1-39,-1 0 47,0 1-92,-1 1-109,2-1-202,0 0-34,-11 13 967,-2-1-114,6-5-401,-1 0-36,-6 13 392,2 1-109,-6 14 401,11-13-419,8-21-684,0-1 1,-1 0-1,1 0 1,0 0-1,1 1 1,-1-1-1,0 0 1,1 0-1,-1 0 1,1 0-1,-1 1 1,2 0-74,-1-1 71,0 1-1,1-1 1,0 0 0,-1 1 0,1-1 0,0 0 0,0 0-1,0 0 1,1 0 0,-1-1 0,2 2-71,14 7 166,1-2-47,1-3-51,0-1-51,0-2-53,1-2-56,-1 1-55,0-2-59,3 1-112,-19 0 433,0 0-43,0 0-41,0 0-40,0-1-36,-1 1-37,5-1-178,-3 1 46,-1-1-39,5-1-357,-2 1 75,-1-1-55,7-2-706,9-8-1449,-15 7 1883,-1 0 71,-1 0 206,-1 0 83,0-1 100,-1 0 114,-1 0 110,0 0 71,-1 0 45,-1-5 45</inkml:trace>
  <inkml:trace contextRef="#ctx0" brushRef="#br1" timeOffset="69905.95">6213 6610 5911,'0'-1'-54,"0"-1"70,0 1 65,1 0 61,-1 0 56,0 0 52,0 0 47,1 1 43,-1-1 86,1 0 43,0 0 569,0 0 69,2 1 1561,-2 0-1896,-1 0-53,1 1 47,0-1-428,-1 0-36,1 1 85,0 0-104,-1 0-117,0 0-131,1 0-34,-1-1-35,0 1-38,0 0-38,0 0-42,0-1-41,0 1-44,0 0-45,0 0-48,2 7 471,1 2-56,1-1-79,1 1-99,-2-4-36,1-1-61,-1-1-68,0-1-75,-2-2 12,0 0-67,-1-1-68,0 0-70,0 0 32,0 0-723,0 0 529,0 0 290,0 0 46,0 0-27,0 0-141</inkml:trace>
  <inkml:trace contextRef="#ctx0" brushRef="#br1" timeOffset="70189.39">6327 6597 5911,'2'0'823,"0"1"-57,0 0-55,-1 0-54,1 1-52,-1 0-51,1 0-48,-1 0-46,0 1-46,-1 0-44,1 0-42,0 0-40,-1 0-38,0 1-37,1-1-36,-1 1-33,-1 2 21,1-1-74,-1 1-69,0-1-60,-2 3-119,0-2-98,-1-1-75,0-2-52,-2-1 315,-3-2 48</inkml:trace>
  <inkml:trace contextRef="#ctx0" brushRef="#br1" timeOffset="70722.73">4391 6850 6553,'-2'0'-410,"0"0"80,1 0 77,-1 0 72,0-1 70,1 1 65,-1 0 63,1-1 59,0 1 55,0-1 52,-1 1 49,1-1 44,0 1 42,0-1 37,0 0 456,-1 1 87,1-1 79,0 1 31,-1 0 1401,1 1-1001,1 0-630,0 1-64,0-1-80,-1 2-93,1-1-110,0 0-261,0 0-34,0-1-34,0 1-37,0 0-39,0 1-40,1 2 155,1-1-34,0-1-39,1-1-41,-1-1-45,0 2-46,0 1-51,-1 1-52,-1-1 86,1-1-110,0 0-97,1-1-87,1 0-172,1-1-89,1 0-216,3-2-537,1 0-29,-3-1 513,0 1 204,-2-1 70,0 1 173,0 0 73,-1 0 86,0-1 96,-1 2 132,0-1 42,-1 1 44,0-1 48,3 0-199,0 0 54,0 1 35,1 0 34</inkml:trace>
  <inkml:trace contextRef="#ctx0" brushRef="#br1" timeOffset="71042.03">4534 6808 1285,'0'-10'528,"0"5"-102,1 2-3,0 1 81,0 0-11,1 0 78,-1 0 87,2 0 96,-2 1-214,1-1 46,-1 1-394,-1 0 38,2 0 334,-1 0 118,-1 1 93,0-1-103,0 2 33,-1 0 1485,0 2-923,1-2-674,0 0-40,-1 2 108,1-1-106,1 0-189,-1 1-101,1-1-112,0 1-125,5 11 448,-3-4-223,-1-3-139,-2-3-103,1 0-38,-1 3-114,0-3 20,0 0-38,0 0-41,0 0-43,0 0-46,0 1-49,0 7-1418,0-11 1176,0 0-147</inkml:trace>
  <inkml:trace contextRef="#ctx0" brushRef="#br1" timeOffset="72710.48">7125 6962 385,'5'-28'2434,"0"14"-1264,2 2-34,4-4 312,2 0-94,-5 6-523,0-1-53,-1 0-61,0 0-64,-1-1-70,-2-1-75,-1-1-81,-2 0-87,1-13-15,4 2 70,-2 7-56,-1 0 48,-3-1 51,-3-1 55,-1 8-335,0 2 105,3 7-138,0 1 1,0-1-1,-1 1 1,0-1-1,1 1 1,-1-1-1,0 1 1,0 0-1,-2-1-125,-1-1 209,0 1-40,5 3-157,0 0 1,-1 0-1,1 0 1,0-1-1,0 1 1,0 0-1,0 0 1,0 0-1,-1 0 0,1 0 1,0 0-1,0 0 1,0 0-1,0 0 1,-1 0-1,1 0 1,0 0-1,0 0 1,0 0-1,0 0 0,-1 0 1,1 0-1,0 0 1,0 0-1,0 0 1,0 0-1,-1 0 1,1 0-1,0 0 1,0 0-1,0 0 1,0 0-1,-1 0 0,1 0 1,0 0-1,0 0 1,0 1-1,0-1 1,0 0-1,0 0 1,-1 0-1,1 0 1,0 0-1,0 1 1,0-1-1,0 0 0,0 0 1,0 0-1,0 0 1,0 1-1,0-1 1,0 0-1,0 0 1,0 0-1,0 0-12,-19 43 567,6 2-94,6-10-168,3 2-35,3 37 196,4-18 379,8 38-845,-3-45 322,0-2 50,-6-38-287,28 126 455,-15-77-373,-3 0-103,1-6-80,1 8-69,-12-31 2,-4 0-33,-6-9-175,-3-7-116,-7-4-199,14-9 474,1 1 0,-1-1 0,1 0 0,-1 1 0,1-2 0,-1 1 0,1 0 0,-2-1 132,-30-10-1096,13-1 418,7 2 183,2-1 91,4 2 183,0-1 0,1 0 0,1 0-1,-2-3 222,-2-6-267,1-2 33,3 4 73,1-1 38,2 0 44,1 0 51,0-22 68,4-17 113,0 48-123,0 1 1,1 0-1,0-1 1,0 1-1,2-3-30,14-22 40,-2 12-63,1 0-44,19-17-170,-11 14 30,6-2-255,1 1 1,15-8 461,-16 14-190,0 0 60,-4 7-250,-11 9 170,-3 2 105,2 1 93,-14 1 249,0 1-86,-1 1-51,-2 4 60,2-6-58,-7 15 489,3 0-81,-1-1-74,-5 8 168,-3 21 394,8-7-418,5-15-273,3-1-55,3-3-63,3-4-73,1-7-100,0-4-62,18 0-242,-24-3 242,3-2-248,-1-2 93,-1-2 72,0-1 51,2-11-36,-6 13 30,1-9-119,0 0-1,0 0 1,-2-1 0,0 1-1,0-1 204,-2-14-294,-2 5 63,-8-7-135,1 14 182,3 6 121,1-2 77,-3 0 276,5 7-35,3-2 56,2 10-98,1-1-44,1 1-39,0-1-33,5 2 31,5 1-76,-5-2-5,12 8-180,11 14-131,-10-7 104,13 13-18,-29-26 159,-1 1 1,1 0 0,-1 0 0,0 0-1,0 0 1,0 0 0,-1 1-1,0 0 19,1 3-30,-1-1 0,0 1-1,-1 0 1,0-1 0,0 3 30,0 31-188,-3-19 46,-5-4 37,-2-2 41,-3-1 44,0 2 49,0 3 59,8-9 203,6-4-52,4-5-47,3-2-41,16-8 50,2-3-100,-7 3-56,-11 4-130,3 0 46,24-8 73,-21 6-58,-1-1-70,0 0-101,-3 0-67,0-1-112,-6 4 140,-1-1-35,1 0-37,0 0-39,-1 0-41,0-1-44,0 1-46,0-1-49,-1 0-50,0-1-54,0 1-54,-1-1-59,1-1 221,0-1 53,0-2-42,2-6-197</inkml:trace>
  <inkml:trace contextRef="#ctx0" brushRef="#br1" timeOffset="73668.09">8263 6624 9123,'-6'-12'88,"2"3"31,3 5-14,-1-1 37,-1 0 44,1 1 51,0-1 59,0 2 66,0-1 73,-1 2 80,3 1-32,-1 1-44,1-1-43,-1 1-40,0 0-39,1 0-35,-1 1 182,0 0-117,0 0-99,0 1-80,0-1-63,1 1-37,-2 2 13,2-2 41,-1-1 58,1 0 111,1 7 303,0 2-100,1 0-83,0 1-66,0 2-11,1 8 101,0 0-156,-1 2 42,12 82 1194,-6-64-932,-3-20-314,2 10 71,-1 1-59,0-2-58,-1 1-53,-2 0-54,-3 0-49,-1-1-49,-4 1-45,1-18 40,-1 1-83,-3-2-70,0-2-55,8-10 176,-1 1 0,1-1 1,-1 1-1,1-1 0,-1 1 1,1-1-1,-1 0 0,1 1 1,-1-1-1,0 0 0,1 0 1,-1 1-1,0-1 0,1 0 1,-1 0-1,0 0 0,1 0 1,-1 0-1,0 0 0,1 0 1,-1 0-1,0 0 1,1 0-1,-1 0 0,1 0 1,-1-1-1,0 1 19,0-1-35,-1 0 0,1 0 0,0 0 0,0-1 0,0 1 0,0 0 0,0-1 0,0 1 0,0 0 0,0-1 0,0 1 0,1-1 0,-1 0-1,1 1 1,-1-1 0,1-1 35,-6-20-320,3 0 38,2-23-178,8 1 118,6 0 93,17-26-13,26-31-13,-50 90 238,1 0 34,0-1 0,1 2 0,0-1 0,1 1 0,0 0 0,0 0 0,5-2 3,1 1-25,-2 1 47,0 0 35,16-6 158,-27 16-184,0 0 0,0 0-1,1 0 1,-1 1 0,0-1-1,1 1 1,-1 0-1,1-1 1,-1 1 0,1 0-1,-1 1-30,0-1 32,0 0 0,0 1-1,0-1 1,0 1-1,0 0 1,0 0 0,0 0-1,0 0 1,-1 0 0,1 0-1,0 0 1,-1 0-1,1 1 1,0 0-32,7 10 236,-4 2-64,-2 4-28,-3 8-2,0-16-86,0 42 313,0 0-42,0-18-144,0-1-36,0-5-59,0 0-34,0-1-38,0 1-44,-1-7 14,-6 18 43,3-14-58,2-11-28,1 2-43,2-7-106,1-5-67,5-8-387,3-13-134,-7 11 575,0 0 42,-1 2 67,-1 0 43,7-11-295,0 0 44,0 1 50,1-1 53,-1 1 57,1 0 61,0 1 65,0 0 69,-4 6-2,-1 0 0,0 0-1,-1 0 1,1 0 0,-1-3-35,7-11 162,-5 12-39,1 1 39,-7 9 39,1 1-38,1 4 68,0 1-102,2 13 53,-3-15-60,3 4 23,9 34 446,-5-21-340,3-1-34,2-1-37,2-3-41,4-4-42,3-5-47,-10-5-22,1-1 0,-1-1 0,0 1 0,1-2 0,6 0-28,31-8 12,-9-9-94,-22 4-1,-1-2-32,-1-3 19,-3-1-59,-9 12 84,0 1 0,-1-1 0,0 0 0,-1 0 0,0 0 0,0-1 0,0 1 0,-1 0 0,0-2 71,-1-23-201,-3 16 145,-2 0 43,-2 0 50,-2 0 58,7 14-74,1-1 1,-1 1-1,0 0 1,0-1 0,-1 1-1,1 0 1,0 0-1,-1 1 1,1-1-22,0 1 23,0 0 1,1 0-1,-1 0 1,0 1-1,0-1 1,0 1-1,1-1 1,-1 1-1,0 0 1,0-1-1,0 1 1,0 0-1,0 0 1,0 1-1,1-1 1,-1 0-1,-1 1-23,0 0 36,0-1-1,1 1 0,-1 1 1,1-1-1,-1 0 0,1 1 0,0-1 1,-1 1-1,1 0 0,0 0 1,-1 1-36,-11 17 174,5-5-32,-7 20 69,15-33-202,0 0 1,1 0-1,-1 1 0,1-1 1,0 0-1,0 1 0,0-1 1,0 1-1,0-1 0,0 0 1,1 1-1,-1-1 0,1 0 0,0 0 1,0 1-10,9 18 27,5-1-90,1-3-53,-6-9 6,-1 0-1,1 0 1,0-1 0,8 3 110,9 4-157,-23-13 135,37 16-158,-21-9 75,3 0-66,1-1-83,-9-4 41,-1 0-50,1-1-56,-1-1-63,0-2-69,-1 0-76,-1-2-84,0-2-88,-3 0 158,1-4-107,-10 9 637</inkml:trace>
  <inkml:trace contextRef="#ctx0" brushRef="#br1" timeOffset="74360.42">9857 6597 8481,'0'-2'44,"0"-1"37,0 1 37,0-1 35,0 0 64,0 0 42,-1 1 40,1-1 37,0 0 36,1 0 34,-1-2 497,2 0 109,0 2 90,2 1 74,0 1 56,-3 1-685,0 0-73,0 0-66,0 1-62,0-1-57,0 1-51,0 0-48,0 0-41,0 0 31,1 1-89,-1 0-59,1 2-21,0-1 70,-2-2 43,1 1 78,8 18 258,0 1-67,-1 0-59,-1 1-53,-1 1-47,0 0-39,6 23 101,18 67 210,-15-74-283,2 5 27,-10-14-124,-5-14-75,-2-10-22,1 1-1,0-1 1,1 0 0,-1 0-1,1 0 1,1 0-29,16 22 56,-19-28-56,0 1 0,1-1 0,-1 1 0,0-1 0,1 1 0,-1-1 0,0 0 0,1 1 0,-1-1 0,1 0 0,-1 1 0,0-1 0,1 0 0,-1 1 0,1-1 0,-1 0 0,1 0 0,-1 0 0,1 1 0,-1-1 0,1 0 0,-1 0 0,1 0 0,0 0 0,-1 0 0,1 0 0,-1 0 0,1 0 0,8-10 0,0-1 0,0 0 0,-1 0 0,-1-1 0,6-11 0,6-14 17,16-30-89,13-33-189,-9-4-37,-21 31 162,-9 15 74,-5 32-54,-2 13 11,0 0-40,-1 9 103,1-11-195,0 2-68,-3 2-73,-3 0-74,4 12 139,0 0 50,0 0 46,0 0 39,0 2-77,0 0 95,-2 8-127,2-6 69,0-1 34,1-1-62,-1 0-71,1 1-86,1 0-20,4 11-878,-3-8 776,0-2 138,0 1 41,0 0-29,2 4-144</inkml:trace>
  <inkml:trace contextRef="#ctx0" brushRef="#br1" timeOffset="75032.35">10512 6653 6168,'0'0'578,"0"0"-59,0 0-55,0 0-52,0 1-48,0-1-44,0 0-41,0 0-37,0 1 122,0 0-96,0 0-98,0 0-37,0 2 214,0-1-155,0 0 86,0-1-95,0 0 37,1 12 701,0-1-91,0 0-82,1 0-78,0-1-69,0 1-63,1-1-56,0 1-50,1 5 149,-1 0-74,0-1-95,0 20 490,4 8 24,-2-26-573,-3-2-68,-2-5-150,-2-1-57,-3-2-43,-2-3-48,2-3-206,1-4 50,0-8-57,3-23-61,2 18 74,-1-4 152,0-50-76,1 46 110,1 1 0,1-1 1,4-14 26,4-11-31,-7 26-16,1-1-1,1 1 0,2 0 1,3-6 47,16-16-36,-16 29 16,11-14-51,-21 28 70,0 0 0,0-1 0,0 1 0,0 0 0,1 0 0,-1 0 0,0 0 0,1 0 0,-1 1 0,1-1 0,-1 0 0,0 0 0,1 1 0,0-1 0,-1 1 0,1-1 1,-1 2 13,1-1-1,-1 0 1,0 0 0,0 1 0,0-1 0,0 0 0,0 1 0,0-1 0,0 1 0,0-1-1,0 1 1,0 0 0,0 0 0,0-1 0,0 1 0,0 0 0,0 0 0,0 0-13,15 25 180,5 35 113,-20-58-270,3 18 70,0-1-1,-1 1 1,0 6-93,2 18 175,4 0 36,1-12-94,16 51 283,-16-58-309,1-3-57,-2-8-70,3-5-65,6-3-142,1-8-73,-15 0 249,-1 0-1,1-1 1,-1 1-1,0-1 1,1 0-1,-1 0 1,0 0-1,0 0 1,0 0 0,0-1 67,7-8-191,-3 0 39,8-16-329,-1-1 96,-1 1 87,-2-2 77,1-5 44,-1 0 80,4-18 68,-1-1 89,12-39 90,-21 74-38,11-25 70,-3 19 0,-3 9 38,1 3 112,-10 11-111,0 1-45,1 0-40,-1 1-34,1 0-7,0 1-40,4 5 26,-5-5 0,0-1-21,7 14 263,-3 2-51,-1 2-47,-1 1-39,4 25 114,0-15-149,0 2 35,6 34 261,11 52 401,-5-42-360,-10-45-330,2 0-36,0-2-44,2-1-50,-3-11-200,-5-8 31,2 0-104,-3 1-97,-3-7 202,0 0-40,1 1-284,0 0-228,2-2-488,-2-3 470,-1 0 265,0 0 104,0-2 35,0 1 84,0 0 34,0-1 41,0 0 44,1-1-12,0-1 45,1-2 30,2-3 29</inkml:trace>
  <inkml:trace contextRef="#ctx0" brushRef="#br1" timeOffset="75454.16">11623 6850 2056,'0'0'727,"0"0"-35,0 0 104,0 0-348,0 0 37,0 0 150,0 0 46,0 0 1684,0 0-1377,0 0 101,0 0-101,0 0-96,0 0-92,0 0-86,0 0-73,0 0-56,0 0-40,0 0-44,0 0-63,0 1-59,0-1-55,0 0-49,0 1-47,0-1-41,0 1-36,0 0 54,0 1-92,0 3 28,0-4-80,0 0 36,0 0 51,0 0 62,0 0 74,0 0 85,0-1-509,0 0 55,0 1 46,0-1 40,0 1 86,0 1 272,0-1-289,0 0-57,0-1-98,0 1-9,0-1-41,0 0-59,0 0-56,0 1-63,0-1-67,0 0-74,0 0-77,0-1-85,0 1-88,0-3 89,0-2-42,0-1-170,0-4-458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2:11.511"/>
    </inkml:context>
    <inkml:brush xml:id="br0">
      <inkml:brushProperty name="width" value="0.05" units="cm"/>
      <inkml:brushProperty name="height" value="0.05" units="cm"/>
    </inkml:brush>
  </inkml:definitions>
  <inkml:trace contextRef="#ctx0" brushRef="#br0">29 58 7196,'0'-2'1101,"0"1"-89,0 0-87,0 0-82,0 0-77,0 1-76,-1 0-70,1 1-66,0 0-63,0-1-59,0 2-55,0-1-51,0 1-47,0-1-44,0 1-39,0 0-36,0 1 33,1 0-67,0 2-16,3 3-35,-1-6-14,1-1 58,0 0 84,-1-1-158,8 0 18,1-2-42,-3-5-31,-4 2-23,1 0-30,-1 1-53,8-10-420,-9 1 314,-3 4 155,-1-3 43,-1 5 69,-4 2 80,-3 2 106,-8 3 219,-2 4 38,7 0-191,3 0-91,1-1-56,-2 3 7,2 0 68,0-1 49,5-4-204,1 1 1,-1-1 0,1 0 0,0 1-1,-1 0 1,1-1 0,0 1 0,0 0-1,0 0 1,1-1 0,-1 1 0,0 0-1,1 0 1,-1 0 0,1 0 0,0 0-1,-1 0 1,1 0 0,0 0 0,0 0-1,0 1-70,1 6 189,0-2-51,2-2-48,0-1-44,2 0-38,0-1-35,10 1-116,-3 0-8,0-1 9,24-5-104,-13-3 14,-11 1 33,-1-1-70,-3 0-88,-1-1-104,-5 3 54,-1 0 58,0 0 54,-1 0 48,-1 1 43,-1-1 39,-2-2-72,-3 0 69,-4 3-11,7 3 74,-4 3-95,3-1-13,3-2 53,0 0-46,0 0-54,-1 0-62,1-1-72,-1 1-78,2-1-22,0-1-722,1-1 527,0 1 292,0-2 44,0 0-26,0-2-141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2:13.858"/>
    </inkml:context>
    <inkml:brush xml:id="br0">
      <inkml:brushProperty name="width" value="0.05" units="cm"/>
      <inkml:brushProperty name="height" value="0.05" units="cm"/>
    </inkml:brush>
  </inkml:definitions>
  <inkml:trace contextRef="#ctx0" brushRef="#br0">183 438 7581,'0'-6'396,"0"1"-55,0-2 38,0-7 437,-1 10-539,0 1 33,-1-2 88,0 1 72,-2 0 87,1 0 104,-2-1-42,1 1-43,0-2-43,-1 0-38,1 0-37,0 0-32,-4-7 337,-2-4 26,2 0-101,-10-31 1161,15 27-1219,3-1-75,3 1-72,3 1-73,1 0-73,2 0-70,1 1-72,0 1-69,1-4-67,-3 6-28,3-5-55,1 4-73,5 5-66,6 8-55,-23 4 202,1 0-1,0 0 0,-1 0 1,1 0-1,0 0 1,-1 1-1,1-1 1,-1 0-1,1 0 1,0 1-1,-1-1 0,1 0 1,-1 1-1,1-1 1,-1 1-1,1-1 1,-1 0-1,1 1 0,-1-1 1,0 1-1,1-1 1,-1 1-1,1 0 1,-1-1-1,0 1 0,1 0 17,3 23-457,-4-10 194,-1 1-38,0-2-47,-1-2-58,-3 13-252,0-7 11,0 0 0,-2 0 0,0 1 647,-8 11-806,-1 2 29,-1-2 100,8-15 385,0-1 39,1 0 41,0 0 46,-27 30-366,9-15 256,7-7 133,1-1 68,3 0 81,2 1 93,12-20 304,2 0-95,-1 0-82,2 0-65,1-1 10,2 0-23,-2 0-56,-2 0 112,10-1 223,-1-2-51,-1-1-44,0-2-36,11-5 179,18-7 145,-17 8-362,1 1-46,0-1-52,-1 1-62,-1 1-70,-2 1-76,13-3-169,-17 5 53,0 1-54,-4 1 37,-1 0-34,0 1-37,0-1-41,2 0-153,0 0-84,1-1-91,-1 1-100,0-1-108,0 0-116,1 0-124,-6 2 485,0 0-33,2-2-122,-4 3 419,0-1 32,0 0 34,-1 0 32,1 0 35,0-1 33,1-1-23,1-1 69,1-2 46,3-3 45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2:16.238"/>
    </inkml:context>
    <inkml:brush xml:id="br0">
      <inkml:brushProperty name="width" value="0.05" units="cm"/>
      <inkml:brushProperty name="height" value="0.05" units="cm"/>
    </inkml:brush>
  </inkml:definitions>
  <inkml:trace contextRef="#ctx0" brushRef="#br0">144 310 5525,'0'-4'78,"-1"0"66,0 1 59,0 1 54,-1-1 112,0 1 57,-2 0 294,0 0 65,-3-2 575,2 0-497,2 2-197,0 1-57,-1 0-52,0 1-51,-1 1-45,1 0-41,-1 1-39,-1 0-35,-2 2 147,0 1-64,-1 2 25,-2 5 156,3-1-114,0 1-47,2 1-42,-1 0-39,-3 15 264,4 1-113,4-6-167,4-1-41,-2-18-252,1 0 1,0 0 0,0 0-1,1 0 1,-1 0 0,1 0-1,0-1 1,0 1 0,0 0-1,0-1 1,1 0 0,-1 1-1,1-1 1,1 1-60,12 2 46,2-7-63,-7 1-12,18-3-127,-4-5-106,-8-2 7,-2-3-41,-10 8 160,-1 0 0,0 0 0,0-1 0,-1 1 0,3-6 136,3-7-317,-1 1-115,-2 0-107,-3 0-104,-1-1-97,-3 1-92,-4-1-86,-3-1-80,-1-2-357,6 12 747,-1-1-134,1 0-106,2 5 328,-1-1-50,0 0-54,0 0-62,1 1 269,0-1 68,2-1 73,0 0 76,1 1 96,0 1 40,1-2 28,2-3 25,-5 9 11</inkml:trace>
  <inkml:trace contextRef="#ctx0" brushRef="#br0" timeOffset="493.4">386 14 10408,'-3'2'257,"-2"6"-11,1 1 99,1 2 80,1 1 59,3 44 1646,0-38-1538,-1-2-102,6 58 982,2-22-571,-2-17-369,-2-1-57,0 1-69,-3-2-80,5 44 246,3-26-263,-4-20-166,-1 0-44,0 0-52,-3-1-61,0-9-59,1-4-34,7 16-184,-5-19 103,-3-4-178,-3-18-2,1-10 177,3-35 146,0 20 44,2 0 0,1 0 0,2 0 1,4-6-46,2 2-53,8-8-103,0 5 81,4 4 80,4 1 84,-28 35-33,-1-1 0,1 0 1,-1 1-1,1-1 0,0 0 1,-1 1-1,1-1 0,0 0 1,0 1-1,-1-1 0,1 1 1,0 0-1,0-1 0,0 1 1,-1 0-1,1-1 0,0 1 1,0 0-1,0 0 0,0 0 1,0 0-1,0 0 0,0 0 1,0 0-1,-1 0 0,1 0 1,0 0-1,0 0 1,0 0-1,1 1-10,8 12 139,-5-1-116,-3 2-69,-1-2-84,-3-1-102,-1 1 125,-2-1-44,-1-1-42,0 0-40,-2-1-36,0-1-34,-10 8-394,3-6 64,-1 0-55,-9 3-423,1-1-60,9-5 366,14-6 747,-10 3-644,5-2 48,2-2 40,-2-2 35,1-1 209,3 2-64,1 0 45,0-1 43,1 0 40,1-1 38,0 1 33,2-4-143,1 1 150,0 0 55,3-2 20,3-3-7,2-2 3,-5 5 19,-2 1-23,-1 0-61,4-8-159,6-10-287,-1 11 327,12-4-68</inkml:trace>
  <inkml:trace contextRef="#ctx0" brushRef="#br0" timeOffset="871.33">727 127 1285,'14'-32'319,"-6"20"-136,1-1 115,-4 6-98,0 0 42,-1 1 60,0-1 101,-1 0 98,-1 1 91,0-1 88,-1 1 82,0 0 77,-1 0 72,0 2 620,0 4-64,0 0-42,0 2-65,0 0-760,0 1-79,0-1-72,1 1-67,0 0 84,0 0-110,0 1-85,1-1-63,2 9 356,-2-6-227,4 32 421,0-1-92,-1 9 40,2 23 229,2 21 219,-4-56-890,1 0-83,-1-5-94,0 0-57,-2 0-57,-2-1-58,-2-7-325,0-17 289,-1 0-38,1-1-11,-1 0-41,0-1-47,0 0-56,-1 0-60,0-1-69,-1 0-74,0-1-82,-1-4-1543,1-6 1322,-1-1 64,1 0 80,0-1 93,0 0 108,1 0 123,2 6 226,1 0 37,-1 0 37,1 0 40,2-43 76,5 4 124,-5 39-139,0 0 1,0 0-1,1 0 1,0 1-1,0-1 1,1 0-50,-1 1 56,1 1 0,-1-1 1,1 1-1,0 0 0,1 0 0,-1 0 1,2 0-57,8-5 189,34-15 440,-31 16-398,-13 7-166,1-1 0,-1 1 0,1 0 0,-1 0-1,1 1 1,-1-1 0,1 1 0,0 0 0,0 0-65,14 3 305,-9-1-86,-1 2 49,-1 0 58,0 0 71,-1 1 81,0 2-56,-2 0-51,1 1-49,-2 1-45,0 0-41,0 1-39,-2 0-34,2 6 34,-3 0-65,0 3-42,-4 6-41,0-17-206,0-2 85,-6 10-38,3-6-28,3-4-7,-1 0-67,1-1-81,0 1-98,1-1-113,1-3 205,0 1-35,0-1-35,0 1-39,1-1-40,0 0-41,0 1-1505,0-3 1204,0 0 228,0 0 99,0-1 99,0-1 104,0 1 124,0-1 53,0-1 36,0-3 34</inkml:trace>
  <inkml:trace contextRef="#ctx0" brushRef="#br0" timeOffset="1117.83">1126 183 2056,'0'-24'-19,"0"17"-77,0 3 2,0 0-40,0 8-88,2 3 80,2-2 92,4 4 36</inkml:trace>
  <inkml:trace contextRef="#ctx0" brushRef="#br0" timeOffset="1291.56">1354 296 1670,'2'2'-175,"0"1"96,0 0 90,0-1 85,-1 2 78,1-1 74,-1 0 67,0 0 62,0 1 26,-1-1 44,1 0 39,-1 0 35,1 3 420,-2 0 64,-2 11 2450,0-10-2029,1-3-741,0-1-40,-1 0-47,1 0-55,1-2-388,-1 0 51,1 0 46,0 1 41,-1 1 105,0-1 42,0 2 131,-1 2 341,0 3 623,3-2-605,0-5-585,1 1-33,1-1-38,0 0-44,1 0-13,1 0-37,4 1 79,1-3-118,0-1-98,-2-1-65,-1-2-41,-1-1-51,-1-7-98,-6-11-210,1 18 306,-1-1 0,1 1 0,-1 0 0,0-1 0,-1 1 0,1 0 0,-3-3 116,-5-7-360,4 8 127,0 0-35,-1 0-42,1 0-48,5 7 50,1-1 39,-1 1 38,1-1 33,-1 1-102,0-1 108,0 1 81,0 0 84,0 0 54,-2-1 99,2 2-118,0-1-67,1 0-67,-1 0-25,1 0-57,0 0-63,-1 0-70,1 0-78,0 0-85,0 1-91,-1-1-100,1 0 261,0 0-33,0 0-37,0 0-36,2 0 153,0 0 41,1 0-30,2 0-143</inkml:trace>
  <inkml:trace contextRef="#ctx0" brushRef="#br0" timeOffset="1870.92">1496 254 385,'4'-3'16,"-1"-1"30,1 1 54,-1 0 59,1 0 62,-1 1 63,1-1 69,-1 1 69,1-1 75,-1 1 77,1 0 79,0 0 84,-1 0 86,1 0 89,0 0 93,0 0 96,-2 1-365,0 1-38,0 0-36,0 0-36,0 0-33,1 1-34,1 0 465,0 2-117,0 0-108,0 1-99,0 1-88,-1-1-180,0 0-46,-1 0-40,1 0-37,0 0 23,-1 1-38,1 0 25,0 1 115,-2-4-280,6 13 552,-2-1-110,0 1-108,-1-1-110,0 0-119,1 0-99,0-1-98,1 1-98,-5-12 100,-1 0-39,1 4-75,0 0-105,-1-2-75,0 0-325,-1-7 294,1-4 53,1-2-69,1 0 87,1 1 66,1-1 46,3-12-46,-2 4 43,19-38-330,-11 32 283,0 6 106,-6 9 57,-1 1 37,-5 6-59,0 0 1,1-1 0,-1 1-1,0 0 1,0 0 0,1 0-1,-1 1 1,1-1-1,-1 0 1,0 0 0,1 1-1,0-1 1,-1 1 0,1 0-1,-1-1 1,1 1-1,0 0 1,-1 0 0,1 0-1,1 0-13,-2 0 22,1 1-1,0-1 0,-1 1 1,1 0-1,0 0 0,-1 0 1,1 0-1,-1 0 0,1 0 1,-1 0-1,0 0 0,0 0 1,1 1-1,-1-1 0,0 0 1,0 1-22,17 31 446,-11-15-172,-1-2 39,-5-14-268,5 14 108,3-1-74,4 2-51,11 3-53,-6-7-61,-1-1 13,-4-8-30,-1-4-52,4-4-92,-3-1 134,-2-1-55,-6 2 56,-1 1 0,1-1-1,-1 0 1,0 0 0,0 0 0,0 0 0,-1-1-1,0 1 1,3-5 112,3-9-212,-4 9 152,-1-1 39,2-7 46,0-1 43,-2 7 38,-1-1-1,0 0 1,-1 0-1,-1 0 1,1-8-106,-2 16 35,2-1 38,2-4 160,-4 8-192,1 0 1,-1 0-1,1 0 0,0 0 0,-1 1 1,1-1-1,0 0 0,0 0 0,-1 1 1,1-1-1,0 0 0,0 1 0,0-1 1,0 1-1,0-1 0,0 1 0,0-1 1,0 1-1,0 0 0,0 0 0,1-1 1,-1 1-1,0 0 0,0 0 0,0 0 1,0 0-42,6 2 185,-1 3-50,12 23-85,-7-9-77,6 2-81,3 3 3,9 19 39,-18-24 9,-1 1-55,0-1-84,-8-12-8,-5-1 41,-14 5-220,11-8 212,-3 3-112,1-1-39,0 0-41,0-1-44,0 0-48,1-1-50,0 1-54,-1-2-56,1 1-59,-1-1-63,1 0-65,-1-1-68,0 0-71,-1 0-75,0-1-77,0 0-80,5 0 631,0 0 61,0 0-36,-1 0-192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2:14.162"/>
    </inkml:context>
    <inkml:brush xml:id="br0">
      <inkml:brushProperty name="width" value="0.05" units="cm"/>
      <inkml:brushProperty name="height" value="0.05" units="cm"/>
    </inkml:brush>
  </inkml:definitions>
  <inkml:trace contextRef="#ctx0" brushRef="#br0">1 64 10151,'0'-2'135,"1"2"-1,0-1 0,0 0 0,0 0 0,0 0 1,0 0-1,0 0 0,0 1 0,0-1 0,0 1 1,0-1-1,0 1 0,1-1 0,-1 1 1,0-1-1,0 1 0,1 0 0,-1 0 0,0 0 1,0-1-1,1 1-134,6 4 1168,-3 2-249,0 2-70,-1 2-92,-1-1-109,-1-4-368,0 0-36,0-1-39,0 0-41,5 11 636,-3 0-111,-1 1-101,-1 0-92,-1 0-81,-1 1-72,0-1-63,-1 1-53,0 5-1,1 0-50,0 0-145,1-3-71,-1 0-101,0-10 20,-1 1-40,0-1-47,-1-1-51,1-2 9,-1 1-116,1-1-12,0 1-54,-2 4-377,-7 12-1177,6-18 1439,0-2 68,1-1 367,0-2 42,0 1 29,-2-1 28,4 0 13</inkml:trace>
  <inkml:trace contextRef="#ctx0" brushRef="#br0" timeOffset="331.19">29 261 385,'1'-7'192,"0"1"109,2 0 99,0 1 84,1-1 194,2 1 83,2-1 235,5-1 587,2 2-2,-5 2-588,-1 1-236,0 0-84,-2 0-193,0 1-87,0 0-98,-1 0-111,-1 0-126,-1 0-72,0 0-75,0 1-80,15-3 270,-2 1-63,-11 2-42,-1 0 0,1-1 0,0 0 0,0 0 0,-1-1 0,1 1 0,-1-1 0,2-1 4,0 0 91,1-1-84,0 1-73,0 1-57,2-2-110,17-8-581,-17 5 520,-5 3 181,-1 0 39,-1-1 45,0-1 54,0 0 61,-2-1 69,1 0 76,-2-1 85,0 7-17,0 0-36,0-1 161,-1 1-118,1-1-100,-1 1-71,0-1-77,-2-3-80,2 3 75,0 1 39,0 0 66,0 0 115,1 0-91,0 1 32,-1-1 36,1 1 39,0-1 41,-1 1 44,1-1 47,0 1 49,-1-1 52,1 1 55,0-1 57,0 1 60,0 0 63,0-1 65,0 7-390,1 1-45,0 1-43,0 0-37,1 5 91,1 0-64,-1 0-51,1-1-37,-1 0 21,1-1-10,0-1-42,1-1-39,-1 0-33,4 8 51,-3 0-87,0 6-51,0 2-44,5 12-37,1 3-69,-8-26 12,-1-1-58,0-2-35,-1 0-66,0-1-77,1-1-88,-1-9 406,0 5-342,1 5-711,0-6 628,1-1 110,0 0 33,6 5-449</inkml:trace>
  <inkml:trace contextRef="#ctx0" brushRef="#br0" timeOffset="598.29">727 64 14906,'0'1'649,"0"2"-120,0 4-54,0 0-47,0-1-46,0 1-40,0 0-40,0 0-36,0 7 170,0-1-128,0 1-77,0 1-38,0 29 193,0-24-185,0-3 53,0 0 103,0-6-307,7 17 182,-5-17-196,1 0-72,-1 1-99,-1-7 21,-1 1-36,0 1-112,0 1-78,-1-1-88,-1 1-95,-2 1 147,-4 7-105</inkml:trace>
  <inkml:trace contextRef="#ctx0" brushRef="#br0" timeOffset="848.97">584 107 5911,'0'-11'247,"2"2"43,0 1 40,1 0 35,4-4 460,3 3 100,5 1 275,-10 7-835,-1 0-1,1 0 0,0 1 0,-1-1 1,1 1-1,0 0 0,-1 0 0,2 1-364,14 2 1176,-10-1-629,0 1-35,0 0-42,-1 0-49,1 0-53,-2 1-62,4 0-3,-7-1-201,0-1-35,0 0-37,-1 1-40,0-1-41,-1 0-42,6 3 251,34 20 567,-16-8-296,-5-1-127,-1 0-64,-9-5-128,0 0-34,-1 1-38,-1 0-40,-1 1-45,-1 1-48,-1 1-52,-1 1-54,-2 6-247,-5 0 73,-1-17 288,0 0-1,0 1 0,0-1 0,0 0 0,-1 0 0,0-1 0,0 1 1,0 0-1,-1-1 0,1 0 0,-2 1 88,-8 8-270,-1-2-35,0 0-49,-1-1-60,5-4 98,0-1-36,1 0-39,0-1-44,-7 2-121,0 0-46,-43 11-1486,33-12 1232,10-2 385,1-1 39,-1 1 24,0-2 67,1 0 79,1-1 89,14 0 170,-20 0-387,2-1-101,1-3-106,1-4-106,9 2 327,-2-2-105</inkml:trace>
  <inkml:trace contextRef="#ctx0" brushRef="#br0" timeOffset="1100.47">1040 148 9894,'0'-1'134,"1"-6"16,1 6-27,-1 1 48,1 1 53,-1 1 46,1 0 40,2 4 352,8 15 1416,-7-11-1264,-1-3-308,-2-4-296,-1 0-33,1-1-37,-1 1-41,0-1-46,0-1-49,6 10 555,-1-1-109,-1 0-97,-1-1-86,-1 1-75,1-1-63,-1 1-52,-1-1-41,5 12-43,-5-13-156,1 8-182,-3-10 159,-1 0-43,1-1-88,-1-1 19,1-1-70,0 1-80,-1 1-89,1-4 60,0 0-95</inkml:trace>
  <inkml:trace contextRef="#ctx0" brushRef="#br0" timeOffset="1399.02">1012 64 8224,'3'-7'-6,"1"1"51,0 0 46,0 1 44,0 0 39,1 0 38,4-3 308,1 1 94,0 2 77,1 1 37,15-1 1035,-9 5-742,-8 0-544,0 2-44,1 0-50,-1 0-61,-8-1-296,25 6 819,1 1-67,-1 2-77,0 0-89,-2 2-99,0 3-111,-3 2-122,-11-8-189,0 1-35,7 12 104,-3-1-67,-2 0-60,-3 1-56,-3 0-48,-3 1-43,-3-14 30,0-1 1,0 0-1,-1 1 0,-2 7 84,-1-1-206,-3-2-39,-13 9-325,-25 10-685,40-29 1111,-8 5-188,0-2 74,-7 3-54,-13 0-63,19-6 191,0 0-60,-1-1-88,6 0 99,-22-1-445,8 0 141,6 1 82,7 2 109,2-2-87,0-1-116,4-2 227,0 0-34,0-2-36,-1-1-37,0-2-49,-4-2-94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2:12.305"/>
    </inkml:context>
    <inkml:brush xml:id="br0">
      <inkml:brushProperty name="width" value="0.05" units="cm"/>
      <inkml:brushProperty name="height" value="0.05" units="cm"/>
    </inkml:brush>
  </inkml:definitions>
  <inkml:trace contextRef="#ctx0" brushRef="#br0">241 114 7838,'1'-9'31,"1"1"80,1 0 112,-2 5-60,0 0 40,2-2 189,-2 1 113,0-2 403,-4-11 1800,-1 10-1596,1 4-571,1 0-37,-1 0-43,1 1-51,-1 1-58,1 0-67,-1 1-73,1 1-81,-15 8 363,-2 0-111,0 2-94,-1 0-75,-4 3-30,-38 25 157,40-22-147,9-6-46,2 3 68,1 3 107,0 11 223,10 0-26,7-11-242,2-4-116,5-2-85,30 6 178,1-8-93,-22-5-108,36 8-21,-19-5-14,-13-2-37,-5 0-29,0 0-38,-4 0-21,-1 0-39,0 1-42,0 1-48,-8-4 137,-1 2-114,-2-1-93,-2 1-74,-3 2-143,-2-5 440,1-1 0,-1 1 0,1-1 0,-1 0 0,0 1 1,0-1-1,0 0 0,0 0 0,0 1 0,0-1 0,0 0 0,0 0 0,0 0 0,0 0 0,-1 0 0,0 0 82,-9 6-381,0 0 42,-1-1 40,-1 0 38,0-1 36,0-1 35,-14 3-99,-2-1 109,0-2 91,0 0 75,0-1 57,-32 4 168,0-4 142,40-6-256,12-1-99,2-3-91,4 0-86,7 1-82,17-1-104,-3 4 71,-3 0-13,0-1-77,-5 1 99,35-8-950,-23 6 723,12-3-133</inkml:trace>
  <inkml:trace contextRef="#ctx0" brushRef="#br0" timeOffset="419.89">711 100 5525,'3'-6'2,"-1"-1"58,1 0 54,0 0 52,1-5 199,0 1 114,1 2 103,0 2 92,-2 4-139,5-6 1534,-7 7-1424,0-1-40,0 1-140,-1-2-41,0 1-48,0-2-55,-1 3 195,-3 2-111,-13 2 55,-9 11 279,0 6-31,9-5-303,5-3-145,0-2-70,-8 9 197,17-16-323,2 0 0,-1 0 0,0 1 0,0-1 0,1 0 0,-1 1 1,1 0-1,0-1 0,0 1 0,0 0-64,0-1 56,0 1 0,1-1 0,0 1 0,0-1 0,0 1 0,0 0 1,0-1-1,0 1 0,0-1 0,1 1 0,0 0-56,8 22 347,10 4-203,-13-22-73,1 0 0,0 0 1,1 0-1,-1-1 0,1-1 0,7 5-71,25 12 186,-17-9-151,0-1-64,-2 0-65,0-2-72,0-1-80,-6-2-55,-6 2-89,-4 1-100,-3 3-107,-3-8 19,0-1 64,-2 0 60,0-1 53,-1 0 50,-1-1 44,0 1 39,0-1 33,-10 1-221,-17-1-370,17-2 615,-28 0-233,25 0 205,1 0-59,9 0 108,-1 0-34,-1 1-445,1 1 116,1 0 4,-1 3-143,5-3 328,1 0 35,1-2 53,2 0 56,0-2 60,0 1 76,0-1 33,0-7 14</inkml:trace>
  <inkml:trace contextRef="#ctx0" brushRef="#br0" timeOffset="688.09">1067 114 9894,'-5'0'62,"1"-1"113,2 0 99,0 0 83,2 0-20,0 0 37,0 0 240,2 0 41,2 2 680,-1 1-508,-2 1-367,0 1-61,0 1-76,0 1-90,-1 3 211,1-1-55,1 0-52,0 1-46,0-1-42,1 0-37,3 9 119,-2-4-133,2 6 28,-4-12-274,0 0 61,3 15 199,-3-12-174,-2-5-60,1 0-38,0 0-47,0 0-52,-1 0-92,1 1-86,0 0-97,-1 0-108,0-1-119,0-2 282,1 1-33,-1-1-35,0 0-36,0 0-39,0 0-38,0 0 173,0-1 41,0 2-30,0 0-143</inkml:trace>
  <inkml:trace contextRef="#ctx0" brushRef="#br0" timeOffset="969.71">1067 170 385,'-3'-5'-25,"-1"-1"45,2 0 37,-1 0 45,0 0 50,0 0 54,0 0 62,0 0 65,1-1 72,-1 0 78,2 1 83,-1-1 88,2 0 94,-1 1 100,2-1 105,0 1 111,1 0 116,0 0 123,0 2-723,1 1-36,0 0-36,0 0-34,4-1 378,1 0-118,0 0-107,2 2-95,0 0-85,0 1-72,3 0-4,-1 1-68,0 1-63,17 3 347,-19-2-309,11 4 48,0 1-65,0 1-61,0 1-60,-1 1-56,-1 2-55,-1 1-53,-2 2-49,-6-5 67,0 1-40,0 1-38,-1 1-35,7 13-221,-3 2-122,-7 1-107,-8-1-93,-10-1-79,-10-2-64,16-20 620,0-1-1,0 0 0,0-1 0,-1 1 1,1-1-1,-2 0 186,-26 8-673,4-4 193,-1-1 101,10-2 190,-1 1 69,9-2 87,-2-1 48,0 0 44,0 0 36,-23 2 243,-18-3 301,39-1-536,7-2-60,5 0-47,5-1-35,6-2-213,19 3-444,-10 1 429,0 0 95,0-3 105,10-4 48,-24 8 19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2:19.567"/>
    </inkml:context>
    <inkml:brush xml:id="br0">
      <inkml:brushProperty name="width" value="0.05" units="cm"/>
      <inkml:brushProperty name="height" value="0.05" units="cm"/>
    </inkml:brush>
  </inkml:definitions>
  <inkml:trace contextRef="#ctx0" brushRef="#br0">43 395 8224,'9'-17'84,"11"-18"41,-11 24-47,-2 2 21,2 0 44,1 0 53,0 0 64,1 1 97,0-2-45,0 1-43,1-1-41,-2 0-39,1 0-36,11-11 52,-1-1-121,-1 0-103,-1-1-86,-1-1-69,-10 10 108,-3 1 81,-3 0 72,-4 0 67,-2 1 60,-3 1 51,-2 1 47,-2 1 39,-3-1 111,-2 2 35,10 5-252,0 1 0,0 0 0,-1 0 0,1 1 0,0-1 0,-1 1 0,-3 0-245,-11 3 706,12 0-382,2 2-47,-1 0-42,2 1-39,-5 7 100,2 2-101,2-2-82,-3 20 91,5-13-32,3-12-64,-7 33 349,4-2-98,2-3-85,5 61 374,1-54-330,9 37 27,0-29-144,0-9-66,1-1-40,1 5-48,-1 2-80,-2 0-94,-3 2-108,-8-46 194,1 6-72,0 16-72,-2-8-7,0-11 67,-1 1-37,-1-1-41,0 0-51,-1 0-55,-1-1-62,-1 0-70,-1-2-75,4-1 366,-1-1 0,1 0 1,-1 0-1,1 0 0,0 0 0,-1-1 1,0 0-1,1 1 0,-1-1 1,1-1-1,-1 1 0,1 0 0,-1-1 1,1 0-1,-4 0 150,-17-11-861,14 6 548,1-2 33,1 0 39,1-2 45,0 0 50,2-1 55,1-1 61,1-1 65,2 3 0,0-1 1,1 1 0,0-1-1,2-10-35,-1 10 22,1 0 0,1 0-1,0-1 1,2-2-22,21-42 21,11 5-79,6 3-87,5 5-100,2 4-109,-2 5-122,-38 27 345,1-1 41,0-2 38,0 1 36,2-2 35,-1 0 32,13-8 138,0 6 92,-4 7 67,-16 10-206,-9 9 179,-4 2-32,4-9-205,-12 16 493,-7 9 246,-9 19 454,27-40-968,1-1 1,0 1-1,0-1 0,-1 8-309,0 22 754,5-28-622,0-3-66,0-1-38,1-2-39,1 0-39,2-2-37,1-1-37,2 0-38,3-2-37,0-1-297,-1-4 92,-1-2 79,-1-2 66,2-8-54,3-10-28,-9 20 252,1-5-17,-1-1 1,0 0-1,0 0 0,-1-2 106,3-15-100,2 1 109,-2 10 43,1-10-20,1-7 51,0 14 72,1 5 74,-3 10-71,0 0 33,5 1 384,-1 5-56,0 5-63,-1 3-72,-1 2-78,-1 1-85,-1-2-95,-2-1-100,-2-7-27,4 14 39,-1-2-37,-2 2-35,0 7-60,0 1-9,8 56-345,-8-54 331,-2 1 39,0-21 44,1 1-1,-1 0 0,1-1 1,0 1-1,0-1 0,0 1 1,2 2 34,-1 0-106,0 1-56,0 1-73,-1 1-91,2 4-634,6-8-99,-7-6 877,0-1 0,0 1 0,1 0 0,-1-1-1,0 1 1,0-1 0,1 1 0,-1-1 0,0 0 0,0 0 0,0 0-1,1-1 183,14-8-1014,-8 4 552,0-1 38,0 0 46,-1 1 54,0 0 60,-1 0 67,1 0 55,7-5 42,11-6 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3:21.668"/>
    </inkml:context>
    <inkml:brush xml:id="br0">
      <inkml:brushProperty name="width" value="0.05" units="cm"/>
      <inkml:brushProperty name="height" value="0.05" units="cm"/>
    </inkml:brush>
  </inkml:definitions>
  <inkml:trace contextRef="#ctx0" brushRef="#br0">71 29 771,'8'-1'47,"-7"0"23,0 0 44,-2-1 51,0 0 59,-1 0 67,0 0 77,1 1-148,0 0 274,-1 0 746,2 1-832,0 0-47,0 0-40,0 0 23,0 0 129,0 0-1,0 0-127,0 0-24,0 0 40,0 0 48,0 0 38,-2 2 989,0 0-691,0 0-74,1 0-69,-1 0-66,0 0-60,1 1-56,-1-1-52,1 0-47,0 0-60,-1 1-34,0 1 142,1 0-131,-1 0-47,-2 10 317,3-8-239,1 0 108,0-3-134,0 0 45,0-2-174,2 0-42,4 0-29,3-2-92,10 0-159,-16 0 186,-2 1 50,4-6-154,7-2-240,-3 0 118,-3-10-232,-7 8 322,-2 2 62,-1 3 52,-1 1 42,-6 1 76,-11 7 216,16-2-291,-6 2 58,-2 1 62,2 2 51,4 1 42,-1 5 132,2 0 61,9-11-276,15-2-126,-3 1-105,-4 0-37,-2-1-41,0-1-78,1-2-180,-6 0 306,0 0-52,0 0-48,0-1-43,2-2-207,-1-1-70,0-1-54,0 0-36,-2-2 233,-2-7-82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42:19.986"/>
    </inkml:context>
    <inkml:brush xml:id="br0">
      <inkml:brushProperty name="width" value="0.05" units="cm"/>
      <inkml:brushProperty name="height" value="0.05" units="cm"/>
    </inkml:brush>
  </inkml:definitions>
  <inkml:trace contextRef="#ctx0" brushRef="#br0">237 278 6553,'0'-1'112,"0"-5"1035,0 3-76,0 3-79,0 3-81,0 1-211,0 0-60,0 2-64,0-1-64,1 1-66,-1-1-68,1-1-69,-1 0-71,3 10 658,-1 0-91,1 1-85,-1 1-80,0 1-26,1 1-83,0 0-76,0-1-68,1 1-63,1-1-56,0 0-47,1-1-43,0 0-127,-1 2-66,0 0-97,-3-8 10,0-1-34,1 5-132,0-2-92,-2-7 158,0 1-39,0-1-43,-1 1-46,0-1-49,0 1-53,0-1-57,0 0-60,0 1-179,0-1-93,-1 4-1327,1-6 1255,-2-1-41,1-1 90,-2 0 230,1-1 102,-2 1 118,2-1 248,0 0 35,-3 0-88,0 0 79,-1 0 51,-4 0 50</inkml:trace>
  <inkml:trace contextRef="#ctx0" brushRef="#br0" timeOffset="265.39">96 757 11950,'7'0'42,"0"0"35,8 0 171,0 1 129,0-1 88,-1 0 47,20-2 744,-13-1-566,-11 1-393,1-1-53,-1 0-62,1 0-74,33-16 426,14-5 118,-18 14-253,-24 8-339,-4 0-65,-3 1-40,0 0-48,1 0-60,-1-1-68,-1 0-81,0 0-90,-1 0-101,0-1-112,-4 1-62,-2-1 71,-2-1 73,0 1 72,-2-1 71,0 0 74,0 1 72,1 1 72,1 1 118,-2-2-60,0 0 41,0 0 26,-2-2 27</inkml:trace>
  <inkml:trace contextRef="#ctx0" brushRef="#br0" timeOffset="418.96">9 334 5525,'0'-11'-54,"-1"0"83,-1 0 78,1 1 74,-1-1 71,1 1 65,0 0 58,1-1 54,1 1 47,1 0 42,6-12 622,7-5-293,4 1-111,2 0-92,3 3-77,20-6 226,-37 26-675,-1 0-1,1 0 1,0 1 0,0-1 0,0 2 0,0-1-1,1 1 1,-1 0 0,7 1-118,-4 0 122,1 1-44,0 1-46,1 1-47,0 0-48,0 1-49,1 0-49,-1 0-50,0 1-53,0 0-52,0 1-53,-1-1-55,0 0-55,-1 1-57,0-1-57,-1 0-58,-3-1 290,1 0 40,0 0-24,4 1-127</inkml:trace>
  <inkml:trace contextRef="#ctx0" brushRef="#br0" timeOffset="671.72">636 95 7838,'0'-11'-4,"0"4"44,0 1 39,0 0 56,0 1 30,0 0 56,0 0 63,0 0 72,0 1 0,0 0 60,0 0 64,0 0 68,0 0 72,0 0 78,0 0 82,0 0 86,0 2-315,0 1-66,0 0-64,1 0-57,-1 0-54,1 1-49,-1-1-46,1 0-40,0 0 51,1 0-92,0 0-52,0 0-45,-1 1 5,0 0 103,-1 0-19,0 0 48,-1 0 154,1 2-44,1 0-42,0 1-36,1 4 117,2 2-87,3 10 243,-2 3-60,-1 1-36,3 26 285,-2 3-112,-1-1-90,0 1-45,1 8-160,5 68 417,-7-73-422,-3 6-51,-1-30-148,-2 1-36,0 6-54,0-5-55,1-1-68,-1 0-78,0-3-90,2-21 303,0 0-54,-1 0-59,1 0-63,-1-1-67,0 1-70,0-1-75,-1 1-78,0-1-83,0 0-86,0 0-91,0 0-94,0 0-99,-1-1-102,0 1-106,0-1-111,2-3 788,0-1 39,1 0 39,-1 0 40,0-1 40,0 0 41,0 0 40,1-1 43,-2-1-31,0 0 87,-1-2 57,-1-2 55</inkml:trace>
  <inkml:trace contextRef="#ctx0" brushRef="#br0" timeOffset="1052.58">1020 377 3341,'-5'-5'790,"0"-1"76,-1 1 10,1-1 42,4 4-419,-1 0-1,0 0 1,0 1 0,-1-1-1,1 0 1,0 1-1,0 0 1,-1-1 0,0 1-499,-5 0 1525,5 3-808,0 0-41,0 2-46,0 2-55,0 1-61,1 1-68,-1 2-11,0 0-82,0 0-68,-1 0-56,-1 6 55,-6 25 234,9-28-322,2 2 53,0-1-32,-1 0-40,-1 13 90,-1 40 214,6-36-188,1-11-37,8 19 406,-5-27-463,1 1-43,3 0-80,1-6 38,2-4-80,0-4-64,1-3-44,22-18-220,-26 12 201,-5 4 44,-1 0-1,0-1 1,0 0-1,0 0 1,-1 0-1,0 0 1,-1-1-1,3-5 50,-2 0-86,-1 0 0,0 0 0,0 0 0,-2 0 0,1-1 0,-2 1 1,0-1-1,-1-5 86,-1-2-131,-1 0 0,0 0 0,-2 0 0,-1 1 0,-1-3 131,0 5-113,0 0 0,-1 1 0,-2-2 113,8 15-26,-22-37-215,16 27 107,-1 2-65,5 6 138,-1 2-78,2 2-69,-1 1-62,2 2-51,-1 2-44,0 5-461,-1 19-1311,4-18 1500,-1-2 97,1 1 215,0-1 36,0 18-446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4:04.107"/>
    </inkml:context>
    <inkml:brush xml:id="br0">
      <inkml:brushProperty name="width" value="0.05" units="cm"/>
      <inkml:brushProperty name="height" value="0.05" units="cm"/>
    </inkml:brush>
  </inkml:definitions>
  <inkml:trace contextRef="#ctx0" brushRef="#br0">277 673 1285,'6'-5'-4,"-1"-1"62,0-1 57,-1 1 50,1-1 45,-1 0 39,5-7 341,-2 2 4,11-13 863,-11 18-972,3-4 687,-2 1-76,0 0-76,-2 0-75,0 2-195,-1 1-56,1-1-56,1 1-57,-4 3-255,-2 0-104,-2 2-81,-1 0-57,-9 0 47,7 3-28,-13 5 70,-10 6 142,-6 2 41,10-7-172,-25 9 218,-2 1 61,2 2 50,0 0 36,15 0 8,9 2-107,13-9-209,7 0-45,5-1-39,4-2-34,10 5 18,14 3-16,-9-5-59,38 20 47,-2-8-88,-26-12-51,-1 1 0,9 7 26,-25-11-73,-1 2-42,0 0-42,-2 0-41,-1-1-30,-2 1-327,-6-2 115,-6 0 100,-5-2 87,-2-1 73,-2-1 59,-14 3 0,18-5 96,-52 8-253,17-8 133,7-2 75,2-1 63,9 0 58,-8-4 91,15-2-91,6-2-78,2-1-97,16 10-150,2-2-36,13-4-403,1-1-107,-7 2-82,-5 0 142,0 1 64,0 0 64,-1 0 68,-1 1 200,-1 0 37,0 0 37,0 0 38,0 0 39,0 0 39,0 0 41,1 0 40,2-1-43,1 0 54,1 0 35,6-2 34</inkml:trace>
  <inkml:trace contextRef="#ctx0" brushRef="#br0" timeOffset="563.89">449 702 3341,'-12'-12'278,"10"10"-143,1 2-3,1 0 20,0 0 50,0 0 284,0 0-51,0-1-50,0 1-44,0 0-42,0-1-38,0 0 158,0 0-84,0 0-105,0-1-73,0-1 151,0 2-180,0 1 39,0-1 99,0 0 95,0 1 58,0 0 108,0 0 122,0 1-273,0-1 36,0 4 112,0-1-33,0 5 396,0-1-121,0 1-109,0-1-101,0 1-90,0 0-82,0-1-70,0 2-18,0 0-72,0 7 38,0 9 39,0-14-149,0 0 60,0 1 85,8 20 327,-2-20-457,0 0-35,0-3-55,0-2-34,-1-1-39,1-2-45,7 0-133,5-7-24,0-7 3,-6 2 25,0-1-99,13-9-106,-2-2 79,-17 14 206,0-1 0,0 0-1,0 0 1,-1-1 0,0 1 0,0-1 0,-1 0 0,2-6 90,0 0-127,0 0 37,0 0 42,1 1 51,0 1 56,1-1 64,0 2 71,2 0 77,1 2 85,-9 15-37,2 12 56,0-5-23,0 1-96,-2 1-90,-1 0-85,0 1-77,-1 0-71,0 0-64,-1-1-58,1 2-84,-1-1-55,3-4-516,3-2-48,2-2-60,0-2-70,-1 0-1,-5-5 626,0-1 71,0 0 73,1-1 73,-1-1 86,1 0 36,7-6 17</inkml:trace>
  <inkml:trace contextRef="#ctx0" brushRef="#br0" timeOffset="1351.82">933 462 3726,'0'-13'117,"2"0"-1,0 0 1,0 1-1,1-1 1,3-7-117,0 0 183,-1-1 37,-4 19-269,-1-1 43,1 0 39,-1 1 39,1-1 34,0 1 35,0-3 234,0 3-96,0 0 37,2-2 412,-1 0 283,1 2-182,-1 0 39,5 2 1581,-4 1-1675,-1 1-46,2 2 91,-2-2-456,-1 0-37,1 1-39,0 0-45,0 1-47,0-1-52,15 39 750,-8-10-326,-3-4-127,-1 1-38,-2-5-105,-1-1-38,-1 0-46,-1-2-50,8 70 278,-4-46-267,-2-22-123,-1-2-32,-1-2-65,0 8-143,1-23 60,3-7-146,3-10-13,-2 3 137,1-1 63,-4 7 86,0 0 35,13-15-62,-13 17 32,1-1-1,0 1 0,-1 0 0,1 0 0,0 0 0,0 0 1,0 0-1,3 0-2,-5 1-2,0 1 1,0-1-1,0 1 0,1 0 1,-1-1-1,0 1 1,0 0-1,0 0 1,0 0-1,1 0 0,-1 0 1,0 0-1,0 0 1,0 1-1,0-1 1,1 0-1,-1 1 0,0-1 1,0 1-1,0-1 1,0 1-1,0-1 1,0 1 1,1 1-11,-1-1 1,1 0 0,-1 1-1,0 0 1,0-1 0,0 1-1,0 0 1,0-1 0,0 1-1,0 0 1,-1 0 0,1 0 10,3 25-360,-10-1-100,-9-3-91,-5-2-77,-5-3-66,-2-2-55,-24 6-863,10-11 582,25-9 719,0 0 40,-3-2 13,1-2 114,10 0 124,1-1 40,0-1 43,1 0 46,2-4 100,2-1-61,3-2-29,4-1 4,15-6-2,7 3-106,-7 3-86,12-7-313,0 2-52,-1 2-53,1 1-54,-8 3 75,1 0-36,0-1-36,-1-2-37,-7 5 74,-1 0-42,33-19-1178,-21 12 794,-14 9 519,-1-1 51,4-2-23,-8 6 241,-1-1 36,2-1-281,-1-1 52,-1 1 59,0-1 63,0 0 71,-1 0 76,-1 1 82,1 0 89,-1-1 113,-1 1 218,-2-1-56,4-13 595,-5 13-521,0-1 108,-2 1 83,-2 1 65,-2 2 49,3 4-533,-1-1 0,0 0 0,1 0 0,-1 1 0,0-1 0,1 1 0,-1 0 0,0-1 0,0 1 0,1 0 0,-1 0 0,0 0 0,0 0 0,0 0-227,-8 1 886,0 1-83,1 0-114,5 0-396,0-1-39,-1 1 16,1-1-85,1 1-95,0-1-102,-7 6 438,1 1-81,-2 3 52,3 2-100,7-12-262,1 1 1,-1 0-1,1-1 0,-1 1 1,1 0-1,0 0 0,-1-1 1,1 1-1,0 0 0,0 0 1,0 0-1,1-1 0,-1 1 1,1 1-36,2 7 190,3 1 37,6 7 86,0 0-63,0-1-55,0 0-49,0 0-44,0 0-37,17 20-22,-9-8-112,-2 7-67,-5 1-53,-8-2-38,-8-16-26,-4-4-50,5-13 236,0 0 0,0 1-1,-1-1 1,1-1 0,0 1-1,-1 0 1,1-1 0,-1 1-1,0-1 1,0 1-1,1-1 1,-1 0 0,0-1-1,0 1 1,-2 0 67,-23 2-442,14-3 265,1-1 42,-4-1 31,2 0 108,2-2-190,0 0 89,7 1 80,0 1 0,0-1 0,0 0 0,1-1 0,0 1 0,-1-1 17,0-2-52,0 0-35,1-2-77,1 0-85,3 0-102,2-1-120,0 5 184,1-1-38,1 1-38,0-1-43,1 1-43,1-1-47,1 1-49,1 0-51,3-3-271,0-1 121,-5 5 421,0-1 36,0 0 37,0 0 37,2-2-24,0 1 88,-2 1 57,1 0 37,11-5 15</inkml:trace>
  <inkml:trace contextRef="#ctx0" brushRef="#br0" timeOffset="1650.28">1658 335 12721,'0'-6'-22,"0"3"89,0 3 93,-1 3 97,1 1 100,1 1 103,0 1 109,1 1 110,1 5-47,0-1-73,-1 2-65,0-1-59,-1 7 120,0 1-100,-1-1-78,0 1-57,0 41 499,2-36-432,-1-14-280,5 42 394,-3-16-227,-1-5-102,-2 4-69,1-26-193,-1 1 58,2 1 46,0 7 52,1-4-35,-2-5-46,0-2-30,-1 1-39,1-3-22,-1 1-36,0 0-42,-1 0-46,1-1-1,-1 0-38,0 0-40,0-1-44,-1 1-45,0 0-50,0 0-51,-1-1-54,-5 4-1314,5-9 1294,-1 0 54,2-1 141,-1-1 60,0-1 71,-1 0 80,2 1 63,0 0 32,-2-2 13,1 1 39,0 0 18</inkml:trace>
  <inkml:trace contextRef="#ctx0" brushRef="#br0" timeOffset="2114">1530 702 385,'0'-7'182,"1"1"55,0 0 67,1 1 56,0 0 97,1 0 44,11-8 1260,-5 8-1036,-3 3-326,1-1-35,7-2 387,1-1-80,1 2-80,0 0-83,0 0-87,-1 2-89,1 0-91,-1 1-93,3 2 80,-1-1-42,0 1-39,-2 1-35,17 1 14,0 2-112,11-1 36,28-4 109,-31-1-89,-35 1 48,-1-1-82,5-3-146,-6 2 135,-2 1 61,0 0 72,0 0 51,0 0 80,0 0 90,-1 1 101,-10 3-122,1 0-89,2 0-18,0 0 28,0 1 85,-34 25 767,-2 8-96,23-17-562,1 1-36,3 0-37,2 1-43,13-15-279,2 0-49,3-1-58,2-3-51,4-1-115,2-3-57,11-7-288,-10 2 266,1-5-101,0-3 114,-1-2 92,0 0 69,0 1 51,5-5 18,7-5 127,-16 16 18,-4 5 2,-1-1 50,-2 3 348,-2 10-101,0 0-64,0-1-63,0 2-59,0-1-58,0 0-55,0 0-52,0 0-50,0 0-48,0 0-45,0 0-43,0 0-40,0-1-39,0 1-34,0 6-336,3 2-926,0-10 1022,6 3-95</inkml:trace>
  <inkml:trace contextRef="#ctx0" brushRef="#br0" timeOffset="2935.37">2114 632 1670,'3'-6'259,"-1"0"-67,1-1-39,5-7 148,-3 5-52,-1 4 8,0 0 93,0 1 33,0 0 99,1 1 113,-3 2-251,0-1 35,1 1 35,0 0 38,0 0 39,-1 1 42,2-1 43,-1 1 46,0-1 46,0 1 49,-1 0-9,0 1-55,0-1-54,0 1-50,0 0-48,-1 1-46,1-1-44,-1 1-40,1 0-38,-1 0-37,1 2 199,0 1-114,0 1-96,-1-1-81,1 1-53,0 13 193,-1-12-160,-1-2-35,0-1 42,-1 35 488,1 8 52,0-22-422,2-2-55,-1-7-121,2-2-33,0 1-37,1-1-40,1 21 5,-4-23-31,1-7-47,2-10-71,3-15-97,4-12-175,3-9-70,2 0 59,-4 14 184,4 2 51,4-6-9,-2 4 100,-1 2 55,1 2 74,-9 18 23,3 1 41,-8 3-76,2-1 72,-6 2-89,1-1 1,0 1 0,-1 0 0,1-1-1,0 1 1,0 0 0,-1 0-1,1 0 1,0-1 0,0 1 0,0 0-1,-1 0 1,1 0 0,0 0 0,0 0-1,-1 1 1,1-1 0,0 0 0,0 0-1,0 1-22,4 6 258,0 10 54,4 16 37,11 48 458,-7-30-549,0-12-149,1-8-76,1-5-69,-14-24 22,1-1-1,-1 1 0,1-1 0,-1 0 1,1 1-1,0-1 0,-1 0 0,1 0 1,0 0-1,0 0 0,0 0 0,0-1 1,0 1-1,0-1 0,0 1 0,0-1 1,0 1-1,0-1 0,0 0 1,0 0-1,0 0 0,0 0 0,0-1 1,0 1 14,6 0-54,-5-1-2,0 1-1,0-1 1,-1 0-1,1 0 1,0 0-1,0 0 1,0-1-1,-1 1 1,1-1-1,-1 0 1,1 1-1,-1-1 1,0 0-1,0 0 1,0-1-1,0 1 1,0 0-1,0-1 1,0 1-1,-1-1 1,1 1-1,-1-1 57,17-32-558,-12 18 328,0 3 45,-4 7 110,8-21-330,-2-1 57,0-1 53,-2 1 51,-1-1 51,-1 0 48,-1-1 46,-1 1 45,0-1 42,-1 1 41,0-1 39,-1 0 38,0 1 34,-1 0 34,-1-30 266,1-1 131,0 2 103,1 52-139,0 12 108,0 10-267,0 0-89,0 0-76,-1 0-66,0 0-59,1-1-38,-2 11-27,-2 33-39,2-40 57,0 1 51,0 26 44,1 0 1,5 30-135,1-5 79,-1-27-63,-3 22-43,-6 0-64,-4-1-80,-2-4-97,9-45-91,2-5-96,-1-9 128,1 0 33,0 0-199,-1 0 111,0 0 95,-1-1 56,0 0 75,0 0 40,-2-2-93,3 2 94,1 0-29,-1 0-55,1 0 175,-2-2-411,0 0 37,0 0 34,0-2 34,-2-3-239,1-1 111,1-1 95,-1 0 81,2-1 66,-1 2 50,0-2-1,-1-8 134,1-1 33,3-18 92,4-2 105,5 1 89,3 4 31,4 1 43,-11 22-204,1 1-1,0-1 1,1 1-1,0 1 0,1-1 1,0 1-1,0 1 1,1 0-1,0 0 0,0 1 1,1 0-1,2-1-155,7 0 170,4 2 107,2 2 92,1 3 77,-21 1-306,0 1-1,-1 0 0,1 0 0,0 0 1,-1 1-1,2 0-139,-4-1 79,0 0-1,0 1 1,0-1-1,0 1 1,-1-1 0,1 1-1,-1 0 1,1 0-1,-1 0 1,0 0-1,0 1 1,0-1 0,0 1-1,0-1 1,-1 1-1,1-1 1,-1 1 0,1 1-79,5 16 178,-2 2-34,0 26 44,-8 0-115,2-41-78,-1-1-1,0 0 1,0 1 0,0-1-1,-3 5 6,2-6-86,1 1 37,-6 11-9,5-10 5,0 1-91,1-3 23,0-1-42,0 0-46,0 1-55,0-1-61,0 1-66,-5 4-720,4-8 659,1-3-60,2-6-133</inkml:trace>
  <inkml:trace contextRef="#ctx0" brushRef="#br0" timeOffset="3198.21">2939 377 6168,'0'-6'162,"0"0"-86,0-14-50,0 12 64,0 2 37,0 1 77,0 1 36,0 0 75,0 0 85,0-1 96,0 1 104,0 0 116,0-1 124,0 3-369,0 0 34,1-4 438,0 2-73,1 2-97,0 1-431,-1 1-33,0 0-38,1 1-39,-1 0-44,0 0-46,0 1-49,0 0-53,-1 1-56,0 0-59,1 3-473,1 1-109,1 0-58,8 9-1042,-3-7 761,-4-3 481,1 0 84,-2-3 184,0 1 61,0 0 69,0-1 76,1 2-64,2 1 42,0 1 26,4 3 27</inkml:trace>
  <inkml:trace contextRef="#ctx0" brushRef="#br0" timeOffset="3568.3">3224 504 1285,'1'0'308,"1"-1"-64,0 0 147,5-2 500,-5 2-522,-1 0-141,-1 1 37,1 0 44,-1 0 49,1 0 55,-1 0 62,0 1 67,0-1 74,-1 1 79,1 1 86,-1-1 91,0 1 99,0 0 103,0 0 111,-4 7-516,0 1-34,-2 1-37,0-1-37,0 1-41,0-1-42,-1 0-44,1 0-46,-5 12 568,6-4-355,2-4-145,1 0-57,-1 2-6,4 5 35,7-5-48,7-4-68,4-5-89,2-4-110,-9-3-105,-1-2-35,0 0-38,0-2-41,-2-1-43,-1-1-47,12-13-289,-4-1 83,-11 14 281,1 0 0,-2-1 1,1 1-1,-1-1 0,0 0 1,0 0-1,-1-1 0,0 1 0,1-6 121,0-28-531,-3 24 492,0 3 95,0 2 70,0 2 95,0 8-20,-1 0-59,1 1-48,-1 0-40,-1 0-27,-2-1-35,2 1 35,0 0 66,1 1 101,0-1-49,1 1 38,0-1 42,-1 1 47,2 5-148,0 0-47,2 6-19,2 10-39,-10 5 88,15 45 172,-9-48-111,1 1-70,1 1-81,3 0-97,1-2-107,3 0-122,-4-12 104,0-1-34,2 0-37,-1-1-39,-1-4-69,0-1-103,0-2-56,8 0-798,-5-3 605,-5-1 374,-1 0 42,1-1-25,2-2-127</inkml:trace>
  <inkml:trace contextRef="#ctx0" brushRef="#br0" timeOffset="3850.2">3537 95 2056,'0'-10'15,"0"-1"0,0 5 22,0 0 26,-1 1 41,1 0 21,0 1 42,-1 0 47,0-1 53,1 2 1,-1-1 45,0 0 49,0 1 51,-1-1 56,1 0 58,-1 1 63,1-1 65,0 3-538,0-1 112,1 1 38,-2-2 355,1 1 237,-1 1 513,1 1-712,0 1-57,0 0-247,1 0-46,-1 1-94,0-1-44,0 1-49,0 0-53,0 0 337,1 1-36,-1-1-36,0 0-33,0 2 211,1 0-109,-1 1-38,1 0-105,1 0-44,0 3 10,0-2-55,-1-2-18,0-1 14,0 0 47,0 20 320,1-2-44,0 1-41,1 0-39,2 21 309,2-1-114,0-4-135,1-1-52,24 86 832,-16-70-652,1-8-246,-7-23-224,0 1-36,1 0-37,-1 0-45,-1-1-49,-1 1-52,-4-13-15,2 6-26,-2-6-3,0-1-39,1 0-78,-2-4 44,1 0-45,0-1-50,0 0-55,0 0-62,1 0-65,0-1-72,0-1-78,-1-1 205,1-1 74,-1-1 76,1-1 79,-1-2 95,0 0 42,0-2 27,2-4 26,-5 10 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3:18.861"/>
    </inkml:context>
    <inkml:brush xml:id="br0">
      <inkml:brushProperty name="width" value="0.05" units="cm"/>
      <inkml:brushProperty name="height" value="0.05" units="cm"/>
    </inkml:brush>
  </inkml:definitions>
  <inkml:trace contextRef="#ctx0" brushRef="#br0">2363 493 8224,'-13'3'1288,"12"-2"-1117,0-1-1,0 1 0,0 0 1,0 0-1,0 0 0,0 0 0,0 1 1,0-1-1,0 0 0,0 0 1,1 0-1,-1 1 0,1-1 0,-1 0 1,1 1-1,-1-1 0,1 1 1,0-1-1,-1 1-170,0 11 1100,0 0-96,2-6-551,-1 0-40,0 0-46,1-1-49,-1 0-80,0-1-49,0 1-52,1-2-57,-1 3 36,0 2 57,0 3 92,0 8 204,0 1 196,0-18-383,0-7-67,0-3-308,2 0 0,-1 1 0,1-1 0,0 0 0,0 0 0,1 1 0,0 0 0,2-4 93,-1 2-130,0 0 0,-1-1 0,0 1 0,2-9 130,-5 15-26,5-24-270,0 1 37,0 4-82,1 0 0,6-15 341,8-19-320,-7 14 136,6-16 1,-10 31 134,0 3 35,10-20 8,3 5 88,0 2 80,1 3 70,-10 13-59,6-2 133,-6 11-69,-2 4-5,1 3 42,-4 3 232,0 5-106,-1 3-91,-1 3-75,1 9 18,0 8-35,-5-20-165,8 51 99,-7-10-20,-2-1 0,-2 1-131,0 33 202,2-41-58,3 0 40,6 27 54,-7-49-218,0 0-38,0 0-51,-1-1-60,0 1-73,0 0-82,-1-1-95,-1 1-105,0-11-13,-1-2-89,-6 7-1554,5-10 1709,0-1 34,2-1 336,-1 2-425,0-2 89,0 0 88,-1-2 88,2 2 160,-2-2-24,0 0 33,-6-4 14</inkml:trace>
  <inkml:trace contextRef="#ctx0" brushRef="#br0" timeOffset="168.39">2421 422 5911,'0'-10'266,"2"1"41,5-6 407,5 0 274,15-1 623,-9 9-653,-5 3-354,-2 2-133,0 0-39,-2 1-109,0-1-37,0 1-43,-1 0-47,1 0-29,0 0-87,11-2 347,-2 0-123,-1 1-92,0 0-90,0 1-87,-1 0-84,1 1-81,1 1-79,0 0-75,-6 1 40,7 1-179,5 1-164,-7-2 231,-3-1 110,1-1 67,2 0 79,8 0 72</inkml:trace>
  <inkml:trace contextRef="#ctx0" brushRef="#br0" timeOffset="472.97">3132 296 2955,'5'-6'106,"-2"2"-5,-2 1 11,1-1 33,0-1 190,-2 2-117,1 0 41,-1-2 270,0 2-213,0 1 37,0-1 40,0 1 41,0-1 44,0 0 47,0 1 79,0-1 57,0 2-49,0 1-61,0-1-58,-1 1-55,0 0-51,0 0-46,0-1-43,0 1-40,-2 0 131,1 0-99,-1 0-107,1 0-38,-6 1 234,5 0-172,0-1 91,2 0-103,0 1 37,-7 2 315,0 2-68,-1 0-61,0 2-57,1 0-48,-1 2-45,-8 9 164,5-3-162,-19 26 358,21-27-317,-1 3 39,-16 33 540,18-29-484,2-2 2,3-1 65,2-5-84,3-1-57,2 0-54,1-1-48,3-1-45,0-1-39,12 8 45,-2-6-116,1-1-49,31 9-58,-31-15-39,23 0-27,-27-4 27,1-1-61,0 0-79,-5 1 6,0-1-58,1 1-64,0-1-72,-11 1 399,32-2-1441,-24 0 1104,5-5-243,5-9-146</inkml:trace>
  <inkml:trace contextRef="#ctx0" brushRef="#br0" timeOffset="1546.15">3488 323 9380,'-6'-4'65,"1"1"117,-1 1 99,-1 1 83,1 1 19,1 0 39,-16 4 1075,12-1-880,-2 0 26,5-2-374,0 0-44,-14 5 551,1 2-54,0 2-48,1 2-42,-2 6 80,2 1-41,-1 5 95,-2 16 341,14-13-447,7-16-378,3 0-33,3-2-35,1 1-37,3-1-38,2 1-39,17 8 122,4-4-94,3-5-98,1-4-100,2-4-104,-1-4-109,-2-4-111,-1-4-115,-2-2 26,2-3-44,0-1-51,0-3-62,-2-2-69,-3-2-78,-2-2-87,-3-3-96,-17 16 778,-1 1 38,-2 1 43,-2-1 51,-3 0 54,-1 0 62,-3-1 66,-1 0 73,-4-1 27,-4 5 63,-4 3 119,-13 7 277,1 9 15,11 1-266,6 0-113,3 1-54,-4 11-76,0 2 77,0 6 121,1 17 252,11-42-539,0 0 1,1 1-1,0-1 1,0 0-1,1 0 1,0 4-99,9 20 303,6-6-138,7-3-105,-20-18-65,0-1 1,1 0-1,-1 0 1,1-1 0,-1 1-1,1-1 1,0 0 0,-1 0-1,5 1 5,3-1-39,0 0 0,0-1-1,1 0 1,5-1 39,8 0-82,2 0-48,-2-3-42,-2-1-42,-2-3-43,-1-2-45,0-1-46,1-1-48,0-2-48,-12 8 266,14-11-411,0-4 76,-3-2 96,0-3 116,-11 13 200,-1-1 36,0 0 38,-1 0 42,0 0 44,0 0 45,-2 0 49,0 0 51,0-1 9,-1-1 56,0-9 217,-3 1 62,-1 20-407,0-1 1,-1 0-1,0 0 0,0 1 0,0-1 1,0 0-1,-1 1 0,-1-3-141,-5-7 344,-2 3-36,-4 3 188,5 14-116,4 7-91,4-1-62,1 7-12,2-2-63,0 0-53,1-2-43,4 12-30,11 19-60,-8-23 45,-6-16 0,16 39-16,7 13-4,-12-19-46,-7-14-16,-1 0-36,-3 0-43,-3 0-53,-1-22 98,0-1 1,-1 0-1,1 1 0,-1-1 1,0 0-1,0 1 0,0-1 1,0 0-1,-1 2 105,-4 5-362,-2-1-62,1-3 7,-2-2-71,0-1-85,0-2-97,1-1-33,1-1 54,0 0 52,0-1 51,0 0 49,0 0 48,0-1 45,0 0 45,0-1 43,1 0 41,0 0 40,0-1 39,0 0 36,1 0 35,-5-7-25,3 3 118,2-2 72,0 1 65,2-1 59,0-7 180,4 0 96,4 0 77,3 0 53,6-2-49,2 1-121,3 1-107,0 1-96,3 1-82,0 0-71,0 1-57,1 1-45,5-5-62,12-8-102,-17 11 74,0 1 37,1 0 43,0 1 53,3-2 70,-1 0 88,0-1 98,-2-1 112,-19 13-254,2 0 43,0-2 51,-1-1 59,-1 0 67,-2 1 74,-3-1 83,-4 2 91,1 4-368,-1 2-36,-10 8 222,6-1-145,3-1-40,1-1 8,1-1 46,-8 14 211,2 2-36,3 1-35,2 1-33,2 24 262,7 1-123,4 0-117,5-1-108,1-4-102,0-4-92,6 2-56,-4-4-75,-11-18-36,-4-1-60,-5 2-349,-7-5-88,-5-5-79,-2-4-68,-2-3-58,1-2-48,-12-4-938,23 2 1218,1 0 48,-1 1 48,2-1 46,-1 0 42,0-1 43,1 1 40,-1 0 39,0 0-2,-1-1 50,1 1 47,-1-1 44,-1 1-4,-1-1 45,-1-1 30,-6-1 29</inkml:trace>
  <inkml:trace contextRef="#ctx0" brushRef="#br0" timeOffset="-2114.04">100 422 2056,'0'-2'281,"0"0"-107,0 0-93,0 0-77,1 0-57,-1 0-44,0-3-340,-1 3 283,1 1 96,0 0 37,-1 0 48,1 0 61,-1 0 71,0 0 83,0 0 135,1 1-141,-1 0 34,1-1 36,-1 1 37,0 0 39,0-1 41,0 1 43,0 0 44,0 0 47,0 0 47,0 0 51,0 0 51,0 0 54,-1 0 55,0 0-232,-1 1-53,1 1-51,1 1-46,-1 0-42,1 1-39,0 5 253,0 0-201,1 0-53,1 19 542,-1-16-446,0-5-112,0 9 5,-1-1-39,-3 17 202,-1 0-104,0 0-74,-5 22 142,8-38-362,1-9-49,1-1-1,-2 1 0,1-1 1,-1 0-1,0 1 0,0-1 0,-2 4-55,-3 4 37,2 8-30,0-4-8,5-17 1,-1-1 0,1 1 0,0 0 0,0-1 0,-1 1 0,1 0 0,0-1 0,-1 1 0,1 0 0,-1-1 0,1 1 0,-1-1 0,1 1 0,-1-1 0,1 1 0,-1-1 0,0 1 0,1-1 0,-1 0 0,0 1 0,0-13-3,0 1 1,0-1-1,1 0 0,1-1 3,-1 9-10,5-49-144,16-23-140,-4 19 99,-9 23 58,0 1 36,0 0 34,1 0-13,14-31 80,-15 45-28,9-23-29,1 1 1,5-3 56,11-7-73,-34 50 71,11-14-28,2 0 38,14-17 98,-4 10 43,-18 18-102,0 0 0,0 0 0,0 1 0,0 0 1,0 0-1,2 0-47,12-1 268,-2 8-72,-3 7-59,-2 4-52,2 14-27,-4 10-74,-8-20-61,0 1 0,-2-1 0,0 0 0,-3 17 77,0-19-71,0 0-1,-1 0 0,-1 0 1,-1 0-1,-2 4 72,2-7-73,-1-1 0,0 1 0,-1-1 0,-1-1 0,0 1 0,-2 0 73,2-2-91,-1-1 0,-1-1 1,1 0-1,-2 0 0,1-1 0,-12 6 91,-51 21-340,41-23 116,15-6 33,-1-1-66,0 1-79,0-1-94,10-4 241,-11-1-177,7-3 49,13 3 312,0 0-1,0 0 0,0 0 1,-1-1-1,1 1 0,0 0 0,0 0 1,0 0-1,0 0 0,0-1 1,0 1-1,0 0 0,0 0 0,-1 0 1,1-1-1,0 1 0,0 0 0,0 0 1,0 0-1,0-1 0,0 1 1,0 0-1,0 0 0,0 0 0,0-1 1,0 1-1,1 0 0,-1 0 0,0 0 1,0-1-1,0 1 0,0 0 1,0 0-1,0 0 0,0 0 0,0-1 1,1 1-1,-1 0 0,0 0 0,0 0 1,0 0-1,0 0 0,0 0 1,1-1-1,-1 1 0,0 0 6,6-2-27,5 2 97,21 0 301,0 2 52,80 12 1123,-63-4-912,-20-4-292,0 0-40,0 1-49,0 1-57,-1-1-69,0 1-78,-1 0-87,-1 0-98,-5-3-175,-14-3 169,0-1-45,2 1-152,-5-1 118,1-1-38,-1 1-44,0 1-48,1-1-52,-1 0-58,0 1-185,1 1-380,-2-1 232,-2-2 305,0 0-7,0-2 54,-1 0-37,0-3-182</inkml:trace>
  <inkml:trace contextRef="#ctx0" brushRef="#br0" timeOffset="-1731.12">826 55 3726,'0'-1'-180,"0"0"58,0-1 57,0 0 54,0 0 53,0-1 50,0 1 48,0-1 47,0 1 44,0-1 42,0 0 39,0 1 39,0-1 36,0 0 34,0-2 513,0 1 110,0 0 95,0 1 76,0 1 61,0 2 311,0 9 2203,0-4-3351,0-1-68,1 0-62,-1 0-55,1 0 36,0 1-89,0-1-68,1 0-47,2 10 106,-3-8-76,0 1 63,1 33 283,-8 25 78,0-18-171,1 19 121,-1-2-100,-4 12-13,-13 40 100,1-13-198,-4 18-44,10-67-209,-2-1-74,9-27-18,1 0-34,0 0-40,0 0-46,1 1-66,3-8 16,-1-1-51,-1 1-46,1-1-44,-2 0-41,0-1-36,-11 12-551,11-20 680,-1-1 36,-17 10-446</inkml:trace>
  <inkml:trace contextRef="#ctx0" brushRef="#br0" timeOffset="-711.58">1097 478 3726,'0'-2'-90,"0"0"50,0 0 47,0 0 46,0 0 42,0-1 41,0 1 38,0 0 36,1-1 85,-1 0 45,0 0 39,0 0 37,1 0 124,-1 0 38,1-2 348,0 0 46,2-4 1019,0 4-705,0 2-288,0 0-102,-1 1-251,1 0-112,-1 2-314,0-1-36,0 1-37,0 0-40,7 1 779,-1 1-111,0 1-102,-1 2-95,0 0-86,-1 1-78,-1 2-70,0-1-61,2 7 61,-2 0-102,0-1-85,3 17 129,-3-14-51,17 79 442,-15-49-384,0 0-36,2 9 1,1 0-67,-7-41-156,2-1-44,0 3-75,-3-2-90,-2-11-60,1-9-85,0 0 101,-1 0 78,0 1 53,0-10-52,1 7 41,2-12-17,0-1-57,2-51-538,-5 41 456,1 13 151,-1-1 50,4-46-122,11 1 95,1 22 105,6 4 80,-10 25-41,-1 10 40,-10 3-90,0 1 1,0-1-1,0 1 1,0-1-1,0 1 1,0 0-1,0-1 1,0 1-1,-1 0 1,1-1-1,0 1 1,0 0-1,-1 0 1,1 0 0,0 0-1,-1 0 1,1 0-1,-1 0 1,1 0-1,-1 0-13,11 34 318,-7-16-194,0 1-6,1-3-42,15 31 30,-10-24 8,0 12 100,1 3 45,1-16-118,0-9 19,0 0-38,17 9 32,-4-13-97,-23-10-55,0 1-1,1-1 1,-1 0-1,1 0 1,-1 0-1,1 0 1,-1 0-1,1 0 1,-1-1-1,1 0 1,-1 1-1,0-1 1,1 0-1,1-1-1,-1 0-6,0 1 1,0-1-1,0 0 0,-1-1 0,1 1 0,-1 0 0,1-1 1,-1 1-1,1-2 6,1-2-21,0-1 1,0 0-1,0 0 1,0 0-1,-1-1 1,1-4 20,0-3-42,0 0 0,-1 0 0,0 0 0,-2 0 0,1-14 42,-3-25-151,-1 7 93,-10-65-13,-2 48-56,14 63 90,-2-4-66,1-1 66,-4-13 125,4 15-95,0 0-28,1 0-34,-1 1-42,1-1-49,-1-1-169,1 2 115,-1 1-38,1-1-39,0 1-43,0-1-46,0 1-48,0 6 97,1 0 55,0 3-99,6 7-388,-4-10 470,1 0-67,0 0-91,1 0-44,2-1-144,3 3-368</inkml:trace>
  <inkml:trace contextRef="#ctx0" brushRef="#br0" timeOffset="49783.68">441 1410 7196,'4'-7'19,"0"1"51,0-1 70,0 1 89,-1 2-18,-1 0 55,1 1 58,0 0 66,-2 2 153,0 0 810,-1 1-915,0 0-78,0 0-41,1 0-39,-1 0-37,0-1 146,1 1-113,0 0-77,0 0-87,0 0-59,2 1 9,-1 0 49,-1 1 22,0-1 72,2 7 512,-2 1-78,-1 1-76,0 1-70,0 5 82,1-1-114,7 33 550,0 4-8,-2 1-88,-3-18-381,-1-2-78,-2-17-236,1 0-37,0 0-37,2 0-34,2 13 11,0 0-124,-4-24-11,1 2 147,-1 0-63,0 0-59,-1 0-55,0 0-51,1-1-48,-2 1-42,1 0-40,-1 0-69,0 0-39,-3 7-425,-1-1-73,-13 15-1206,11-21 1444,-1 1 42,-2 0-30,-2 0 107,4-4 347,1 0 49,-3-1 32,-6 3 32,16-6 12</inkml:trace>
  <inkml:trace contextRef="#ctx0" brushRef="#br0" timeOffset="50058.83">214 2003 7838,'0'-1'297,"0"1"-60,-1 0-49,1-1-42,0-1 50,1-3 117,1 3-166,1 1 64,1-1 254,2 0 89,1 0 70,0 0 52,24-7 2188,-21 5-2180,0 0-86,0 0-76,-1 0-69,0 0-49,0 0-56,0 1-47,0-1-40,3 0 36,23-6 430,-19 6-385,0 1 20,0 1 78,35-3 361,-27 2-487,1 1-68,-1-1-97,-12 2-120,1-1-34,3-1-63,0 1-76,-1-1-85,1-1-93,-14 4 181,-1 0 33,3-1-28,-1 1 76,5-1 1,-5 1 11,-1 0-37,1 0-53,-1 0-66,1 0-79,-1 0-94,0 0 32,-1 0-65,1 0-69,-1 0-74,-1 0 553,-1 0-505,-7-1-1044,3 0 926,1-1 163,-1 0 50,-1-1-34,-4-2-170</inkml:trace>
  <inkml:trace contextRef="#ctx0" brushRef="#br0" timeOffset="50322.45">272 1594 385,'-5'-9'55,"1"0"102,0 0 92,1 1 83,-1-2 161,1-1 86,0-3 416,2-1 97,3-15 1153,1 20-1543,1 0-51,0 1-161,0 1-57,2-1-69,0 0-77,0 1 336,1 0-40,1 1-38,-1 0-37,1 0-37,0 1-36,1 0-35,0 0-35,9-4 267,2 2-126,0 1-121,1 1-113,0 2-107,0 1-99,1 1-94,0 1-86,-1 2-81,0 1-72,0 2-66,-1 0-60,-11-2 238,0 1-115,-1-1-100,1 0-85,1 1-136,0 0-64,22 7-1666,-18-5 1378,-6-3 433,1 1 56,-3-1 149,0 0 46,0 0 52,1 0 56,1 1-6,1-1 62,1 2 41,6 0 39</inkml:trace>
  <inkml:trace contextRef="#ctx0" brushRef="#br0" timeOffset="50609.6">969 1312 4883,'-3'-3'192,"0"1"-45,1-1-41,-1 1-32,-2-2-2,-6-4-40,7 5 11,1 1 45,-2-1 123,3 1-55,0 1 42,0-1 44,0 1 51,-1-1 54,1 0 60,0 1 64,0-1 68,0 0 75,0 0 77,0 0 84,-1 0 87,1 0 93,0 0 96,2 1-556,-1 1-46,1 0-45,-1 0-42,1 0-39,-1 0-38,0 0 183,0 1-120,0 0-102,-1 1-84,1-1-64,0 1-40,-1 2 2,1-2 54,0-1 65,1 0-47,0-1 33,-3 8 313,1 0-48,0 1-43,0-1-42,0 1-39,0 0-36,-1 8 170,2-6-231,0 0-38,-2 11 81,1 5-68,-1 13-20,2-12-26,-1-9 7,-6 78 340,-14 130 813,12-146-925,1-13-154,-3-1-113,6-34-103,0 1-39,-1-1-41,0 0-45,2-15-33,2-6 11,0-3-23,1 1-56,0-4 33,0 1-38,0-1-40,0 0-46,1 0-50,-1 0-55,1 0-59,-1 0-63,2-1-135,-2 3-376,-1 4-649,-2-6-11,1-11 642,3 2 882,0-2 74,1-1 49,0-4 47</inkml:trace>
  <inkml:trace contextRef="#ctx0" brushRef="#br0" timeOffset="50881.93">1140 1650 12207,'-8'-7'37,"2"4"128,-1 1 124,1 3 124,0 2 120,0 2 118,-1 1 116,0 0 113,0 1 11,1 0-409,0 0-48,0 1-45,1 0-42,1 0-38,0 0-36,-3 10 178,2-3-165,0 1-55,0 2-5,-1 11 53,-3 10 126,6-27-279,0 0 1,1 0-1,1 0 0,0 1 0,0-1 0,2 0 1,-1 1-1,1-1 0,1 0 0,1 3-126,15 43 516,-10-41-371,2-5-36,-9-11-99,1 0 1,0 0-1,-1 1 1,1-1-1,0 0 1,-1 0-1,1 0 1,0-1-1,0 1 0,0 0 1,0-1-1,0 1-10,25-2 27,2-8-69,-11 1-93,0 0 0,0-2 0,-1 0 0,13-11 135,-17 11-138,-1 0-1,0-1 1,7-9 138,9-18-315,-6-3-60,-8-4-75,-10-3-89,-5 30 277,-2 0 42,-9-19-114,-6 3 102,12 25 171,0 1-1,0 0 0,-1 0 1,0 0-1,0 1 0,-1 0 1,-5-3 61,-8-3-169,-1 3-47,9 7 48,1 2-34,-2-2-134,8 2-58,0-1 79,-8-2-519,11 5 615,0-1-35,-1 2-82,0 0-70,0 1-84,-1 1-96,4-3 503,-2 1 32,-5 6 14</inkml:trace>
  <inkml:trace contextRef="#ctx0" brushRef="#br0" timeOffset="51570.82">2164 1480 5525,'0'-2'124,"0"0"-42,0-1-19,0 0-96,0-5-161,0 6 166,0 0 43,0-1 80,0 0 110,0 1-41,0 0 43,0 1 48,0-1 52,0 0 54,0-1 61,0 1 64,0 0 67,0-5 1853,0 8-1265,0 1-73,0 2-93,0 2-115,0-3-481,0 1-37,0 0-40,0 0-43,0 15 228,0-1-80,1 0-70,-1 1-59,1-1-50,-1 0-36,6 68 550,-4-58-458,0-1 80,3 74 481,-5-57-517,0 6-34,-1-1-111,0-22-144,1-1-47,0 0-53,0-1-60,-1-7-40,1-7 8,-1-3-29,-1 0-69,0-1-24,0 0-70,-1-1-82,-1 0-92,-6 4-1088,7-9 1103,0-1 42,0-1 117,0-1 48,0 0 54,-1 0 63,2 0 113,-2-1-48,-1 0 46,-1 0 29,-4-2 29</inkml:trace>
  <inkml:trace contextRef="#ctx0" brushRef="#br0" timeOffset="51916.53">1951 1650 5140,'-5'-3'173,"0"0"73,-1 0 64,1 0 52,-5-4 462,-11-13 1285,15 13-1528,2 0-80,1 2-253,1 0-45,1 0-51,-1 0-57,-2-20 1204,2 0-122,2 0-121,2 0-122,4 0-124,4 1-123,5 0-126,4 2-125,2 4-171,2 3-57,3 2-46,0 2-39,18-2 21,22-2 25,-28 10-188,-22 3 47,1 2-1,-1 0 1,1 1-1,6 1-27,8 4-21,-1 3-88,-16-2 10,0 0-35,-1 1-40,0 1-44,-5-2 34,0 1-58,-2 0-51,0 0-45,-1 2-115,0 0-43,1 21-1133,-7-11 647,-1-7 367,-1-3 143,0 1 51,-1-2 115,0-1 50,-1 0 56,0 1 62,-1-1 23,0 1 46,-1 1 29,-3 5 29</inkml:trace>
  <inkml:trace contextRef="#ctx0" brushRef="#br0" timeOffset="53087.21">2363 1509 2955,'3'-3'-63,"-1"1"81,0 1 75,0 0 66,0 0 59,0 1 51,-1 1 45,1 0 36,0 2 396,4 10 1109,-4-7-1252,1 2 121,-2-1-81,0 1-76,0-1-69,-1 1-62,-1 0-54,1-1-50,0 1-41,-1 2 24,1 0-42,1 22 427,4 7-78,2 74 1259,-7-64-1121,1-4-161,-2-1-110,1-15-238,0 0-77,-2 0-6,-4-4-77,2-3-72,2 1-61,2-21-52,0-2-48,0 0-71,0 0 41,0-1-67,0-1 90,0-5-54,0 3 66,0-12-289,1 1 48,0-1 43,1 0 40,1-7-82,1 0 65,1 0 51,-1 0 38,7-34-254,-8 42 406,2-1 39,2-1 43,0 1 46,1-1 50,0 2 53,1 0 58,-1 2 60,5-1 85,-4 15-59,-7 1-250,-1 0 1,1 0 0,0 0-1,-1 1 1,0-1-1,0 0 1,0 1-1,0-1 1,1 2-55,4 10 213,1 5 194,-2-1-71,-3 4-2,-2 12 79,0 2 16,3-12-100,-1-9-170,10 34 336,-1-28-318,4-6-108,-14-15-73,0 0 1,0 0 0,0 1-1,0-1 1,0 0 0,0 0 0,0 0-1,0 0 1,0 0 0,0 0-1,0 0 1,0 0 0,0 0-1,0-1 1,0 1 0,0 0 0,1-1 2,18-11-135,10-16-185,-6-14-33,-1-29-57,-10 30 191,-8 23 180,0 0 41,5-18 104,-1 1 109,1 3 84,-9 28 44,0 2-39,-1 1-36,-1 2-33,-2 5 147,-1 4-97,0-1-113,0 1-36,-5 15 168,5 5-299,3-23 4,1 0 0,0 0 1,1 1-1,0-1 0,0 0 1,0 0-1,1 0 0,2 4-8,6 10-13,4-1-49,4-4-65,4-3-84,-15-8 156,1-1-33,9 7-165,19 10-507,-19-14 230,-10 1 86,-7 2 70,-7 4 57,4-9 226,-2 3 84,-2-1 39,-2-1 54,0-1 63,3-1-7,0 0 38,0 0 42,0 1 44,-17 10 605,13-10-573,6-3-197,1 1-43,1 0 161,4 0-95,2 0-60,2-1-34,-4-1 47,8-2 90,3-3-56,9-3-25,-5 3-41,0-2-45,0-2-39,1-2-32,22-18-201,-34 23 198,0-1 0,0 0 0,-1 0-1,0 0 1,0 0 0,-1-1 0,3-5 74,1-3-89,0-1 42,-1-1 42,-1 0 44,-1 0 43,-2 1 44,-4 1 44,-3 2 46,0-5 128,2 12-28,-9 15 31,2 1-88,2-1-49,1 2-44,0-1-36,-3 18 74,4 17-17,9-25-127,7-5-90,6-3-71,4-5-48,-14-5 86,0-1 0,0 0-1,0 0 1,0-1 0,0 0 0,0 0 0,0-1-1,0 0 64,16-5-173,19-17-275,-24 9 224,-4 1-12,-2-1-64,-3-1-84,-3 1-102,-6 10 361,1 1-1,-1 0 0,0 0 0,0 0 0,0 0 1,-1 0-1,1-1 0,-1 1 0,1 0 1,-1 0-1,0 0 0,0 0 0,-1 0 0,1 0 1,-1 0 125,-11-19-838,6 12 472,1 2 46,2 3 132,-1-2-327,-1 1 69,1 0 59,-1 1 50,-3-3-176,-13-8-497,12 10 480,5 2 218,1 0-44,-3-1-200,1-1-114,5 6 270,0-1 45,0 0 42,1 1 40,-1-1 37,0 1 33,0 0-114,-1 0 67,1 1 102,-1 1-78,1-1 54,1-1 35,0-1-46,6 9-1036,-1-6 725,1 0 24,-2-2 279,-1 0 38,2 0 36,3 0 84</inkml:trace>
  <inkml:trace contextRef="#ctx0" brushRef="#br0" timeOffset="53695.71">3231 1706 9123,'0'-2'-177,"0"0"51,0 0 48,0-1 46,0 1 44,1 0 41,-1 0 39,0 0 37,0 0 71,0 0 45,0 0 43,0 0 36,0-1 225,1 1 62,-1 0 49,1 0 35,1 0 1703,0 3-1631,-1 1-48,1 1 86,-1-1-452,0 0-39,0 1-44,0 1-48,1-1-53,-1 1-58,6 23 719,-2 1-126,-3 2-114,-1-1-105,0 7-24,3 0-123,2-2-103,7-2-87,-4-17-184,0-8-37,-7-7 59,-1 0 0,1 0 1,0 0-1,0 0 1,0-1-1,0 1 0,0-1 1,-1 1-1,1-1 1,0 0-1,0 1 0,-1-1 1,1 0-1,0 0 14,12-7-143,-1 0-45,5-6-204,-12 9 188,0-1 1,0 0-1,-1 0 0,0 0 0,2-4 204,2-5-269,-1-1 53,5-12-169,-4 1 86,13-30-173,-18 49 491,3-10-123,-6 12 107,0 0 52,0 2 25,-1 0 43,1-1 50,-1 1 56,0 22 40,1-1-79,0 0-75,1 0-66,0 0-61,1 1-54,0-1-47,2 1-41,0-4 86,2-3-64,2-1-62,2-3-56,1-1-52,1-1-49,1-3-45,1 0-41,9-3-335,0-3-78,3-3-247,6-10-650,-23 9 1406,0-2 61,-3-2 63,0-1 67,-2-1 69,-1 0 70,-2-1 76,-1 0 76,-2 1 79,-1-1 83,-1 1 84,-2 2 89,-1 0 89,-1 1 93,-2 3 96,-2 1 98,0 3-348,3 5-45,3 4-46,2 3-47,1 3-48,2 0-49,0 1-51,1-2-51,-1-2-73,1-2-32,0 15 185,2-2-71,1-1-54,1-1-39,4 20 38,1 34 8,-5-47-159,2 3 40,10 51 34,-12-50-79,-2-1-53,-1 6-119,-2-17 54,-1 0-39,-2-1-43,0-1-46,-2 0-51,-1 0-54,3-8 120,-2 0-36,-5 4-399,-4 0-277,2-3 176,-1-2-39,-12 2-870,8-4 612,4-2 249,2 0 91,-1-2 64,1-1 123,0-2 125,1-1 126,1 1 154,0-1 65,-1-1 44,-5-4 42</inkml:trace>
  <inkml:trace contextRef="#ctx0" brushRef="#br0" timeOffset="54121.31">3473 2115 385,'19'-52'133,"9"5"59,40-40 314,-11 17-52,-31 34-549,1-1-57,57-85-509,-49 68 415,-15 21 141,-1 1 44,0-1 56,-1-1 66,-1 1 76,0-1 87,-1-1 98,-2 1 110,-10 25-179,-1 2 88,0 2 89,-1 0 88,-1 5-53,-1-1-33,0 0 335,0 1-119,0-1-107,-1 1-201,1 0-49,-1-1-45,1 1-42,-2 0 100,1 0-109,-1 0-76,-1 1 81,2-1-95,0 1 17,1-1 45,0 0 54,-1 0 65,-3 2 478,1 1-73,1 0-67,0 1-60,1 0-52,0 1-47,-1 5 355,1 3-77,-2 0-169,-1 1-64,-1 1-64,-1 0-61,1-2-96,1 0-45,-1 1-44,2-1-42,-8 52 239,6-6 448,2 36-845,3-53 199,1-4-75,2 4-48,5 22-47,-7-38-36,-1-6-1,2-8-32,2-1-81,3-7-110,-2-8-154,12-50-515,12-16 161,-17 42 516,-2 3 72,-2 9 74,0 1 50,2 4 45,1 3 45,0 4 39,1 6 38,-9-1-108,-1 1-1,0-1 1,0 1 0,0-1-1,0 1 1,0 0 0,0-1 0,-1 1-1,1 0 1,0 0 0,-1 0-1,1 2-31,8 14 79,-3 0-63,-1 1-77,-1 1-90,1-1-111,-3-9 85,0 0-33,0 0-35,1-1-35,1 0-40,1 0-39,-1-2 52,4 1-93</inkml:trace>
  <inkml:trace contextRef="#ctx0" brushRef="#br0" timeOffset="55238.99">4271 1353 9894,'0'8'647,"-1"-2"-76,-1 0-58,0-1-43,-5 17 927,5-9-882,1 1-65,0 0-59,0 0-51,1 3 9,0 0-54,0 5 3,1 10 76,1 8 48,-2-14-108,1 31 270,5 30 334,0 3-8,-5-30-366,-1-33-469,0 0 41,0 114 583,0-99-566,0-2-103,0-14-92,0-2-86,0-2-100,0-4-112,0-52-74,0-1 70,0 9 132,0 0 34,0-26-111,1 1 99,1-1 74,1 4 42,2 1 1,3-1 0,4-12 93,8 1-33,10 0 73,-22 47 4,0 0 1,1 0-1,5-4-44,-7 9 49,0 0 0,0 1 0,1 0 1,-1 0-1,5-1-49,3 0 64,-1 4 47,-12 3-86,0 1 1,0-1 0,-1 0 0,1 0-1,0 1 1,0-1 0,0 1 0,0 0-1,-1-1 1,1 1 0,0 0 0,-1 0-1,1 0 1,-1 0 0,1 0 0,-1 1-1,1-1 1,0 1-26,11 18 246,-8-5-149,-2-1-80,-2 0-73,-1-9 15,-1 0 0,1 0 0,-1 0 0,0 1 1,0-1-1,-1 0 0,0 0 41,-17 32-187,8-23 94,0 0 1,0 0 0,-10 7 92,1-3-132,-1-1-98,0-1-98,-1 0-96,1 0-114,0 0-101,0-1-141,8-9 189,3-1 19,-3-1-98,7-1 70,0 0 33,2-3-97,3-1 288,2 0-35,0-3-37,2-1-41,10-8-665,3 2 56,3 0 74,2 0 90,0 0 68,-11 6 483,-1-1 38,11-7-217,0 0 107,-1-1 90,0 0 77,-1 0 65,0 0 45,62-55-481,-57 47 368,-11 11 105,-1 0-34,-8 8 237,0 0 35,0 0 34,0 0 34,0 1 34,-1-1 33,3-2 287,-2 2-133,0 0 44,0 0 45,0 1 43,-1-1 43,1 1 42,-1-1 41,0 1 42,0 0 888,-2 2 48,-1 0-824,0 0-47,-1 1-46,1-1-44,0 1-42,0 0-40,0 0-39,0 1-38,0-1-34,1 1-35,-1 1 296,0 1-115,0 0-99,0-1-158,1 1-47,0-1-42,0 1-34,0 2 88,0 7 259,0-9-311,0-2 56,0 7 32,0 1-39,1 11 174,0 1-114,2 1-88,1 4-29,-3-21-157,1 1-1,0-1 1,0 1-1,1-1 1,-1 1-1,1-1 1,2 2-60,8 6 91,3-9-104,0-8-86,0-5-67,3-6-94,-13 9 123,-1-1-1,0 1 0,0-1 0,0-1 1,0 0 137,9-24-414,-4 8 143,-1 6 120,4-7 91,8-18 64,-12 26 10,-2 7 48,-1 6 17,-1 1 22,1 1 42,-5 1 47,-1 1-46,1 2 34,-1 0-106,0 5-2,0-6 26,-6 38 538,-1-7-135,8-9-262,15 42 119,-9-45-278,3-2-42,6 1-67,4-5-109,-8-9 21,2-1-36,0-3-39,3-1-44,-9-1 47,0-2-52,0-1-48,-1-1-42,6-5-440,-1-4-111,-3 1 86,9-18-1128,-8 12 804,-6 10 616,1-3-152,0 0 48,-1 0 47,0 0 46,0 0 43,-1 0 44,0 0 41,-1 0 40,1-1 40,-1 1 38,0 0 37,-1 0 36,1-1 33,-1 1 34,2-12-37,-1 7 121,0-1 56,2-38 389,-4 37-229,-1-1 34,1 4-2,-1-1 35,0 1 41,1-1 44,-2-4 196,1-1 106,1 1 120,0 10-324,-1 0 36,1 5 937,0 10 43,1 12-694,-1 1-109,1 0-99,1 0-88,0 3-12,1 1-90,0 4-24,2 13 38,1 2-42,-2-14-73,-2-5 8,0 1 65,2 7-102,0 0-41,2 0-39,0 0-36,10 30-3,2 0-117,-12-38-37,-4-1-103,-2-12 30,-1 1-38,-1-1-45,0 0-48,-2 0-759,-2-3-46,-1-3-49,-2-3-55,1-2-57,-1-2-64,0-2-67,2 0-72,1 0 673,1-2 88,-2-1-52,-4-6-269</inkml:trace>
  <inkml:trace contextRef="#ctx0" brushRef="#br0" timeOffset="55490.78">4983 1664 8224,'0'-1'75,"0"-1"1,0 1-1,0-1 1,0 1-1,1 0 1,-1-1-1,0 1 1,1-1-1,-1 1 1,1 0-1,0-1 1,-1 1-1,1 0 1,0 0-1,0-1 1,0 1-1,0 0 1,0 0-1,0 0 0,0 0 1,1 0-76,19-9 1008,-6 7-418,1 2-44,0 0-51,-2 1-63,-8 0-248,13 0 202,2 0-50,0 0-46,0 0-40,5 0 4,0 0-41,4 0-1,12 0 53,-29 0-333,-1 0-105,-1-1-104,-2 0-105,-2-1 6,0 0-54,0-1-137,3-2-341,-10 5 898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4:22.706"/>
    </inkml:context>
    <inkml:brush xml:id="br0">
      <inkml:brushProperty name="width" value="0.05" units="cm"/>
      <inkml:brushProperty name="height" value="0.05" units="cm"/>
      <inkml:brushProperty name="color" value="#008C3A"/>
    </inkml:brush>
  </inkml:definitions>
  <inkml:trace contextRef="#ctx0" brushRef="#br0">414 56 385,'9'-9'182,"-4"5"-106,-1 0 40,-1 1-7,-1 0 35,1 0 189,-2 2-115,-1 0 39,0-2-19,0 1 85,0-1 249,0 0 112,0 1 27,0-4 1426,-1 4-1260,0 0-279,1 1-68,-1 0-85,-1 0-106,2 1-215,-1-1-33,0 1-35,0 0-38,0-1-40,1 1-43,-2 0-45,1 0-47,-1 0 992,2 0 43,0 0-647,0 0-35,-1 0 104,0 0-104,0 0-82,-1 0-52,-2 0-41,2 0 16,1 1 43,1-1 12,-1 0 35,1 1 43,0 0 46,0 2 34,-1 0 97,-1 1 161,-1 1 350,1 0-201,0-2-259,1 0-107,-1 0-51,2 0-87,-1 0-50,1 0-57,0 0-63,-1 3 255,-1-1-38,-2 1 1,-1 1 59,3-5-41,1-1-49,1 1-42,-1-1-37,1 3 17,1 1-79,-1-3 1,0 0 52,-1 15 110,-5 9 233,1-15-271,0 7-46,5-15-66,0 1 0,1 0 0,-1-1 0,1 1 0,0-1 0,0 1 0,0-1 0,0 0 0,2 3-42,3 9 127,-4 0-76,-2 18-25,0 64 167,0-61-155,0-25-34,-1-1 0,-1 1 1,0-1-1,-1 3-4,-3 31 90,7-6-21,-1-19 51,1-1-1,-2 0 1,-3 16-120,3-29 42,0-1 0,0 1 0,1-1 0,-1 1 0,1-1-1,0 1 1,0-1 0,1 1 0,0 1-42,1 8 73,0 1-38,-1 0 0,0 0 0,-1 0 0,-1 1-35,0 2 53,1-1 1,1 1-1,1 6-53,8 51 212,-8-23-146,13 76 148,-9-29-72,0-60-134,-4-5-1,-2-21 23,-1 0 0,-1 1 0,0-1 0,-2 1-30,1 2 2,2-8-1,1 1 0,0-1 1,0 0-1,1 0 1,-1 0-1,2 0 0,1 5-1,2 15 38,-3-1 43,-2-1-5,2 0-37,7 50-25,-6-43-28,-4 16 62,0-31-17,1 0 1,0 0-1,3 14-31,3 10-8,-2 0 48,-2 1 49,-2 0 47,2 0-31,8 50 26,-3-20-16,-9-4-76,0-9-43,3-27 68,1-1 0,7 30-64,-4-11 21,-6 26 56,-1-21-25,0-20 25,-3-1-49,-2 35-26,5-38-1,-3 12 50,1-21-2,2 0 0,0 13-49,-4 29 94,-2 11-81,8-21 17,-5 103 162,-1-91-135,4-26 11,2 1-36,-2 45-25,-8 30 10,8-40 73,-1-15-42,-9 29 138,1-3-17,8-30-144,3 36 63,0 127 3,0-142-13,-7 17 20,-1 8-89,7-67-7,-5 23 58,0-1 10,5-21-52,3 69 99,-1 33 70,-6-47-105,2-66-47,-6 97 58,7-84-21,-4 29-72,-1 22 35,-6 96 94,13-88-113,0 139 119,0-154-136,-7 17 105,1-43-38,5-21 21,1 5 59,-1-3-75,-5 82-35,1-65 53,0 20-27,3 0 0,4 12-62,0 25 26,-2 715 103,-1-787-124,-5 13 55,0-2-2,5-14-53,2 61-5,0 48 16,-5-57 75,-5 30-130,4 1 37,5 241 118,2-155-41,-2 75-14,0-46 58,0 316 214,0-383-261,0 1-36,-3-117-8,-2-1 34,-2 57 127,7 395 303,-7-395-465,0-7-32,7-4 38,0 169 227,0-153-189,-7-21-45,3-62-28,1 0-1,2 2 3,1 133 24,0 230 102,-7-317-55,0-5-35,7-38-36,-2 0 0,-2-1 0,-1 1 0,1 11-21,4-37 6,-1 1 1,0-1 0,0 0 0,-1 0-1,0 0 1,-3 7 14,-35 66-36,22-53-57,5-1 68,6-12-9,-2-5-35,3-4 63,-1 5 46,-7 9 33,13-21-73,0 0 0,0 1-1,0-1 1,0 0 0,0 0 0,0 1-1,0-1 1,0 1 0,1-1 0,-1 1-1,1-1 1,-1 1 0,1-1 0,-1 1-1,1-1 1,0 1 0,0 0 0,0-1-1,0 1 1,0 0 0,0 0 3,0 1-1,0-1 1,0 0 0,-1 1-1,1-1 1,-1 0 0,1 1-1,-1-1 1,0 0-1,0 1-2,-7 9 74,4-2-53,4 24 21,0 8 36,0-36-60,0-8-11,0 55-11,0-36 29,0 8 57,2-9-60,1-10-31,0 0 0,-1 0 0,0 1 1,0-1-1,-1 1 0,0-1 1,0 1-1,0-1 0,-1 1 1,0-1-1,0 1 0,-1 3 9,-2 13-24,2-16-6,-1-2-59,-2 0-55,0 0-53,-2 2-123,0 1-74,2 2-69,3 2-63,1-11 287,0 1-51,0-1-46,0 0-44,0-1-37,0 1-33,0 0-533,0-2-298,0-4-891,0 2 1267,0 0 167,0 0 78,0 0-57,0-1-273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5:51.798"/>
    </inkml:context>
    <inkml:brush xml:id="br0">
      <inkml:brushProperty name="width" value="0.05" units="cm"/>
      <inkml:brushProperty name="height" value="0.05" units="cm"/>
    </inkml:brush>
  </inkml:definitions>
  <inkml:trace contextRef="#ctx0" brushRef="#br0">47 643 2056,'0'-2'227,"0"1"0,0-1 0,1 1 1,-1-1-1,0 1 0,1-1 0,-1 1 0,1-1 0,-1 1 0,1 0 1,0-1-1,0 1 0,0-1-227,2-2 785,-1-1 52,0 0 67,-1-2 85,-1 5-770,0 0 92,0 0 76,0 0 65,1 0 38,-1 0 35,2-2 1272,-1 2-1068,1 0-65,-2 1-373,1 1-35,-1-1-34,1 0-46,0 1-51,-1-1-54,1 0-62,-1 1-65,1-1-71,0 1-75,-1-1 688,0 1-108,1 1-95,-1 0-80,0 0-75,0 0-46,1 2-18,-1 2 3,0-3 10,0-1 61,0 13 241,1 3-51,0 2-30,-1 0-41,0 10 68,-4-3-49,0-11-151,-2 5 24,4 0-37,1-17-102,1-1-1,0 1 1,0-1 0,-1 1 0,1-1 0,-1 0-1,0 1 1,0-1 0,0 0 0,0 1 0,0-1-1,-2 1-9,-3 9 11,0-2-19,2-12-16,3-8-72,3-77-488,3 32 255,3 8 117,5-4 73,-2 7 124,-5 19 10,1 0 1,10-21 4,-13 37 2,0 1 1,0 0-1,1 0 1,0 1-1,0-1 0,1 1 1,0 0-1,1 1 1,-1-1-1,4-1-2,3-2 6,1 0 55,6-2 70,11-2 137,-26 12-216,0 0 0,0 1-1,0 0 1,1 0-1,-1 0 1,0 1-1,0-1 1,0 1 0,3 1-52,9 2 112,-1 5-41,-7 1-65,-3 3-35,-2 11-66,-4 2-44,-9 23-180,-1-26 145,-15 16-87,12-20 178,0 0 42,-3 4 56,0 0 77,15-19-90,-1 0 0,1 0 1,-1 1-1,1-1 0,0 0 1,0 0-1,0 1 0,1-1 0,-1 0 1,1 1-1,0-1 0,0 1 1,0-1-1,0 1 0,1-1 1,-1 0-1,1 1 0,0-1 0,0 0 1,0 0-1,1 2-2,17 30 85,8-7 60,-22-25-110,0 1 0,0 1 0,-1-1 0,1 1 0,2 4-35,1 2 32,-1 0-33,-2-2-31,2 0-35,-6-7 38,1 0 1,-1 0-1,1 0 0,-1 1 0,0-1 0,0 0 0,0 1 0,0-1 1,0 1-1,0-1 0,-1 1 0,1-1 0,-1 1 0,0 0 0,0-1 1,0 1-1,0-1 0,0 1 0,-1 1 29,0-2-35,0 0 0,0 0 0,0 0-1,0 0 1,0 0 0,-1 0 0,1 0 0,-1 0 0,1-1 0,-1 1-1,0 0 1,1-1 0,-1 0 0,0 1 0,0-1 0,0 0 0,-2 1 35,-24 9-333,-4-5 51,12-4 135,2-1 41,-3-1-34,0 0 43,-3 1 36,0-1 40,-24-2 69,39 1-18,1 0 0,-1 0 0,1-1 1,-1-1-1,1 1 0,0-1 0,0-1 0,0 1 0,-4-4-30,4 0 157,8 0-80,6 1-80,3 0-79,3 1-77,1 1-76,-1 0-77,-2 2-73,33-2-1243,-27 0 1116,9-4-118,-23 8 594</inkml:trace>
  <inkml:trace contextRef="#ctx0" brushRef="#br0" timeOffset="303.45">432 559 6553,'0'-1'90,"0"-1"36,0 0 223,1-1 117,0 2 100,0-1 219,1 1 88,-1 0-38,3 0 1174,0 2-646,-3 0-740,1 0-57,-1 0-227,0 0-33,0 0-39,0 0-42,0 0-72,-1 0-35,1 0-35,0 0-38,-1 0-42,1 1-41,0-1-46,-1 0-46,3 9 735,1 1-99,-1 0-89,0 0-77,0 3-18,1-1-76,0 4-24,1 9 32,-4-16-207,-3 15 130,-2-10-125,2-4-87,-1 1-86,2 1-108,0-7 66,1 1-36,0-1-71,1 4-104,-1-4 128,0-1-57,-1-2 63,1 0-35,-1-1-38,0 0-43,-3 0-88,-4-2-119</inkml:trace>
  <inkml:trace contextRef="#ctx0" brushRef="#br0" timeOffset="583.24">603 404 6939,'0'-2'-39,"0"1"-1,0-1 1,1 1 0,-1-1 0,0 1-1,1-1 1,-1 1 0,1-1 0,-1 1-1,1 0 1,0-1 0,0 1-1,-1 0 1,1-1 0,0 1 0,0 0-1,0 0 1,1-1 39,0 0-115,-1 2 80,4 0-31,-1 1-112,0 0-138,0 3-249,0-1 198,-1 0 168,1-1 77,1 1 51,2 1 3,9 4 50</inkml:trace>
  <inkml:trace contextRef="#ctx0" brushRef="#br0" timeOffset="992.55">874 572 2056,'0'0'269,"0"0"-56,0-1-49,0 1-42,0-1 20,0-6 18,0 3-9,0 2-162,0-1 55,0 1 50,0-1 47,1 0 65,-1 0 49,0 0 44,0-1 40,0-2 440,-1 1 106,-1 1 32,-7 0 1295,3 5-1455,6-1-755,-21 7 1496,8-1-557,3-1-224,0 1-87,1 0-188,1 1-89,1 1-102,-1 1-116,0 1 97,-1 0 74,-15 19 622,17-18-673,3 0-70,1 2 7,-2 5 86,4-8-145,2-2-85,2-2-78,1-4-188,1 0 59,12-3-172,-9 0 75,11-2-57,-7-1 131,8-8-38,-8 4 153,0-2 71,-1 0 81,0 0 94,-4 4-78,-1 3 72,0 1 105,1 6 215,-1 4-10,-3 0-219,0 0-109,0 0-78,-1 0-88,3 11 151,-1 0-1,-1 0 1,-1 1-1,-1-1 1,0 7-140,-2 40 296,-1-36-186,0-1-36,-6 39 136,4-45-181,-2 0-38,1-4-33,-1-1-39,-1-1-44,-1-1-50,-2-2-30,-1 2-54,-2 1-54,-1-1-52,-1-1-53,0-1-53,0-4-51,1-2-51,-1-4 20,1-1 50,1-3 48,1-2 45,0-2 44,2-1 42,0-2 41,1-1 38,0-1 36,2-2 35,-7-11-77,3-2 116,2 1 102,2-11 176,6 26-75,1-1 1,0 0-1,0 0 1,1 1 0,0-1-1,1 0 1,0 1-1,0-1 1,4-7-69,12-23 186,-6 20-146,1 0-54,2 1-64,0 1-75,1 0-86,0 2-96,1 1-107,0 1-118,-6 5 180,1 0-36,14-11-464,-9 7 338,-1 1 159,-1 1 93,1-1 145,8-5 97,-21 14 48</inkml:trace>
  <inkml:trace contextRef="#ctx0" brushRef="#br0" timeOffset="5887.41">1699 700 385,'-3'0'-202,"1"0"83,-1-1 80,2 0 74,-1-1 68,1 1 63,0-1 57,0 0 53,0-2 260,1 0 97,0-1 224,0-3 548,1-3 504,-2 7-989,0 0-97,-1 1-92,-1 1-86,0 0-78,-1 1-73,-1 1-66,1 0-60,-4 1 111,0 0-111,-2 2-37,-4 1 32,4-1 37,-11 2 82,2 1-53,5-1-10,1 2 0,1-1-1,-8 6-418,-7 5 575,7-2-123,0 0-88,-1 6-17,-8 13 63,8 3-28,11-10-84,5-4 6,3 1 73,6 3 32,7-8-121,5-6-103,4-5-84,-2-6-71,0-2-34,-11-1-18,0 0 0,0 0 0,0-1 0,0 0 1,0 0-1,3-2 22,23-11-176,-1-2-62,-2-1-58,0-2-54,-2-2-50,-1-1-45,-2-2-40,-2-2-38,-1-3-58,-6-4 110,-2-1 93,-3 0 76,-3 11 128,-3 7 65,-1 0-1,0 0 1,-1-6 109,5-56-242,-3 25 148,-3 34 161,2-10-82,0 4 2,-2 9 61,-1 3 56,1 0 79,-1 3 43,-1 0 80,1-1 90,-1 1 101,-1 30-63,-2 1-79,-2 2-78,1 0-76,0-4-97,0 0-45,1-1-45,0 0-44,1 17 78,2 1 34,-2 35 152,-3-34-104,2-17-34,1-1 0,1 1 0,1 0 0,1 9-96,4 7 152,2 32 167,-1-11-270,-5-50-56,1 1 0,0-1 0,1 0 0,0 1 0,0-1 0,0 0 0,3 3 7,7 3-303,-5-9 111,2 0-38,3-3-149,1-1-101,-6-1 119,1 0-51,-1-1-57,-1-1-62,0 0-66,0-1-71,-2 0-75,0-1-81,-2 0 394,1-1 75,-1 0 76,1-2 79,-1 2 96,0-1 40,0-1 28,2-6 26,-5 15 10</inkml:trace>
  <inkml:trace contextRef="#ctx0" brushRef="#br0" timeOffset="6567.26">2140 601 3341,'-4'-1'174,"0"0"-57,-7-4 107,8 3-121,0 0 50,-1 0 70,1 1 93,0 1-44,1 0 57,-1 1 62,1 0 70,-6 3 770,-1 1-118,0 0-111,0 0-101,0 1-91,-1 0-83,0 1-74,1 0-63,-6 5 245,2 0-103,10-8-536,1-1 1,-1 0-1,0 1 0,1-1 1,0 1-1,0 0 1,0-1-1,0 1 1,0 0-1,0 2-196,0 3 396,-2 5 95,1-1-93,1-1-87,-3 22 438,5-18-396,4 2-326,8-8-81,5-7-68,3-5-57,15-8-194,5-11-296,-28 11 444,0 0 38,12-11-87,0-9 84,-12 10 129,1-14 13,-10 23 138,4-26 138,-9 26-107,-1 0 61,-2 3 233,2 3-38,0 4-36,1 3-36,0 1-35,1 2-34,1 1-34,-1 1-33,0 4 25,-1-3-69,-3 15 89,3-5-59,2-8-92,0 0 0,1 0 1,1-1-1,0 1 0,0 1-63,0-4 18,7 30 82,1-13-85,-1-10-55,3-2-55,3-3-67,4-3-81,22-2-357,-32-5 448,0 0 0,0 0 0,1-1 0,-1 0 0,0-1 0,-1 1 0,1-2 0,7-3 152,13-9-514,-15 7 218,0-1-35,-1-1-40,0 0-44,0 0-52,-1-1-56,7-11-433,-8 5 348,-3 2 132,0 0 39,-2 2 110,-1 0 40,0 1 45,0 0 51,0 1 53,0-3-56,0-1 45,-2-1 41,0 1 39,2-18 31,-2 1 112,2-6 132,-3 16-35,-1 0 60,-1-1 81,-1 0 101,-1 8-70,-1 2 61,0-1 68,-1 2 73,2 9 81,0 1-95,0 1-87,0 1-77,0 1-67,0 1-58,0 1-49,0 1-39,-2 3 45,-3 11 193,5-11-225,0-1 51,-6 18 117,2 0-60,-1 1-51,2 1-42,-1 3-20,2 0-33,-4 67 199,8-55-162,3 8 111,0-23-215,8 71 271,-2-56-259,1-8-101,3-1-115,-5-17 19,1 0-40,1-1-45,1-1-48,-9-10 132,0-1-63,0 0-56,0-1-51,1 0-117,-1 0-53,2-2-308,-1-1-61,1-4-870,-2 0 655,-2 5 656,0-1 36,0 1 40,-1-1 49,-1-2-146,0 0 41,-1-1-34,-2-4-159</inkml:trace>
  <inkml:trace contextRef="#ctx0" brushRef="#br0" timeOffset="11534.81">2382 572 385,'0'-3'23,"-1"1"42,0 0 39,0 0 35,-1 0 231,0 0 97,1 2-43,0 0 261,8 0 465,-5 0-87,-2 0-49,0-1-503,0-1-43,1 1-40,0-1-38,0 1-35,0 0-34,1 0 234,2-1-21,1 1-113,0 0-16,5 0 121,-5 0-181,0 1 73,-2-1-77,0 0 66,26-9 951,-13 4-641,1 0-54,-5 2-266,0 1-45,-2 0-100,1 1-43,-1 0-47,0 0-53,11-1 11,0 1 42,47-4 487,-39 3-396,-9 2-115,0-1-45,0 0-59,1 1-72,-1-2-84,0 1-96,0-1-110,1 0-122,-8 0 76,1 1-64,0-1-66,-1-1-73,1 1-73,0-1-80,0 0-82,-1-1-86,-7 4 600,3-2-165,0-1 80,0 1 80,-1 0 80,-1 1 87,-1-1 54,2 0 35,2-2 33,-10 5 14</inkml:trace>
  <inkml:trace contextRef="#ctx0" brushRef="#br0" timeOffset="12334.84">2909 700 385,'0'-3'-22,"0"1"48,0 0 45,0-1 41,1 2 38,-1-1 35,0-1 272,1 0 212,0 1-40,3-3 902,-1 2-678,-1 1-459,-1 1-374,0 0 41,-1 0 38,1 0 34,-1-1 227,1-1 107,-1 1 73,-1-1 61,-2-6 1535,2 6-1266,0 1-465,0 1-35,0-1-44,0 1-50,0-1-25,-1 1-95,1 0-109,0 0-119,1 1 100,0 0 1,0-1-1,0 1 1,0 0 0,0 0-1,-1 0 1,1 0-1,0 0 1,0 0-1,0 0 1,0-1-1,-1 1 1,1 0-1,0 0 1,0 0 0,0 0-1,-1 0 1,1 0-1,0 0 1,0 0-1,0 0 1,-1 0-1,1 0 1,0 0 0,0 0-1,0 0 1,-1 0-1,1 0 1,0 1-1,0-1 1,0 0-1,-1 0 1,1 0 0,0 0-1,0 0 1,0 0-1,0 0 1,-1 1-1,1-1-28,-31 9 1274,19-6-895,-1 1-45,1 0-60,0 1-72,-3 2 64,1-1-60,-12 6 193,15-5-190,0 4 96,0 2 109,4-4-196,-1 1 63,-24 31 882,25-30-900,2-1-39,1 0-55,3-2-67,5 18 152,1-15-179,0-4-55,2 0-54,2-3-71,1-2-83,17-3 19,0-2-62,6-4-104,13-8-218,-2-9 30,-19 3 245,-6 0 114,-2-2 82,-12 13 91,0 1-35,9-24-151,-9 19 133,-1-1 70,0 0 107,-3 6-1,1 1 51,-1 0 55,0-1 63,0 1 67,0 0 76,-1-1 79,0 1 87,0 17-320,0 0-44,-1 0-38,1 0-36,-1 4 15,1 0-56,0 0-44,0 1-37,0-6-45,1-1-1,-1 1 1,1 0 0,1 0 0,0-1-1,0 1 1,0-1 0,1 0 0,0 1-5,4 9-5,-2 1-74,-2-4-33,1-2-50,1 0-57,3-2-61,-5-7 193,2 1-98,0 0-84,0 0-67,6 2-394,7 2-606,-9-7 788,0-1 431,8 0 84</inkml:trace>
  <inkml:trace contextRef="#ctx0" brushRef="#br0" timeOffset="13484.34">3863 643 2056,'3'-3'-81,"-1"-1"56,1 1 52,-2 0 50,1 0 45,-1-1 41,0 1 39,-1 0 35,-1-4 312,0 1 92,-2 0 16,-9-6 1292,5 8-1154,2 2-326,0 0-42,0 1-53,-1 1-61,-2 0 328,-1 1-34,-8 3 511,-1 2-121,1 2-111,1 2-101,-1 1-92,2 2-82,0 2-72,4-3-153,1 1-34,-8 14 265,6-1-130,9-19-338,1-1 1,0 1-1,0 0 1,1 0 0,0 0-1,0 0 1,0 6-150,3 13 266,7-8-127,-2-12-119,3-2-33,3-2-36,2-1-36,14-3-106,-2-5-65,4-6-109,12-16-225,-4-6 51,-16 9 269,-5 4 127,-1 1 99,-14 15 60,1 0 1,0 0 0,-1 0 0,0-1 0,0-2-17,10-33 204,-4 13 43,-9 28-205,1 0-1,-1 0 1,1 0 0,-1 0 0,0 0-1,1 0 1,-1 0 0,0 0-1,0 0 1,0 0 0,0 0-1,0 0 1,0 0 0,0-1-1,0 1 1,0 0 0,0 0-1,0 0 1,-1 0 0,1 0-1,0 0-40,-1 1 29,1 0 1,-1 0 0,1 0-1,-1 0 1,1 0 0,-1 0-1,1 0 1,-1 0 0,1 0-1,0 0 1,-1 0 0,1 0-1,-1 0 1,1 1 0,-1-1 0,1 0-1,0 0 1,-1 0 0,1 1-1,0-1 1,-1 0 0,1 0-1,-1 1 1,1-1 0,0 0-1,0 1 1,-1-1 0,1 1-31,-2 1 306,1 0-71,0 1-62,1-1-53,0 2-30,0-1-46,1 6-15,-1-6 11,1-1 58,-2 18 58,1 0-109,1-1-103,0 0-99,1 0-91,1-1-88,2 0-81,3-1-76,1 0-71,-7-15 475,-1 0-40,1 2-230,0 0-112,1 0-83,4 9-1552,-5-10 1695,-1-1 42,1 0 24,1 0 84,-1 0 103,0 0 117,1-1-65,0 0 41,0-1 26,3 0 27,-6 0 10</inkml:trace>
  <inkml:trace contextRef="#ctx0" brushRef="#br0" timeOffset="15429.12">4119 572 2056,'3'-7'194,"0"0"-53,5-14 153,-6 15-176,0 0 41,1-1 60,-1 1 78,0 2-48,0 1 49,0-1 53,1 0 58,-1 1-19,1 0 47,-1 1 50,1-1 54,0 1 57,1-1 59,-1 1 64,1 0 65,-2 1-209,0 0-35,2 1 443,-1 0-122,1 1-114,-1 1-102,0 1-92,0 0-82,0 0-71,-1 0-126,0 1-33,2 2 161,4 13 547,-2-2-506,6 30 650,-9-32-800,0-1-45,0 1-22,-1-1 14,0-1-38,0 9 110,-1-8-137,6 21 171,-3-16-228,-3-2-81,-2-15-40,1 0-1,0-1 0,0 1 1,0 0-1,0 0 0,0 0 1,1-1-1,-1 1 1,0 0-1,1 0 0,0-1 1,-1 1-1,1 0 0,0-1 1,0 1-1,0-1 1,0 1-1,0-1 0,1 2 2,-3-6-169,3-1 47,2-2 6,7-7-98,1-5-81,-6-4 84,4-8-32,2 5 130,-2 1 65,3-5 68,1 2 78,1 2 72,5 2 67,-17 21-106,0 1-50,6 6 62,-9-5-134,3 4 15,-1-1 1,0 1-1,0 0 0,-1-1 1,1 1-1,-1 0 1,1 0-1,-1 0 0,-1 0 1,1 1-25,11 32 184,-4-15-53,-4-4-81,-3-7-66,2 0-38,2 1-43,3 1-45,-4-6 55,1 6 32,1-1 13,-2-4-14,0-2-23,0 0-39,0-1-17,0-2-41,1 0-45,0 0-53,5-1-86,-1 0-112,1-2-99,0 0-87,2-1-228,0-1-84,1-2-276,7-5-711,-1-2 9,-7 2 716,-3 1 278,0-1 90,-3 1 229,1 0 89,-2 0 103,0-1 115,0-1-99,2 1 89,-1 1 84,1 0 83,-2 2 97,-1 0 37,1 0 35,-1 1 33,3-8 128,-2-1 119,-3 7-175,0 0 85,-1 0 75,1-1 63,0-3 217,1 1 76,1-23 1573,-3 27-1754,-1 1-35,0 0 277,-1 2-108,0 0-97,-1 1-85,0 1-75,0 0-64,0 1-52,-1 1-42,-10 5 466,10-5-430,1 1 63,2-2-148,-18 13 770,7-4-336,2 0-133,1-1-54,2 0-108,0-1-53,1 0-60,1 0-66,-7 11 340,-1-1-100,-3 8 9,9-15-175,0 0 0,1 0 0,0 0-1,-2 9-141,2 0 233,3 1 76,2-11-247,1 11 61,1-8-120,2-6-59,2-1-61,2-2-73,3-2-85,9-4-269,-2-6 77,-2-4 73,-1-4 74,-1-3 71,-1-1 69,-2 0 70,-1 1 66,-2 3 61,-2 4 24,-1-1 42,3-14 175,0 1 109,-4 17-20,3-2 244,-3 10-81,-6 12-30,-4 21 93,3 2-126,6 2-123,5 0-118,4-2-115,6-4-111,6-6-107,6-7-104,-18-15-59,0-3 52,23-14-319,-21 7 250,21-13-357,-7-7 109,-7-5 108,-5-3 109,-4-3 109,-4-1 108,-2 2 108,-1 2 110,-3 14 14,2-8-4,2-37 88,-6 27 4,-1 18-26,-1 0 63,-2-1 76,-1 0 90,0 11-94,-6-2 222,10 15-512,1-1 0,-1 1 0,1 0 0,-1 0 0,0 0 0,1-1 0,-1 1 0,1 0 0,-1 0 0,1 0-1,-1 0 1,0 0 0,1 0 0,-1 0 0,1 0 0,-1 0 0,1 0 0,-1 0 0,0 1 0,1-1 0,-1 0 0,0 0-18,-6 6 147,-2 5-49,2 2 133,1 0-53,1 1-47,1 1-40,0 4-23,1-1-33,-4 40-6,4-24 43,0 10-61,4 0 42,3-7 60,1 0-1,2-1 0,2 0 1,7 19-113,4-16-13,-1-17-65,-3-7-71,1-4-104,-3-11-23,-1-9 86,10-14-53,-19 17 160,10-8-190,-1-1 44,-1 0 40,-1 0 36,1-4 11,0 0 38,3-11 5,-1-3 46,-4 1 179,-2-5 33,1-6 97,4 7 102,-11 31 6,-2 10-77,-1-1-89,-1 0-26,0 1-100,-3 3-16,3-1 37,-3 14 4,1-4-66,1 0 1,1 0 0,0 4-32,4 9 108,-1-21-71,9 38 148,0-20-152,5-5-108,-6-10-8,3 0-35,-3-3 45,2 2-84,2 0-61,5-3-98,-16-7 276,1-1 0,-1 1 0,1-1 0,-1 0 0,0 0 0,1 0 0,-1 0-1,1 0 1,-1 0 0,1-1 0,-1 1 0,0-1 0,1 0 40,-2 1-9,11-4-126,12-7-9,-2-4-4,-14 2 5,-3-1 160,-2 0 108,-2-1 124,-5-8 217,1 1 570,3 20-528,1 13-60,-1 3-159,2-1-66,0-1-55,0 0-47,3 11 6,-2 18-49,-2 7-289,0 2 94,0 115-49,-3-129 91,0-1-42,-1-5-20,-1-1-45,-1-1-50,-2 0-58,0 0-64,-2-2-73,-1 0-78,-1 0-87,-14 9-698,4-15 485,2-7 190,-2-3 67,7-6 247,1-2 35,0-2 41,0-2 42,1-3 48,1-3 50,0-3 55,1-2 59,-1-10 23,4-1 57,2-5 77,4-17 158,7 0 12,0 15-151,-1 6-72,1 1-50,-5 20-74,14-45 148,3 3-63,3 3-59,3 0-54,2 3-51,2 0-47,1 1-42,1 0-39,7-11-100,0-1-48,34-48-386,-41 58 471,-1-1 48,0 1 61,0-2 76,11-17 127,-14 18 23,-4 6 34,-2 0 59,-3 6 29,-2 0 61,0 0 69,-2 0 79,-12 27-342,4-8 136,5-19 191,-8 18-204,-1 1 59,-2 1 82,-3 0 105,4 10-407,0-1 1,0 1-1,0-1 0,0 1 0,0 0 0,-1-1 0,1 1 1,0-1-1,0 1 0,-1 0 0,1-1 0,0 1 1,0 0-1,-1 0 0,1-1 0,0 1 0,-1 0 1,1 0-1,0-1 0,-1 1 0,1 0 0,-1 0 1,1 0-1,0 0 0,-1 0 0,1-1 0,-1 1 0,1 0 1,0 0-1,-1 0 0,1 0 0,-1 0 0,1 0 1,-1 0-1,1 0 0,0 1 0,-1-1 0,1 0-25,-8 5 436,1 5-48,0 2-63,1 1-79,1-1-94,0-2-108,4-6-65,-18 54 254,14-33-142,1 0-1,0 19-90,2 54 150,3-33 26,0-25-1,0-2 67,3 53 87,2-31-142,2-10-80,3 0-66,-9-38-68,0 0-49,0 0-42,0 0-37,1 14-289,0 34-761,-3-39 852,0-26-80,-1 0 58,0 1 53,-1-1 46,0 1 40,0-1 34,-3-4-124,-5-13-278,7 11 295,0-8 23,1 1 107,2 4 103,0-1 42,1-14 53,0-17 108,0 26-59,1-2 66,2-7 94,7-17 193,4 2 12,-2 18-182,0 8-89,1 4-60,-2 7-2,3 1 34,2 2 33,1 2 34,1 2 33,-2 3 33,-3 3 32,-2 4 34,3 15-84,-6 1-65,-5 2-55,-4 0-41,-4 7-22,-18 44 32,16-53-105,3-12-15,0-1-54,0-5-20,-1-1-46,-1 0-69,-1 0-37,-3 3-169,1-2-35,4-5 182,1 0-34,1 0-43,-2 0-387,0-2-81,0-1-38,-4-5-1205,4 0 856,3 2 544,-1 0 61,1-2-54,0 0 74,1-1-43,0-4-231</inkml:trace>
  <inkml:trace contextRef="#ctx0" brushRef="#br0" timeOffset="15679.41">6012 234 10408,'-7'-6'98,"2"2"-80,0 2-72,2 1-61,0 3-52,1 0-42,1 6-300,4 11-430,-1-11 578,1 1 38,-1-5 205,-1 0 35,6 9-281,-3-6 228,0-2 36,1 2 20,3 2 53,-7-8 27</inkml:trace>
  <inkml:trace contextRef="#ctx0" brushRef="#br0" timeOffset="16081.73">6367 489 4497,'0'-6'60,"0"1"48,-1 0 47,-1 0 43,1 0 43,-1 0 41,0 0 38,-1 0 36,-3-3 459,-1 0 123,-1 1 107,-1 2 91,5 4-524,1 1-67,-1 0-60,0 1-56,0 1-50,0 0-46,0 0-41,0 0-34,-2 3 93,0-1-56,-7 9 459,-17 33 764,15-18-807,2 1-32,1 1-37,3 0-37,3 0-38,4-2-42,2-25-499,0 0-1,0-1 0,0 1 0,1-1 0,-1 1 0,1-1 1,-1 1-1,1-1 0,0 1 0,0-1 0,0 1 1,1-1-1,-1 0 0,0 0 0,1 0 0,-1 1 1,1-1-1,1 0-25,-1 1 32,1-1 1,0 0-1,-1-1 0,1 1 1,0-1-1,0 1 1,0-1-1,2 1-32,15 3 115,1-2-55,1-2-67,-2-1-81,-13 0 27,0-1 0,0 0 0,0 0 0,0 0 0,6-3 61,17-7-253,-5-1-12,-2-1-69,10-12-308,-25 18 412,-1 0 0,0-1 1,-1 0-1,0 0 1,2-4 229,6-12-467,-1-7-23,-2 0 109,-7 16 243,0-1 43,0 1 47,-1 0 52,-3-11 184,-6 5 100,2 12-143,1 1 101,0 2-49,-2 1-9,-2 0 37,-1-2 33,5 4-48,-11-9 558,7 11-398,0 8-48,-1 12-98,6 1-45,2-15-137,0 0 0,0 0 0,1 0 0,0 0 0,0 0 0,1 3-42,10 22 128,13 15 0,-2-5-11,29 48-84,-28-51-60,-6-8-54,-1-1-79,-13-21 209,0-1-75,-1 1-69,-1 0-64,-1 0-59,0 0-54,-1-1-46,-1 0-43,-3 3-465,-4-2-102,6-6 775,0-1 1,0 1-1,0-1 0,0 1 0,0-1 0,0 0 1,0 0-1,0 0 0,0 0 0,-1 0 0,1 0 1,0-1-1,-1 0 153,-23-6-1694,14 3 1025,10 3 569,-6-1-298,-1-1 46,-1-1-27,-6-1-141</inkml:trace>
  <inkml:trace contextRef="#ctx0" brushRef="#br0" timeOffset="16820.34">6909 798 11950,'0'-2'-133,"0"0"45,0-1 45,0 1 42,0-1 39,0 0 37,0 1 36,0-1 33,0-1 69,1 1 40,-1-1 37,0 0 33,1 0 102,-1 0 36,2-2 280,-1 0 42,6-6 1423,-4 10-1521,0 1-54,2 1 53,-2 1-395,0 0-42,0 1-45,0 1-50,1 0-55,0 1-58,0 0 261,-1 1-47,1-1-45,-1 1-41,0-1-37,-1 1-34,2 4 6,-1 0-93,-1-1-59,-3 24-276,-3-18 229,-1-2 78,0 0-61,-1-1-62,-1 0-65,-1-1-64,-1 0-66,0-1-68,0-1-68,-2 0-70,1-1-71,-1 0-72,-1-2-73,1 0-75,-1-1-75,0-1-78,0-1-78,3 0 411,0-2 69,-2 1-48,-4-1-237,14 0 785</inkml:trace>
  <inkml:trace contextRef="#ctx0" brushRef="#br0" timeOffset="18619.68">7393 516 1670,'0'0'150,"0"0"-65,0 0 2,0 0 13,0 0 35,0 0 219,0 0-35,0 0 223,0 1-112,0-1-96,0 1-53,0 0-74,0 0-53,0 3 143,0-1-61,0-2-42,0 1 56,0 4 525,0-1-79,0 0-72,-1 1-68,1-1-62,0 0-56,-1 0-50,1 0-46,-1 4 177,0-1-96,0 1-71,-3 10 398,1-7-211,1 6 133,2-6-188,-1-5-202,-1 1 36,-1 0-46,1-2 86,-1 1-157,-1 2-78,-4 6-57,4-6-58,2-4-42,1 0-108,2-15-131,0 1 187,1 1 37,12-14 34,-3 4 15,1-6 27,-1-1-53,17-50-169,-18 46 153,0 2 64,-6 18 60,0 1 0,0 0 0,1 0 0,0 0 1,6-6-83,2-2 194,1 2 79,6 2 95,13 7 270,-23 8-263,-2 3-94,-1 3-75,-2 2-58,7 31 234,-7 2-39,-4-19-33,-1-1 0,-2 1 1,-1 8-311,-2-2 231,-1-2-65,3-16-98,-3 9-1,1-3-52,15-46-50,5-3-54,40-75-321,-30 59 265,-2 3 74,-12 21 58,13-17-78,-11 20 58,2 3 35,6 1 90,-21 15-89,1-1 0,-1 1 0,1 0-1,-1 0 1,1 0 0,-1-1 0,1 1-1,-1 0 1,1 0 0,-1 0 0,1 0 0,-1 0-1,1 0 1,-1 0 0,1 0 0,-1 0-1,1 0 1,-1 0 0,1 1 0,-1-1-1,1 0 1,-1 0 0,1 0 0,-1 1 0,1-1-1,-1 0 1,0 1 0,1-1 0,-1 0-3,9 16 142,-6 6 50,-2-4 36,-1 0-147,0 21 176,2 27 251,-1-38-318,2 5-29,2 0-108,-2-18-79,1 1-42,0-1-45,1 0-52,0-2-307,-1-3 101,0-1 1,-1-1-76,1-3 4,-1 0-75,0-3-85,-1 0-97,0-4 119,-1-6-147</inkml:trace>
  <inkml:trace contextRef="#ctx0" brushRef="#br0" timeOffset="19616.58">7991 530 7581,'0'0'371,"0"0"-75,0 0-64,1 0-54,0 0-30,0 0-43,3 0 114,-1 0-99,-1 0-18,0 0 33,4 0 328,-1 0-56,1 0-53,0 0-50,0-1-46,-1 1-44,1-1-39,0 0-38,2 0 0,0-1-57,-1 1-48,1-1-40,2-1-47,15-8-210,-15 5 180,-2 0 65,0-1 77,-4 0-206,-2-3 90,-2-3 76,-1-5 117,1 12-34,-2 0 156,-2 1-59,-19-10 244,9 11-186,6 3-89,1 1 35,-2 2 137,1 1 99,3 1-321,-1 1 0,1-1-1,0 1 1,1 0-1,-1 0 1,1 0 0,0 1-1,0 0 1,0 0-1,1 0 1,0 0 0,0 0-1,1 0 1,0 1-1,0 0 1,-1 4-116,-1 19 435,5-5-104,4-1-38,3-2-49,4-2-56,4-1-31,2-3-101,0-2-100,2-3-98,0-2-95,2-2-93,-1-3-93,1-1-89,1-3-89,-1-2-85,0-2-86,0-2-81,0-2-81,-2-2-79,0-1-76,-1-3-76,-6 4 341,-1-1 90,-1 0 88,0 0 87,-1-2 85,0 1 82,-2-1 81,1 0 78,-2-1 77,-1 0 75,0 0 71,-1 0 72,-1-1 68,-2 1 66,0-1 65,-2 0 62,0 5 238,0-2-65,-6-22 856,0 19-599,1 9-320,-1 2 50,-3-1 259,4 4-322,-1 1 37,2 0 15,-1 1-82,2 0-71,-1 0-64,0 1-16,1 1-60,-1 0-17,-1 3 31,-1-1 52,2-1-1,-12 9 320,1 2-46,2 0-44,1 1-39,2 0-37,0 1-33,-5 18 276,7-5-198,1 1-50,2 6 33,3 20 164,5-37-555,5-5-55,5-3-74,3-6-93,-5-4 1,1-3-56,0-3-62,0-2-68,8-8-269,-3-2 40,-2-3 57,-2 0 72,-5 4 205,-1 1 45,1-2 48,-1 0 54,-1 0-31,-1 0 41,0 0 36,-2-1 33,3-18 45,-1 1 90,0-2 71,5-17 140,-2 18-148,-1-49 108,-6 54-118,-1-2 90,0 16-78,-1 0 33,1-12 225,0 15-161,0-1 35,-4 2 351,4 11-628,0 1-1,0 0 0,0 0 0,-1 0 0,1 0 0,0 0 0,0-1 0,0 1 0,0 0 0,-1 0 0,1 0 0,0 0 0,0 0 0,0 0 0,0 0 0,-1 0 1,1 0-1,0 0 0,0 0 0,0 0 0,-1 0 0,1 0 0,0 0 0,0 0 0,0 0 0,-1 0 0,1 0 0,0 0 0,0 0 0,0 0 0,-1 0 0,1 0 0,0 0 1,0 0-1,0 0 0,0 0 0,-1 0 0,1 1 0,0-1 0,0 0 0,0 0 0,0 0 0,0 0 0,0 0 0,-1 1 0,1-1 0,0 0 0,0 0 0,0 0 1,0 0-1,0 1 0,0-1 0,0 0 0,0 0 0,0 0 0,0 1 0,0-1 0,0 0 0,0 0-13,-3 19 702,3-1-314,0 2-129,-1 40-22,1 4-6,0-21-107,1-9-56,2-2-42,2 15 13,-2-12 112,1-1 1,10 34-152,-8-48 0,14 27 69,-11-31-86,-1-4-38,1 0-49,0-1-63,1 0-73,-10-11 198,1 1-1,0 0 1,-1-1-1,1 1 0,0-1 1,-1 1-1,1-1 0,0 0 1,0 1-1,-1-1 1,1 0-1,0 1 0,0-1 1,0 0-1,0 0 1,-1 0-1,1 0 0,0 0 1,0 0-1,0 0 0,0 0 1,0 0-1,-1 0 1,1 0-1,0-1 0,0 1 1,0 0-1,0-1 1,-1 1-1,2-1 43,10-8-583,1-6 65,-1-2 84,-2-1 105,-6 10 210,-1 0 34,0 1 36,0 1 39,28-89-827,-18 55 575,-7 18 181,1 0 62,-1-1 72,0-1 87,-4 15-98,-2 0 40,0 0 59,2 1 69,2 3 83,3 3 95,-6 2-22,-1 1-90,1 0-77,-1 1-63,0 1-8,0 5-15,0-7-46,0 0 40,0 32 480,0-2-114,0 0-95,0-15-232,1 0-34,0-1-36,0 1-41,0-1-42,1 0-48,0 1-49,0-1-53,1 0-57,0-1-60,1 1-62,1-1-67,-2-7-385,0 0-63,0 0-64,1-1-66,0-1-67,0-1-72,1-1-71,0-2-74,-2-2 660,0 0 67,0-2-44,3-2-221</inkml:trace>
  <inkml:trace contextRef="#ctx0" brushRef="#br0" timeOffset="19862.92">8787 248 4497,'-2'-4'58,"0"-3"55,-1-2 75,-2-6 149,2 2 100,4 13-295,2 5-89,1 2-76,0 0-44,1-1-39,1 0-34,7 7-228,2-2-85,29 17-971,-27-18 886,-9-5 309,0-1 44,5 4-259,4 1-119</inkml:trace>
  <inkml:trace contextRef="#ctx0" brushRef="#br0" timeOffset="20095.54">9087 404 2570,'-4'-9'647,"-1"3"-134,-1 1 30,3 3-218,0 0 43,0 0-24,0 1 37,0 0 40,0 1 43,0 0 47,1 0 50,-1 0 52,0 1 57,-1 2-18,-1-1-34,-3 2 522,2-1-470,1-1-45,-1 1-43,1 0-41,0-1-35,0 1-35,-5 3 383,2 0-171,-1 0-62,-2 4 178,-15 22 997,19-20-1347,2 2-53,1 1-56,4-1-58,2 1-62,4-3-64,4-2-68,4-3-70,-10-6-21,5 2-29,0-1-35,7-1-161,0-8-109,0-12-88,9-22 32,-6 7 157,-7 15 179,-11 17 59,0 1-1,1 0 0,-1-1 0,0 1 1,1 0-1,-1 0 0,0-1 1,1 1-1,0 0 0,-1 1 0,1-1 1,-1 0-1,1 0 0,0 1 1,0-1-1,-1 1 0,1-1 1,0 1-1,0 0 0,0 0 0,0 0 1,0 0-2,16 3-15,-1 9-62,-6 5-95,-7-4-230,-2-4 83,0-1 2,0 0-57,0-1-68,0 0-82,-1-4 168,0 0-78,-1 0-67,0-1-58,-1 0-175,0-1-52,-7 2-1717,2-1 1116,2-1 700,-1 2 79,-1 0-47,-4 2-243</inkml:trace>
  <inkml:trace contextRef="#ctx0" brushRef="#br0" timeOffset="20730.66">7194 431 3726,'0'0'473,"1"0"-128,-1-1-25,1 0 42,1 0-22,-1-1 1,1 1-1,0 0 0,0 0 1,0 0-1,0 0 1,0 0-1,0 0 1,0 0-1,0 1 1,0-1-1,0 1 1,1-1-341,13 0 1855,-7 2-862,1 0-35,0 1-45,0 0-53,2 1 131,0 2-111,-6-3-486,0 0-33,0 1-35,-1 0-37,1-1-40,-1 1-40,0 0-44,-1 0-44,1 0-47,-1 0-49,-1 0-51,1 0-53,6 9 181,-1 1-87,-1 0-77,-1 0-63,2 2-126,-6-8 120,1-1-50,-2-1-42,0 1-40,0 0-96,0 1-40,-1 1-122,0 3-314,-1-7 545,0 0 34,0 5-398</inkml:trace>
  <inkml:trace contextRef="#ctx0" brushRef="#br0" timeOffset="22683.76">347 1476 771,'0'-12'23,"0"1"103,-1 6-9,1 2 44,-2-1 49,0 1 57,-1 0 61,-1-1 68,3 3-301,0-1 115,1 1 103,-1-1 90,1 0 183,0-1 91,0 0 228,-1-1 563,2 1 586,-1 2-1415,0 1-44,0 1 71,0 1-111,0-1-326,0 1-37,0 0-39,0 1-42,0 34 114,0 0 65,0 0 57,0 0 47,0 4 94,0 1 36,0 93 1291,0-77-1066,0 11 52,0-17-287,0 1-115,0-27-251,0 0-38,0 0-41,0 1-46,-3 11-55,-6-6-64,5-23-95,1-7 49,-3-15-31,3-25 36,3 4 43,1 2-104,0-3-106,5-47-495,-2 51 567,-2-1 75,-3-20-16,1-6-6,3 21 24,-1 25 116,13-67-216,-1 45 163,8 4 49,-21 29 39,0 0 0,0 0 0,0 0-1,1 0 1,-1 0 0,0 1 0,0-1-1,1 0 1,-1 1 0,0-1 0,1 1-1,-1-1 1,1 1 0,-1 0 0,0 0-1,1-1 1,-1 1 0,1 0 0,-1 0-1,1 1 1,-1-1 0,1 0 0,-1 0 4,2 1-2,1 0-1,-1 1 1,0-1 0,1 1 0,-1-1 0,0 1 0,0 0 0,-1 0 0,1 0 0,0 1 2,31 34-32,-20-15-53,-2 8 96,-6-1-63,-6 7-74,-1-28 73,0-1-1,-1 1 1,0-1 0,0 1-1,-3 5 54,1-5-57,0 0-1,0-1 1,-1 1-1,0-1 1,0 0 57,-20 20-163,1-8 66,-2-4 50,25-14 59,0 0 0,0-1 1,0 1-1,0-1 0,0 0 0,0 1 1,-1-1-1,1 0 0,0 1 0,0-1 1,0 0-1,0 0 0,0 0 0,-1 0 1,1 0-1,-1-1-12,2 1 5,-1 0 1,1 0-1,0 0 0,-1-1 1,1 1-1,0 0 1,-1-1-1,1 1 1,0 0-1,-1-1 0,1 1 1,0 0-1,0-1 1,-1 1-1,1-1 0,0 1 1,0 0-1,0-1 1,0 1-1,-1-1 0,1 1 1,0-1-1,0 1 1,0 0-1,0-1 0,0 1 1,0-1-6,4-16 71,6 2-99,-4 10 16,0 0 0,1 0 0,0 0 0,6-2 12,14-10-80,2-5-10,12-7 49,20-15 25,-41 27-22,0-1-34,-7 5 18,36-38-32,-46 48 80,0-1 0,-1 1 0,1-1 1,-1 0-1,0 0 0,0 0 1,0 0-1,-1 0 0,0 0 1,1 0-1,-1 0 0,-1-1 1,1-2 5,0 3 203,0 1-63,1 1-34,1 0-19,-1 0-9,-1 0 14,-9 7 484,6-5-535,1 1-1,0 0 1,0 0 0,0 0-1,0 0 1,0 0-1,0 0 1,0 0 0,0 0-1,1 0 1,-1 0-1,0 1 1,1-1-1,-1 0 1,1 0 0,-1 1-1,1-1 1,-1 2-41,0 10 169,0-5-106,-1-3-33,0 11 37,3-9 2,2 2 47,17 38 319,-15-36-378,1-1-35,-6-10-22,9 20-17,11 19-95,-15-30 105,-1 0-53,-1 4-65,-2 6-125,-5 0-10,-2-8 117,-2-3 60,-2-2 48,-6 5 335,2 1 47,1-1 41,-1-2 76,7-6-179,7-3-261,-1 0-1,1 1 1,-1-1 0,1 0-1,0 0 1,-1 0-1,1 0 1,0 0 0,-1 1-1,1-1 1,0 0-1,-1 0 1,1 0 0,0 1-1,0-1 1,-1 0-1,1 1 1,0-1 0,0 0-1,-1 0 1,1 1-1,0-1 1,0 1 0,0-1-1,0 0 1,-1 1-1,1-1 1,0 0 0,0 1-1,0-1 1,0 0-1,0 1 1,0-1 0,0 1-1,0-1 1,0 1-24,1 0 299,3-2-127,25-11 175,26-4 77,-29 8-383,2-3-42,1-1-46,-3 5-53,-11 3 48,-1 1-63,12-2-156,-10 2 162,-2 1 127,-7 2 43,0 0 43,-15 1 160,6-1-198,0 0-1,1 1 0,-1-1 1,1 1-1,-1 0 1,1-1-1,-1 1 1,1 0-1,-1 0 1,1 0-1,0 0 1,-1 0-1,1 1-65,-6 7 326,4 1-102,2 2-90,4 6 146,6-6-53,4-5-48,3-3-44,2-4-39,1-1-34,15-5-21,-18 3-55,8-1-36,-3-1-55,1-5-77,10-16-166,-24 17 238,-1 0-105,-2 1-27,-1 0-43,0-19-757,-6 14 633,-3 1 73,1 5 213,-1 1 37,-7-9-208,-3 4 74,-6 0 29,-13 0-11,-2 5 7,11 4 17,5 1-25,1 1-71,12 1 270,2-1-81,0 2-71,1 0-65,1 0-56,1 1-51,1 0-41,1 0-35,2 3-331,11 8-1078,-6-10 1283,0-1 34,10 3-876,-5-1 501,-2-2 200,0 0 69,-1 0 168,0-1 71,-1 0 85,0-1 93,1 0 39,0 0 57,1 0 38,5-1 37</inkml:trace>
  <inkml:trace contextRef="#ctx0" brushRef="#br0" timeOffset="23868.96">1400 1729 2056,'1'-9'293,"2"5"-50,0 3 30,2 1 96,-4 0-68,0 0 59,-1 0 60,0 0 62,0 0 408,-2 2 555,-2 1-819,-2 4 509,-1 0-87,0 1-88,0 0-94,1 0-98,-1 2-100,2-1-105,0 2-109,-4 9 302,-8 22 673,12-27-997,0-1-42,2-2-105,1 0-44,0-1-51,2 0-58,1 2 342,2-1-40,2 0-38,2-2-39,1-1-39,2 0-38,0-1-38,2-1-39,0-1-37,1-2-38,0 0-38,0-1-38,0-1-37,0-1-37,-1-1-37,-1-2-38,48-11-243,-36 4 168,1-4-97,-12 4 90,1 0-39,9-9-203,35-30-838,-35 25 792,-7 2 180,-8 10 191,-2 0 37,0-1 43,-2 0 46,-1-1 52,-1 0 56,-2-11 433,1 22-495,-1-1 1,1 1 0,-1 0 0,1-1 0,-1 1-1,0 0 1,0-1 0,0 1 0,0 0 0,-1-2-77,1 4 38,1-1 1,-1 0-1,0 0 0,0 0 1,0 0-1,0 1 0,0-1 1,0 0-1,0 1 1,0-1-1,0 1 0,0-1 1,0 1-1,0 0 1,-1-1-1,1 1 0,0 0 1,0 0-1,0 0 1,0 0-1,-1 0-38,-24 5 639,1 9-193,4 8-105,7 6-83,6 4-64,7-28-172,0 1-1,1 0 1,-1-1-1,1 1 1,0-1-1,1 1 1,-1 0-1,1-1 1,0 1 0,0-1-1,0 1 1,1-1-1,0 0 1,-1 1-1,1-1 1,1 0-1,-1 0 1,1 0-1,-1-1 1,1 1-1,0-1 1,1 1-1,-1-1 1,0 0-1,1 0 1,1 1-22,16 6-17,-1-2-36,21 1-146,2-10-102,4-9-72,-29 5 163,5 0-65,-8-1 19,-2 0-28,0-2-83,-2 0 93,0 0-36,22-23-786,-22 16 666,-5 5 208,-1 0 34,-1 0 42,-1-1 49,-1-1 57,-2 0 65,0 0 72,-3-2 79,2 10-113,-1-7 124,-1 2-4,1 2 32,-1 0 79,-1 2 25,1-1 80,-1 1 90,-1 0 103,0 1-306,2 3-37,0 4 145,5 5-119,2 5-102,1-1-93,0 1-43,1 0-33,2 3-46,10 13 38,4-1-72,0 0-60,-4 0-55,-14-20 168,1 2-38,-1-1-34,0 0-35,3 10-226,-3-1-119,-5-1-110,-5-3-98,-6-2-87,-9-4-78,11-6 436,0-1 59,0-2 56,1-1 53,0-2 51,1 0 48,0-1 44,1-1 42,-1-2 38,2-1 52,0-1 46,2-1 40,2-2 71,1-1 42,6-6 177,5 0 47,1 6-202,3-1-59,2 1-68,2 3-74,1 2-35,11-5-69,-14 5-24,2-4-45,23-17-140,-14 12 120,-10 5 98,-3 1 57,-1 0 58,-12 11-47,0 0 0,1 0 0,-1 0 0,0 0 0,0-1 0,-1 1 0,1 0 0,0-1 0,0 1 0,-1 0-1,1-1 1,0 1 0,-1-1 0,0 1 0,1-1 0,-1 1 0,0-2-24,0 2 199,0 1-45,-1-1-39,1 1-33,-2-1 7,-2 1-16,2 0-19,1 0 43,0 1 66,0-1 81,1 1 101,-1 0 117,2 3 24,0 0-70,0 1-66,1 0-57,2 2 50,0 1-95,1 0-76,0 0-55,9 17 127,-9-14-86,17 32-89,-16-33-73,-1 1 0,1-1-1,-2 1 1,0 0 0,0 0-1,0 6 5,3 16-100,-3-16 3,-1-1-41,-1 0-51,-1-1-58,-5 3-469,-7-8 122,-4-6 109,-3-6 96,-2-4 81,2-1 68,3-2 55,5 1 40,-3-9-32,7-2 63,5-5 40,12-12 32,9 1 2,-4 13-29,-2 7-39,-1 1-61,2 0-52,29-21-389,-30 26 448,0 0 32,5 0 27,-10 5 98,-1 2 37,-6 1 12,0 1 1,0 0-1,0 0 1,0 0-1,0 0 0,0 0 1,0 0-1,0 0 0,-1 1 1,1-1-1,0 1 1,0 0-1,0-1 0,0 1 1,-1 0-1,1 0 1,1 1-45,9 8 373,-6-4-117,-1 1 48,-1-1 59,-2 1 70,1 1-162,3 13 300,-5-9-332,-2 0-35,-5 16 148,3-9-180,1-3-94,1 1-80,1-7-47,0 0-43,1 0-47,0 0-52,1-1-56,0 0-61,1 0-65,0 0-70,-3-9 202,0 1 90,0-1 71,1 1 54,-1 3 101,1-2-87,-1-1-36,0-1-42,0 1-50,1 0-59,-1 0-20,0-1-53,0 1-59,1-1-64,-1 1-69,0-1-75,0 0-79,1 0-86,0 0 609,2 0 38,5 0 16</inkml:trace>
  <inkml:trace contextRef="#ctx0" brushRef="#br0" timeOffset="24130.35">2510 1673 2955,'-2'-4'112,"0"-1"-34,-4-17 123,4 16-100,0-1 64,0 1 89,0 0 115,0 3-47,0 0 71,0 0 77,0 0 85,0 2 74,1 0 908,1 1-1026,0 2-33,1 0-79,-1 1-73,1 0-70,0-1-65,0 1-58,0 0-56,0 0-49,0 0-43,1 0-35,1 2-141,1 2-134,0-2-6,5 6-502,-3-5 395,-3-3 285,0-1 36,-1 0 43,1 0 49,7 4-92,6 2 84</inkml:trace>
  <inkml:trace contextRef="#ctx0" brushRef="#br0" timeOffset="24739.29">2710 1785 9637,'-1'0'-132,"-1"0"60,1 1 56,-1-1 54,1 0 48,0 1 46,0-1 40,0 0 38,0 2 294,0-1 98,0 0 24,0 4 1241,1-2-1109,0-1-316,0-1-46,0 1-56,0 0-67,0 0-93,0 0-71,0 0-78,0 0-87,0 6 419,1-2-84,1 0-31,2 1 18,0 1-14,-2-1-37,-1 0 25,-1 3 81,0 2-168,0 27 283,0 4-318,0-40-268,0-8-64,1-1 159,0 1 0,0 0 0,0-1 0,0 1 0,1 0 0,0 0 1,0 0-1,0 0 0,1 0 0,0 0 0,0 0 0,0 1 0,0 0 0,2-2 55,28-27-357,3 8 48,-17 15 193,35-9-241,-34 16 273,1 1 59,-2 3 81,-1 3 106,-3 9 95,5 21 39,-10-15-100,-2-6-32,-3-4-94,2 0-47,5-1-32,-1-4-25,0-2-50,0-1-36,-6 0 56,-1-1 0,1 0 0,-1-1 0,0 1 0,1-1 0,-1 0 0,0 0 0,1 0 1,-1-1-1,0 1 0,1-2 64,9-6-148,-3-4 90,-6 5 54,0 0-1,0 0 1,-1-1 0,0 0 0,2-7 4,-3 5 26,-1-1 35,-2 2 25,0 0 39,-1 0 46,-2-1 51,0 1 58,-1-1 65,-1-1 72,-1 0 77,-1 4-59,-1 4 56,7 4-468,1 0 1,-1 0 0,1 0-1,-1 0 1,1 0 0,-1 0-1,1 0 1,-1 0 0,1 0-1,0 0 1,-1 1 0,1-1-1,-1 0 1,1 0 0,-1 1 0,1-1-1,0 0 1,-1 0 0,1 1-1,0-1 1,-1 0 0,1 1-1,0-1 1,0 1 0,-1-1-1,1 0 1,0 1 0,0-1-1,0 1 1,-1-1 0,1 1-1,0-1 1,0 1 0,0-1 0,0 0-1,0 1 1,0-1 0,0 1-1,0-1 1,0 1 0,0-1-1,0 1 1,0-1 0,0 1-1,1-1-23,-2 16 239,-1 0-81,0-1-65,0 0-48,-6 49-23,10 16-74,3-1-68,1-1-57,2 0-43,-2-15 18,-5-22 40,-4-14-22,1-6-48,-1 0-96,0-4-29,-8 29-1200,5-31 992,-2-2-48,-3 2-247,4-9 382,0-1-36,-2 0-41,1-2-44,-2-1-49,-1-2-52,3 0 93,-1-3 80,2 0 78,-1-2 73,2-1 69,-1 0 67,1-2 63,1 0 58,0 0 55,0-1 52,1 0 47,0 0 45,1 0 40,0 0 36,-3-6 253,2 0 25,1 0 45,1-35 1207,4 28-1005,3 1-77,-2 10-350,0 1-41,2-1-30,0 0-65,1 0-73,0 0-80,1 1-89,1 0-97,0 1-103,1 0-113,10-11-364,-12 11 488,1-2-28,1-5-67,-9 16 407</inkml:trace>
  <inkml:trace contextRef="#ctx0" brushRef="#br0" timeOffset="25067.58">3492 1984 15163,'-1'1'96,"-1"0"0,0 0 1,1 0-1,-1 0 1,1 0-1,-1 0 0,1 0 1,-1 1-1,1-1 0,0 1 1,0-1-1,-1 1 0,1-1 1,0 1-1,1 0 1,-1 0-1,0-1 0,0 3-96,-9 20 832,4-3-100,5-19-931,1 1 89,-1 0 76,1 0 64,0 0 49,-1 0 36,1 7 369,0-5-300,0 0-61,0-1-100,0-1-62,0-1-39,0 1-45,0-1-49,0 0-53,0 1-60,0-1-63,0 1-68,0-1-98,0 1-86,0-1-90,0 0-96,0 1-102,0-1-107,0 1-112,0-1-118,0-4 549,0 0 74,0-1-50,0-2-245</inkml:trace>
  <inkml:trace contextRef="#ctx0" brushRef="#br0" timeOffset="29237.38">4247 1843 2570,'1'-10'17,"0"1"34,2 1 34,-1 0 34,1 0 35,-1-1 33,0 0 36,-1-1 33,-1 7 136,0 0-68,0 1-57,1-1-49,0 0 87,4-5 252,-4 5-299,1 1 85,-1 0-129,-1 1 35,1-1 38,-1 0 44,1 0 186,0-1 95,-1 0 105,0 0 117,0-1-246,-1 1-40,-1 1-38,0 0-37,0 1-35,-1 0-32,-3 2 313,-2 1-111,1 2-96,-1 1-84,1 1-68,-4 5 85,0 2-50,-1 0-42,1 1-35,-11 16 226,-25 42 579,35-50-745,1-1 49,2-4-63,1 2-50,1 1-42,2 1-37,3 11 85,2-28-287,0-1 1,1 1-1,0-1 1,0 1-1,0-1 1,0 1-1,0-1 1,1 0-1,-1 0 0,1 0 1,0 0-1,1 2-33,9 9 99,1 0-96,1-1-80,1-2-65,11 1-182,-21-10 259,-1-1 0,0 0 0,0-1-1,0 1 1,1-1 0,-1 0 0,0 0-1,1 0 1,2-1 65,19-4-378,-18 3 201,-1-1-1,0 0 1,0 0 0,0 0 0,0 0-1,-1-1 1,5-4 177,11-11-476,-4-1 149,-10 9 212,1-1 39,29-55-973,-31 51 863,-1 0 41,0-1 48,-1-1 83,-2 1 101,-2 1 118,-1 13-276,-1-1 57,0 1 50,0 0 47,-1-2 116,-1 1 75,0 1 58,0 1 39,-7 0 734,6 4-671,0 3-33,2-2-244,1 2-37,-2 7 430,1 3-90,1 3-91,2 0-87,1 0-85,2-1-85,2-3-83,1-3-79,10 2 43,2-4-43,-5-6-17,0 0-35,9-2-162,-12 0 79,0-1-40,1-2-155,-2-2 77,-2-1 58,-7 4 208,0 0 1,0 0-1,0 0 1,0 0 0,0-1-1,-1 1 1,1 0-1,0 0 1,-1 0 0,1-1-1,-1 1 1,1 0-1,-1-1 1,0 1 36,0-12-370,-4 6 94,-1 0-60,0 2 116,1 0 35,-4-3-101,0 1 84,-10-7-194,12 11 240,-1-1-41,0 1-61,0 0-73,-2-1-87,-1 1-102,9 2 341,0 1 59,-1-1 35,0-1 30,-2 0-2,2 0-46,0 1-63,-1 0-100,1 0-53,-1 1-105,0-1-120,2 1 222,-1 0-37,-2 0-118,-3 0-95</inkml:trace>
  <inkml:trace contextRef="#ctx0" brushRef="#br0" timeOffset="29923.55">4673 1814 4883,'1'-3'32,"-1"-1"59,1 1 57,0 1 51,0-1 47,1 1 42,0-1 39,0 1 33,1 0 153,0 0 41,1 1 101,12 0 2060,-11 2-2038,-1 0-54,-1 1-126,0 1-70,-1 0-80,1 1-94,-1 1 359,1 1-64,0-1-59,-1 1-55,0-1-50,1 1-47,-1-1-43,0 1-37,1 4 124,0 1-85,-1-2-74,2 20 299,-4-16-263,4 32 299,0-20-304,-3 1-35,-3-5-77,0 0-47,4 1-55,0-4-35,-2 2 7,-1 1-19,5-6-59,-1-5-80,-2-3-64,-1-2-50,0-4-36,0-1 202,3-8-677,5-7 306,4-13-375,-7 7 320,-2 9 263,0 0 34,1 1 40,0-1 49,11-16-224,-4 7 151,0-1 52,-1 2 74,-1 0 95,1 1-9,-4 11 46,1 0 36,2-3 124,-2-1 104,-7 11-297,0 1 1,0 0-1,0 0 1,1 0 0,-1-1-1,0 1 1,0 0-1,0 0 1,0 0-1,0-1 1,1 1 0,-1 0-1,0 0 1,0 0-1,0 0 1,1-1 0,-1 1-1,0 0 1,0 0-1,0 0 1,1 0-1,-1 0 1,0 0 0,0 0-1,1 0 1,-1 0-1,0 0 1,0 0-1,1 0 1,-1 0 0,0 0-1,0 0 1,1 0-1,-1 0 1,0 0 0,0 0-1,0 0 1,1 0-1,-1 0 1,0 0-1,0 1 1,1-1 0,-1 0-1,0 0 1,0 0-1,0 0 1,0 1-1,1-1 1,-1 0 0,0 0-1,0 0 1,0 1-18,13 18 934,-7-5-496,0 0-41,-1-1-54,-2-2-71,2 7 104,0-1-92,0 0-83,0-1-73,3 3-56,0-2-72,4 4-73,11 7-123,-6-15 4,-2-9-65,3-7-118,7-16-260,-6-9-5,-8 7 257,-4 6 115,-3 2 63,0 0-58,1 0 38,-1 1 34,0-1 34,2-6-15,1 1 59,-1-1 53,-1 1 48,1-1 42,-1 1 36,4-20 156,-2 2 69,-5 18-37,0 0-1,-1 0 1,-1-12-254,-3-1 230,0 16-87,-2-18 122,1 12-10,1 13-103,1 0 37,-2 0 44,1 0 50,-3-1 281,2 7-37,1 5-46,1 4-58,0 3-66,2 0-79,0 1-87,0-3-99,0-3-92,0 8 130,0 21 141,1-4-109,1-5-77,9 44 59,-3-29-144,6 23 29,-2-20-90,-3-17-46,3-2-73,1-3-89,2-2-106,-11-15 97,-1 0 39,5 16-708,-7-17 723,0 1-34,0-2-45,1 1-53,-1-1-63,1 0-72,1-1-83,0-1-92,-2 0 249,-1 0 68,0-1 73,-1-1 76,-2 0 65,0-1 74,-3-4 43</inkml:trace>
  <inkml:trace contextRef="#ctx0" brushRef="#br0" timeOffset="30982.09">5157 1843 7581,'14'-6'-49,"1"1"108,4 2 122,10-1 222,2 4 28,-10 0-201,-4 1-110,0 0-92,-3-1-89,-1 1-88,0-1-101,-1 1-114,8-3-337,10-4-272,-2 1 5,-9 3 247,-18 2 734,-1-1-54,2-3-238,-2 2 202,0 1 74,0 0 45,0 0 55,0 0 66,0 0 77,-1 1 86,1 0 97,0 0 108,-3 11 537,-7 8 660,2-4-324,5-8-571,4-8-426,0 2-53,3 6 247,8 11 482,-7-14-653,-1-2 79,1-2-270,1 0-42,4 0 21,-1 0-73,1 0-62,-1-2-50,2-5-56,-10 7 16,0-1 0,0 0 1,-1 0-1,1 0 0,0 0 0,-1 0 1,1 0-1,-1 0 0,0 0 1,1 0-1,-1 0 0,0 0 0,1-1 1,-1 1-1,0 0 0,0 0 0,0 0 1,0-1 6,1-11-87,2 1 47,0 0 48,-4 1 60,-5 0 57,-8 2 58,3 5 61,-1 3-82,9 1-128,-1 0 0,0 0 0,1 1 1,-1 0-1,1 0 0,-1 0 0,1 0 0,-1 1 1,0 0-35,-10 6 207,-1 3-33,2 4 89,0 5 141,-1 16 302,9 2 9,8-13-294,4-5-136,4-1-84,-5-12 26,1 0-54,-1-1-52,1 0-51,1-1-46,-1 0-46,1-1-44,0 0-40,4 0-126,0 0-80,1-2-74,0-1-65,0-1-58,-1-1-52,1-1-43,0 0-37,11-7-665,-17 6 777,0 0 0,0-1 0,-1 0 0,1 0-1,-1-1 1,4-3 529,5-8-1082,-4 2 236,-2-2 70,-1-1 86,-2-1 104,-5 13 596,1-1 36,1-4 144,0 0 74,0 0 66,0-1 127,-2-7 281,0 10-524,0 1 102,0 2 10,0 0 42,7-9 939,-4 9-784,1-1-71,-2 4-270,0-1-37,-1 1 563,1 1-56,0 0-54,0 1-52,0 1-53,1 0-50,-1 0-50,0 1-48,0 0-47,-1 0-46,1 0-46,-1 0-43,0 0-43,0-1-41,-1 0-41,-1 0-39,6 12 602,-2 2-90,0-2-146,1 0-86,7 10-83,-1-1-53,2 3-87,-7-13-78,0 0-40,0 0-47,1 0-50,-1 0-57,0 0-61,-3-8 193,0-1-115,1 0-154,2 0-311,0-4-24,-3-2 293,-2 0 145,0-3 99,-1-1-175,1-1 43,1 0 41,-1 0 37,3-5-44,0 1 61,0-1 47,0 2 34,2-6-36,-2 7 219,1-3-27,-1 2 30,-1 4 61,-2 0 70,-1-1 114,0 7-16,1 0-72,0 1-63,0 0-52,0 0-33,1 0-47,3 2-31,-4-2 23,-1 0 70,2 5 120,-1 2 39,1 6 260,3-1-364,2 7 131,4 7 144,-2-10-193,0-3-104,4-2-86,0-1-108,3-2-102,3-1-136,11-1-282,0-8-51,-11-6 245,-5-1 116,-1-5 71,-6 4-80,-1-1 0,-1 1-1,0-1 1,0 0-1,-1-1 1,0-1 277,3-10-365,0 0 64,-2 1 85,0 3 107,-2 3-6,0 0 49,-1 1 42,-1-1 39,0-2 45,-2 0 38,-2-5 59,-3-10 125,-3-21 470,3 19-181,-2 1 112,3 18-288,-2 1 41,-2 1 47,-2 1 51,11 13-326,-1 0-42,1 1 60,-1 2-91,0 3-58,0-2 3,0-2 35,-3 18 249,0 0-67,1 1-60,2 0-55,0 1-47,0 0-42,2 22-6,1-6-85,7 49-79,-2-35 103,-7-50-23,10 46-116,-3-27 24,0 2-89,-3-12 46,0 1-34,2 4-162,0 1-107,-4-10 173,1 1-34,-1 0-35,0-1-37,-2-7 351,0 1-222,1 1 63,0 5-207,-1-4 182,0-2 37,0 1-48,0-1-83,-1 0-82,1-1-99,-1 1-111,-1-1 493,0 0 37,-6 0 15</inkml:trace>
  <inkml:trace contextRef="#ctx0" brushRef="#br0" timeOffset="31143.78">6098 1843 2056,'-3'-3'65,"1"-1"59,0 1 55,1 0 50,0 0 46,1 0 43,0 0 37,1 0 33,1-1 292,1 0 58,2-1 198,4-2 509,-3 3-591,0 1-37,4-2 177,-3 2-283,-3 1-406,0 1-38,2-1 81,-3 1-223,0 0-36,0 0-38,0 0-41,-1 0-42,1 0-45,49-10 1007,-35 9-661,1 1-49,-3 1-87,0 0-57,0 0-66,0 0-76,-3 0-48,0 0-59,5 0 37,8 0-28</inkml:trace>
  <inkml:trace contextRef="#ctx0" brushRef="#br0" timeOffset="32329.27">6781 1744 6553,'2'-3'-37,"1"0"101,-1-1 91,1-1 84,-1 2 12,1-1 46,0 0 41,-1 1 38,4-3 470,-1 1 98,1 2 23,-6 3-875,1 0 1,0 0-1,-1 0 0,1 0 1,-1 0-1,1 1 1,0-1-1,-1 0 1,1 0-1,-1 0 0,1 0 1,-1 1-1,1-1 1,-1 0-1,1 0 1,-1 1-1,1-1 0,-1 0 1,1 1-1,-1-1 1,1 1-1,-1-1 1,0 1-1,1-1 0,-1 1-92,5 6 789,-2-1-51,-1 0-114,1 0-104,-1 0-91,1 1-19,-1 0-94,1 2-33,1 4 17,0 2 18,0-5-37,3 14 126,-2 1-47,4 24 256,1 11-7,-3-22-352,-10-21-120,1-6-60,4 1-27,-2-11-50,0 0-1,0 0 1,0 0 0,0 0-1,0 0 1,0 0-1,0 0 1,0 0-1,0 0 1,-1 0 0,1 0-1,0 0 1,0 0-1,-1 0 1,1-1 0,-1 1-1,1 0 1,-1 0 0,-1 5-24,2-3-38,4-4-136,4-11-64,-6 0 144,-1-2-62,1 0-1,0 0 1,3-8 180,2-11-187,-3 12 88,1-1 50,2 0 44,0 0 39,3-5 52,1 1 39,4-4 66,8-9 147,-19 34-286,0 1 66,2 0 83,2 1 160,0 4-24,-3 3-177,-1 2-93,-2 1-78,3 73 503,0-58-406,-3-14-52,-1 1 0,1-1 1,-1 1-1,0-1 0,-1 1-34,7 48 15,2-19-115,-5-30 94,1-3-58,2-3-73,4-5-145,7-11-202,-14 7 370,-1 1 44,1-6-74,5-16-58,9-14 13,-8 19 109,7-12 15,-4 11 91,-3 12 32,1 2 41,0 4 48,2 3 53,-4 5-54,-2 1-39,6 8 10,-5 1-90,2 7-45,1 2 3,-11-20 13,28 37-249,-19-28 130,1-3-39,3 1-113,2-3-106,-6-3 143,0-1-36,2 0-38,1-1-42,15-2-161,-25 1 455,0 0 0,0 0 1,0 0-1,0 0 1,-1 0-1,1 0 1,0-1-1,-1 1 1,1-1-1,-1 1 0,1-1 1,-1 0-1,0 1 1,1-1-1,-1 0 1,0 0 57,6-8-272,1 0 66,-1 2 58,0-1 49,1 1 38,-1 0 35,-3 4 31,-1-1-1,0 1 1,-1 0-1,1-1 1,-1 0-1,1 1 1,-1-1-1,-1 0 1,1-2-5,1-3 113,7-36 241,-9 26-155,-4 6 37,-4 2 92,2 7-120,-2 2 32,-1 1 36,-2 1 40,0 3 225,0 3-107,3 2-93,0 2-79,2 0-99,1 0-34,0 1-8,-1 6 20,-1-1 18,0 2-26,2 0-35,0 2-39,1 0-43,2-1-47,1 1-52,2-2-57,2-1-62,-3-15 173,-1 0-1,1 0 1,-1 0-1,1 0 0,-1 0 1,1 0-1,0 0 0,-1 0 1,1 0-1,0-1 1,0 1-1,-1 0 0,1 0 1,0-1-1,0 1 0,0 0 1,0-1-1,0 1 1,0-1-1,0 1 0,0-1 1,1 0 29,0 1-61,1-1 1,-1 1-1,1-1 1,-1 0-1,1 0 1,-1 0-1,0 0 0,1-1 1,-1 1-1,3-1 61,25-12-560,-9-6 43,-12 6 409,-3 3 59,1 0 34,-1 1 46,2 0 53,-1 0 63,1 2 73,1 0 82,1 1 93,-1 3-28,-3 4-43,-1 2-42,-1 3-40,-2 1-41,0 1-38,-1 0-38,0 0-36,0 0-30,0-2-48,4 7 2,0 1-60,-3 2-69,-2-7-138,5 10-247,-2-13 268,0 0-96,-2-3 122,1 0-31,1 1-205,-1 0-102,0 1-119,-1-3 283,0 1-36,0-1-36,0 0-39,-1 1-42,1 0-42,-1-1-45,1 1-46,-1 0-49,0 0-51,0-2 261,0-1 58,0 1-35,0-1-179</inkml:trace>
  <inkml:trace contextRef="#ctx0" brushRef="#br0" timeOffset="33980.85">7720 1829 1285,'0'-16'338,"2"-7"91,0 13-221,0-1 110,0 1 36,1 1 110,-2 4-183,1 1 37,-1-1 40,1 1 43,0-2 240,1 1 42,5-3 772,3-3 778,-8 5-1101,0 2-94,0 2-94,1 1-98,0 2-98,0 2-101,1 1-103,0 3-104,1 3 94,-2 0-70,-2 1-65,0 0-56,-1 0-49,-1 0-42,-1 13 152,0-14-235,1 0 0,0 0-1,0 0 1,1 0 0,1 4-169,5 21 328,-5-12-166,0-4-108,-2 1-106,1-21-185,1 0 88,0-2 66,4-3-43,-5 5 36,8-17-126,-2 0 47,-2 1 42,0 0 39,4-11 21,2-3 70,-10 27 1,12-25 81,-10 21-40,1 0 1,1 0-1,0 0 1,0 0-1,0 1 1,1 0-1,3-3-45,3 4 190,-2 8 91,-8 0-219,0-1 1,0 1-1,0 0 0,-1 0 0,1 0 1,0 0-1,-1 0 0,0 0 0,0 0 1,1 1-1,-1-1-62,8 23 457,-4-8-232,-3-4-114,-1-3-90,0 11-1,1-5-44,1-3-35,1 1-50,-1-4-29,2 0-49,0-2-57,0-1-64,17 7-790,-18-13 916,0 0 0,-1 0-1,1-1 1,0 1 0,0-1-1,0 0 1,0 0 0,0 0 0,-1-1-1,1 1 1,0-1 0,0 0-1,-1 0 1,1 0 0,0-1 182,18-8-897,-12 4 488,0-1 33,-1-1 39,-1 0 44,0-1 50,-2 1 55,16-29-399,-16 25 428,0 0 39,-2 1 58,0 1 44,-1-1 50,0 1 56,-1 0 35,0 1 49,0-1 52,-1 1 58,0-1 61,0-1 66,-1 1 69,1-1 73,-1 11-536,0-1 0,0 1-1,0 0 1,0 0 0,0 0-1,0-1 1,0 1 0,-1 0 0,1 0-1,0 0 1,0 0 0,0-1-1,0 1 1,0 0 0,0 0-1,0 0 1,0 0 0,0-1 0,0 1-1,-1 0 1,1 0 0,0 0-1,0 0 1,0 0 0,0 0-1,0 0 1,0-1 0,-1 1-1,1 0 1,0 0 0,0 0 0,0 0-1,0 0 1,-1 0 0,1 0-1,0 0 1,0 0 0,0 0-1,-1 0 1,1 0 0,0 0 0,0 0-1,0 0 1,0 0 0,-1 0-1,1 0 1,0 0 0,0 0-1,0 0 1,0 0 0,-1 0 0,1 1-1,0-1 1,0 0 0,0 0-1,0 0 1,0 0 0,-1 0-1,1 0 1,0 1 0,0-1-1,0 0 1,0 0 0,0 0-15,-8 7 421,-2 3-42,0 2-50,1 0-58,1 1-66,3-3-74,-2 8-19,-20 60 545,21-51-527,5-13-110,0-1-39,1-11 4,0-1-1,0 0 1,0 1 0,0-1 0,1 0 0,-1 1 0,0-1-1,1 0 1,-1 1 0,1-1 0,-1 0 0,1 1 0,0-1-1,-1 0 1,1 0 0,0 0 0,0 1 15,0-1-22,1-1-1,-1 1 1,0 0 0,0 0 0,0-1 0,0 1-1,0 0 1,1-1 0,-1 0 0,0 1 0,1-1-1,-1 0 1,0 1 0,1-1 0,-1 0 22,2 0-47,-1 0 0,1 0 0,-1 0-1,1-1 1,-1 1 0,1-1 0,-1 1 0,1-1 0,-1 0 0,0 0 0,1 0-1,-1 0 1,0-1 0,0 1 0,0 0 0,0-1 0,1 0 47,4-5-203,1 1 57,7-4-27,15-12-19,-18 8 28,-8 7 141,11-16-106,-8 15 123,-1 0 46,3 1 102,-4 4-24,-1 2 37,1 0 41,-1 1 46,1 2 49,-1 2 53,12 24 181,-9-13-363,1-1-99,-4-9-103,-1 0-73,2 0-68,-1 0-58,2 2-117,1-1-61,1 0-146,4 3-366,11-2-655,-15-6 1096,0-2 41,-1-1 116,-1-1 44,1-2 54,-1 0 59,-2 0-330,0 0 80,-1-1 75,0 1 68,-1-1 60,0 0 56,0-1 49,0 1 41,2-7 25,-2 6 105,-1-2 100,-1-1 83,0 0 70,-2-4 171,-8-25 1056,4 25-928,-1 3-161,4 7-271,-1 0-39,2 2 708,-1 2-124,1 1-113,-1 1-102,1 1-91,0 0-80,0 2-70,0-1-59,0 3-20,0-1-51,0 14 188,2-13-123,7 23 139,-1 1-81,0 2-72,0 0-59,2 7-39,-2 0-50,8 73-39,-11-47-52,-3-22-54,-2-9-58,-2 1-91,0-7-43,-1 0-90,-1 0-104,-2-1-115,5-19 417,0 0-65,-1 0-56,-1-1-52,0 1-129,-1-1-53,-2 0-160,-6 2-419,-12 0-759,17-9 1300,-1-1 39,2-1 131,-1-1 43,0-1 48,0-1 57,-2-2-104,1-1 60,0 0 55,1-1 53,0 0 49,1-1 45,1-1 41,0 0 38,0-3 39,1 0 42,-4-16 154,6 2 62,3 17-148,1 0 0,0 1 0,0-1 0,1 1-1,0-1 1,1 0-119,6-22 482,1-1-1,4-6-481,2 2 274,1-1-53,-1 8-92,1 1-62,0 2-71,2 3-82,6-6-75,46-54-504,-40 48 432,-8 10 139,0 0 91,0 0 115,-12 13-6,1 1 39,21-24 417,-17 22-263,-6 7-79,0 2 56,-1 0 66,1 1 79,-1 3 314,-1 2-33,-6-1-546,1 0 1,-1 1 0,1 0 0,-1-1 0,1 1 0,-1 0 0,0 0 0,1 0-1,-1 0 1,0 0 0,0 0 0,0 0 0,0 0 0,1 1-157,4 7 966,-3 2 82,-1 0 94,-2 21-708,-5 55 1031,3-68-1179,-1 0-34,0-2-65,-1-1-43,0 1-53,-2 0-58,5-9-55,1 0-38,3 2-50,5 2-105,-8-13-141,1-1 95,1-1 39,4-2-14,-2 1 16,-3 3 16,4-11-120,7-17-252,10-15 125,-6 9 174,-6 19 175,1 3 33,13-6 46,-10 10 54,0 1 40,1-1 85,-8 5-76,-1 2 39,6 1 217,0 4 195,2 12 395,-7-4-376,-2-2-214,-2-1-86,-1-1-37,0 0-69,0-1-36,0 0-40,-1 0-45,7 17 197,-3-9-151,2 0-32,0-1-39,2-3-42,0-2-49,2-6-51,-9-2 96,0 0-1,0 0 1,1 0 0,-1 0 0,0-1 0,0 1 0,0-1 0,0 1 0,1-1 0,-1 0 0,0 0-1,0 0 1,0 0 0,-1 0 0,1 0 0,0-1 0,0 1 0,1-2 48,5-8-232,-3-2 66,3-5-100,2 1 88,4-5 49,9-8 32,-3 3-4,5 5 70,-13 12 56,-9 5 25,-1 0 35,-2 3 150,-1 2 6,0 0-98,-1-1-71,-4 3 14,4-1-7,0 6 98,4-1-111,2 0-34,1 4-7,2 13 44,-1-4-34,0-1-35,6 4-87,-1-11-35,2-2-65,3-3-74,4-4-85,-17-2 477,-1-2-98,0 0-91,0 0-86,0-2-78,-1 1-71,-1-1-65,1 0-59,-2-2-354,-1 0-104,-1 1-275,-6 1-680,8 4 1579,1 0 58,-1 0 53,0 0 46,1 0 35,-1 0 39,1 0 53,-2 0 140,2 0-157,-1 0-44,1 0-48,-1 0-59,1 0-71,-1 0-82,0 0-48,0 0-82,1 0-90,-1 0-98,0 0-107,0 0-113,0 0-123,0 0 426,0 0-33,0 0 168,-2 0 42,0 0-29,-2 0-144</inkml:trace>
  <inkml:trace contextRef="#ctx0" brushRef="#br0" timeOffset="35064.25">9300 1715 385,'2'0'-62,"1"0"54,1 0 51,-1 0 45,2 0 43,-1 0 39,5 0 271,-1 0 49,1 0 66,10 0 1441,-16 0-1195,-2 0-407,0 0-42,0 0-38,0-1-37,1 1 176,-1-1-118,1 0-63,-1 0-112,1-1-69,0 0-43,-1 1 12,0 0 32,-1 0 33,1 1 57,5-3 343,-2 0-75,0 0-68,0-1-59,-1 1-52,-1 0-44,3-5 123,7-8 220,-10 13-380,-1 0-50,-1 0-45,-1 0-36,-1-2-19,-6-5-72,6 7 90,-1-5 80,0 0 89,0-2 220,3 9-406,-1 0-1,1 1 0,-1-1 0,1 0 1,-1 0-1,1 1 0,-1-1 1,0 0-1,0 1 0,1-1 0,-1 0 1,0 1-1,0-1 0,1 1 1,-1 0-1,0-1 0,0 1 1,0 0-1,0-1 0,0 1 0,0 0 1,0 0-1,0 0 0,0 0 1,0 0-1,1 0 0,-1 0 0,0 0 1,0 0-42,-9 1 255,-1 1 112,2 2 48,-14 13 877,15-7-786,4-3-232,2 1-50,0 0-65,1 1-75,0 8 270,1 2-63,1 0-41,-1-17-224,0-1 1,1 1-1,-1 0 1,1 0-1,-1-1 1,1 1-1,0 0 1,-1-1-1,1 1 0,0-1 1,0 1-1,0-1 1,1 1-1,-1-1 1,0 0-1,0 1 1,1-1-1,0 1-26,11 5 52,1 0-87,12 7-175,-18-9 128,1-2-41,9-1-222,6-5-206,10-12-428,-4-9-3,-14 4 428,-6 4 204,-6 8 226,-2-1 38,1-2 107,0 0 35,1 0 37,-1 0 39,0 1 39,1-1 42,1 1 43,-1 1 44,-2 5-221,-1 2 114,0 0 94,0 1 71,-1 1 138,-1 4 736,1-1-882,0-1-42,-1 1-54,1 0-69,0 0-107,0-1-41,0 0-45,0 1-50,0 23 634,0-12-338,0 0-35,0 0-38,0 0-39,0-1-41,0 0-43,2 2 11,3-1-79,4-2-76,3-3-74,1-2-71,1-3-66,1-5-65,0-3-61,-12 3 350,-1-1 0,1 0 1,0 0-1,0 0 0,-1 0 0,1-1 0,-1 1 0,2-3 89,7-9-306,0-2 35,1 0 11,-2 4 52,0 2 125,-2 0 57,-1 1 54,-1 0 56,0 0 49,0 1 51,1-1 49,2 0 49,0 2 380,-1 3-108,-2 4-92,-1 2-76,2 8 116,1 13 115,-6-17-480,3 8-8,1 6 0,3-2-90,6-2-106,7-4-120,22 1-54,-23-11 98,-4-3-30,-1-4-69,-2-4-87,-1-5-107,-2-3 6,-1-1 66,-2-1 62,-1 0 60,-1-1 55,-1 0 53,-1 0 50,-1-1 46,-1 1 42,0-1 41,-1 0 35,-1 0 33,0-20 199,0 0 93,-1-13 267,1 48-545,0 0 0,1 0 0,0 0 0,0 0 0,0 0-1,1 0 1,-1 1 0,2-2-127,-1 1 142,5-7 474,-2 15-101,-1 9-122,-4-4-247,1 1-39,-2 22 139,-3 2-41,0 0-38,-1 1-32,-2 9-5,2 0-43,3-25-60,2 0-1,0-1 1,1 14-27,5 6-58,-2-4-23,-2 2-37,0-8-39,1-10-30,0-3-81,-1-6 81,0-1-42,-1-4 168,0 0-87,-1 0-78,0 0-68,0 0-136,0-1-69,-1 1-165,0 0-410,-1-2-5,1 0 404,-1 0 164,1 0 64,0-1 136,-1 0 66,1 0 76,-1 0 84,0-1-637,0-1 66,1 1 64,-1-1 60,0-1 55,0 1 52,1-1 47,-1 1 44,0-2-14,0 0 50,1-1 44,-1 1 37,-2-9-193,-2-6-84,4 12 256,0-1-52,0 4 55,1 0-42,0 1 9,0 1-40,-1-1-42,1 1-49,-1-3-441,-1 0 63,1 0 63,1 0 64,-1 1 61,1 0 63,0 0 61,0 0 63,1 0 60,-1 0 61,1 0 61,0 0 60,0 0 59,0 0 61,0-1 59,0 0 58,0-1 77,0 0 70,0-3 205,2 1 103,0 1 89,1 1 73,0 2-17,1 0 37,-2 3-322,0 0-1,0 0 0,0 0 1,0 1-1,0-1 0,1 1 1,-1-1-1,0 1 1,3-1-392,5-1 1197,-5 1-637,1 1-34,-1 0-39,1 0-46,0 1-52,-1-1-58,3 1 9,-4 0-218,0-1-33,-1 1-36,1 0-38,0 0-39,-1 0-41,2 0 199,-1 0-40,1 1-38,0-1-35,4 0-77,0 1-113,-2-1-3,-1 0-39,7 1-301,24-3-1480,-30 1 1612,0-1 55,-3 0 241,0 0 33,5-6 14</inkml:trace>
  <inkml:trace contextRef="#ctx0" brushRef="#br0" timeOffset="35527.99">10226 1785 14906,'0'2'75,"0"0"0,-1 0 0,1 0 0,-1 0 0,1-1 0,-1 1 0,1 0 0,-1-1 0,0 1-1,0 0 1,0-1 0,-1 2-75,-10 12 547,6-7-310,0 0-43,1 0-52,2 0-62,0 3-19,1-3-66,0 0-39,0 1-47,-4 2-90,-8 4-114,8-11 234,-2-1 34,0-1-6,-1-1 23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5:35.336"/>
    </inkml:context>
    <inkml:brush xml:id="br0">
      <inkml:brushProperty name="width" value="0.05" units="cm"/>
      <inkml:brushProperty name="height" value="0.05" units="cm"/>
    </inkml:brush>
  </inkml:definitions>
  <inkml:trace contextRef="#ctx0" brushRef="#br0">2145 236 2570,'0'-2'-59,"0"1"44,0-1 43,0 1 39,0-1 169,-1 0 117,1 0 239,-1 1-18,-2 0 833,2 1-1007,0-1-37,0 1-81,0 0-47,0 0-58,0 0-65,0 0-88,0 0 550,0 0-40,1 0-40,0 0-40,0 0-40,0 0-39,0 0-35,0 0-34,0 0 109,-1 0-96,1 0-84,-1 0-72,0 0-64,0 0-42,0 0-26,-4 1-30,4 0 50,0 0 55,-3 4 143,0 1-45,-3 5 136,6-8-59,0 0-47,0 0-43,0 1-35,1 1-10,0 0-35,1 10 110,0-7-41,-1 2-136,0-2-58,0-4-61,2-4-163,0-4 102,1 2 75,-1 1 38,1 0 34,-1-2-163,-1-3 78,-1-3 79,0 1 78,-1 3 55,1 3-200,0 1 69,-1-1 59,0 1 49,-2-2 218,-5-2 628,5 5-722,0 1-72,1-1-113,0 1-40,1 0-46,-1 0-53,2 0 86,0-1 0,-1 0-1,1 0 1,0 1 0,0-1-1,0 0 1,0 1 0,0-1 0,0 0-1,-1 0 1,1 1 0,0-1-1,0 0 1,0 1 0,0-1-1,0 0 1,0 1 0,0-1-1,0 0 1,0 1 0,0-1 0,1 0-1,-1 1 1,0-1 0,0 0-1,0 0 1,0 1 0,0-1-1,0 0 1,1 1 0,-1-1-1,6 3-8,0-1-27,-5-1 136,1-1-58,-1 2-52,1-1-46,0 1-141,1 0-97,1 0-114,6-1-624,-6-3 715,2-1-25,2-6-68</inkml:trace>
  <inkml:trace contextRef="#ctx0" brushRef="#br0" timeOffset="68874.18">24 122 4883,'0'0'326,"0"0"-87,0-1-78,0 1-68,0 0-61,0-1-36,0 0-92,0 0-75,0-2-289,0 2 363,0 1 46,0-1 64,0 0 80,0 0 97,0 0 112,0 1 77,0 0 113,0-1-199,0 1 32,0 0 35,0 0 35,0 0 37,0 0 39,0 0 40,0 0 41,0 0 43,0 1 45,0-1 44,0 0 48,0 7-206,0-1-68,1 1-62,0 0-58,0 0-51,0-1-48,0 1-40,1 0-37,0 4 39,0 1-61,1 22 148,-2 1-40,8 58 682,-2-54-587,-2-23-188,5 1-60,2-2-63,3-1-68,1-2-73,2-4-76,0-4-80,-1-6-86,0-2-14,-2-1 60,-9 2 168,-1 1-1,1-1 1,0 0-1,-1 0 1,1-1 0,0-1 137,9-8-396,-7 4 157,-1 0-35,0-1-42,0-1-49,1-1 23,1-2-58,11-17-486,-7 10 359,-4 3 194,-6 9 217,0 1 43,2-11-63,-1-3 96,-2 6 62,0-1 36,2-17 134,1-9 140,-3 31-159,2-6 17,-1 3-30,-1 5-22,-1 2 12,0-1 41,-1 2 9,-1-1 42,-1 1 48,0-2 54,0 3-205,1 0 47,0-1 300,2 5-26,2 4 274,-1 1-307,1 3-41,-1-2-163,0 1-34,-1-1-64,1 1-34,-1 0-37,0 1-42,2 16 600,-1 2-77,-3 0-80,1 2-84,-1-4-118,1-1-67,0 0-71,2-2-72,1 4-20,1 5-28,2 0-84,0-10-42,2 0-74,-6-12 262,1 0-113,0 1-110,-1 0-105,0 0-103,0 0-97,0 0-94,0 0-90,-1-1 39,1 0-58,0-1-57,-1 0-52,1 0-53,-1 0-48,1-1-46,0 0-46,0-2 326,0 0 73,1-1-43,2-1-231</inkml:trace>
  <inkml:trace contextRef="#ctx0" brushRef="#br0" timeOffset="69356.81">693 165 3726,'2'-2'-112,"0"0"16,0 0 47,1 0 47,-1 0 44,0-1 42,0 1 39,1-1 40,-1 1 35,3-3 299,-1 0 121,1 0 106,-1 0 88,0-2 259,1 1 78,4-15 2815,-8 13-2334,-2 7-1256,1 1-41,0-1-40,-1 1-37,-1-1 155,0 1-120,1 0-147,-1 0-41,-2 0 3,-10 2-82,12-2 41,1 1 62,-13 4-73,0 1 1,1 1-1,-1 0 0,-1 2-54,-24 22 61,24-10-14,13-17-24,0 0 0,1 0 0,-1 0 0,1 0 0,0 1 0,0-1 0,0 0-1,1 2-22,0-3 15,-1-1 0,2 1 0,-1 0 0,0-1 0,0 1 0,1 0 0,-1-1 0,1 1 0,0-1 0,0 1 0,0-1 0,0 1 0,1 0-15,-1-1 6,1 0 0,-1-1 1,0 1-1,1 0 0,-1-1 0,1 1 0,0-1 0,0 0 1,-1 0-1,1 1 0,1-1-6,2 2-21,14 6 35,33 22 197,-34-19-181,-2 2-78,-2 1-112,-8-7 28,-2-1-41,1 6-406,-6-2-78,-4-1-199,-10 2-476,5-8 683,0-1 37,-3-1-116,4-1 225,5-1 296,0 0 34,-2 0-226,0 0 33,-6 0-272,1 0 113,2-1 96,-3 0 20,2 0 92,-3-2 20,-7-3-71,9 2 307,5-1 56,6 4 7,0 1 0,0 0 0,-1 0-1,1-1 1,0 1 0,0 0 0,0-1 0,0 1 0,0 0 0,0 0 0,0-1 0,0 1 0,0 0-1,0-1 1,0 1 0,0 0 0,0-1 0,0 1 0,0 0 0,0 0 0,0-1 0,0 1 0,1 0 0,-1-1-1,0 1 1,0 0 0,0 0 0,0-1 0,1 1 0,-1 0 0,0 0 0,0-1-2,9-4 14,-2 1-60,-1 2-45,0 0-59,22-10-471,-17 7 416,6-4-40</inkml:trace>
  <inkml:trace contextRef="#ctx0" brushRef="#br0" timeOffset="69796.39">992 207 771,'2'-4'218,"0"-1"-95,1 1-69,1-3-77,0 1-6,-2 2 58,0 1 49,-1 0 69,1 0 39,-1 0 70,0 0 79,0 0 89,0 1 5,-1-1 75,1 1 80,-1-1 86,1 0 93,-1 0 97,0 0 104,0-1 110,0 3-412,0-1-56,-1 1-54,0 0-51,0 1-49,-1 0-45,1 0-44,-1 0-39,0 1-37,0 0-34,-3 2 160,0 0-103,-1 1-81,-2 2-9,-11 9 190,13-9-198,0 0 110,3-4-112,0 1 38,-5 4-59,-5 4 29,11-9-187,0 0 0,0 0 0,0 1 0,0-1 0,1 0 0,-1 1 0,1-1 0,0 0 0,-1 2-31,1 0 37,-5 11 134,1 4 199,6-12-279,2-2-52,1-1-44,2-2-40,8-2-135,4-3-82,8-6-160,-10 1 176,-5 2 100,-3 2 80,0-2-95,0 0 62,1-1 57,-1-1 51,0 0 46,-2 1 40,4-7 198,-1 1 236,-8 13-515,-1 0 0,0 0 0,0 0 0,0 0 0,1 0 0,-1 0 1,0 0-1,0 0 0,0 0 0,1 0 0,-1 0 0,0 0 0,0 0 0,0 0 0,0 0 0,1 1 0,-1-1 0,0 0 0,0 0 0,0 0 0,0 0 0,0 0 0,1 0 0,-1 1 0,0-1 0,0 0 0,0 0 0,0 0 0,0 0 0,0 1 0,0-1 0,0 0 0,0 0 0,0 0 0,1 1 0,-1-1 0,0 0 0,0 0 0,0 0 0,0 1-14,2 15 514,-2-6-300,1 1-42,-1-3-67,0 0-42,1-2-45,-1-1-53,4 10 39,-1-4-35,0-3-31,0 1-42,-1-2-22,1 0-42,0 0-47,0 0-54,0-2 0,0 1-44,0-1-47,1 1-51,0-1-54,0 0-57,0 0-61,1 0-63,-1-1 249,0-1 71,0 0 73,1-1 73,0-1 86,0 0 36,11 0 17</inkml:trace>
  <inkml:trace contextRef="#ctx0" brushRef="#br0" timeOffset="70177.42">1405 151 3726,'0'-5'120,"-1"0"96,1 0 89,-1 1 80,0-1 70,-1 1 61,1 0 52,-2 1 44,-2-2 650,4 4-1069,0 0-1,-1 1 1,1-1-1,0 1 1,0 0-1,0-1 0,0 1 1,-1 0-1,1 0 1,0 0-1,0 0 0,-1 0 1,1 0-1,0 0 1,0 0-1,-1 0-192,-8 3 1028,2 0-515,0 2-45,0 0-48,0 2-47,1-1-51,-1 1-52,1 0-52,1-1-55,0 1-41,-3 2 177,3-1-72,2 3-26,-2 6 19,2-2-32,2-7-132,3 0-35,6 4-69,6-3-95,4-2-64,30 2-375,-33-8 415,-2-1 38,3 4 171,-5 7 53,-8-8-63,-1 0-1,0 0 0,0 0 1,0 0-1,0 1 0,0-1 1,-1 0-1,1 1 0,-1 1-31,-2 42 332,1-34-262,-1-1-36,2-8-32,-7 29 164,0-3-57,-2-3-46,0-2-35,-10 29-30,15-38-31,-1 0-37,1-2-40,-1 0-41,0 0-43,0-1-45,-1 0-46,-1 1-49,-1-1-49,0-2 70,-1-3-66,-9 1-365,15-8 587,-1 0 0,0-1-1,1 1 1,-1-1 0,0 1 0,1-1 0,-1 0 0,0 0 0,1-1 0,-1 1 0,0-1 0,1 0 157,-11-4-510,1-2 79,9 4 252,0-1 42,1-1 37,0 0 32,-1-6 17,0-2 83,0-20 224,4 22-202,2-9 180,3-1-78,3 1-84,3 1-85,1 1-92,0 0-93,1 2-98,0 0-101,-9 11 238,7-8-114,7-4-54</inkml:trace>
  <inkml:trace contextRef="#ctx0" brushRef="#br0" timeOffset="70570.17">1533 207 4112,'0'0'245,"0"0"-40,0 0 143,0 0-118,0 0 48,0 0 56,0 0 55,0 0 57,0 0 56,1 0 1085,0 0-947,1 0-329,-1 0-37,0 0-37,-1 1-33,0-1 41,1-1-47,3-1-68,2-2-59,6-2-49,-4 2-51,0 1-45,15-9-273,-20 1 219,-6 2 201,-3 4 86,-3 3 76,-3 2 66,0 2 57,0 2 47,-7 8 505,17-10-863,-15 15 563,11-12-344,1 1 1,0 0-1,0 0 0,1 1 0,-1-1 0,0 3-266,0 9 496,4 0-108,3-9-247,3 0-42,1 0-48,2 1-53,-4-8 3,0 1 1,-1-1-1,1 0 0,0 0 1,0-1-1,0 1 0,0-1 0,1 1 1,-1-1-1,3 0-1,29 5-82,-21-4 1,4 0-67,0-1-38,18-1-283,-17 0 115,-10-1-59,-1 1 106,-1 0 75,9-2-228,-12 2 294,-1-1-33,2-1-97,-1 1-84,-2 0 135,0 0-32,0 0-37,1 0-38,-1-1-43,0 1-45,1 0-48,-1-1-52,1 0 55,-1 0 87,-1-1 89,-1 1 88,-2 1 106,0 1 45,-2-1 30,-2 1 29</inkml:trace>
  <inkml:trace contextRef="#ctx0" brushRef="#br0" timeOffset="71192">9 659 2056,'0'0'267,"-2"0"-99,1 0-68,-3 0 69,3 0-88,1 0 33,0 0 31,0 0 90,1 0 77,1 0 66,-1 0 43,1 0 39,9 0 1857,-7 0-1672,-1 0-90,-1 0-318,0 0-36,0 0-42,0 0-46,0 0-50,0 0-55,0 0-59,-1 0-64,3 0 190,24 0 527,0 0-76,0-1-71,-1 0-67,1-1-62,0 0-58,0-2-53,1-1-51,41-4 764,50-1-928,-59 6 257,0-1-50,93-11 133,-1 4-118,-1 3-114,0 1-114,-77 4-30,-1-4-50,0-1-47,0-2-44,11 0-83,-2 1-54,-60 7 145,0 1 49,16-2-6,52-7-61,-60 6 51,-11 1 7,-1 0-44,0-1-51,0 0-60,0 0-68,-1-1-77,0-1-84,-1-1-93,-15 8 360,-2-1 51,0 0 46,0 0 42,-2-2-7,0 1 101,-6-3 156,6 4-169,-15-3 336,-2 2-107,3 2-108,0 0-39,-16 2-28,-8 0-56,1 4-92,27-2 33,0 0-52,4-1-6,-1 0-45,-1 0-51,1-1-58,-18 3-793,20-2 751,-3 6-68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29:40.125"/>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Property name="color" value="#AB008B"/>
    </inkml:brush>
  </inkml:definitions>
  <inkml:trace contextRef="#ctx0" brushRef="#br0">2223 1833 3341,'0'-4'8,"-1"1"61,1 0 51,-2 0 43,0-2 209,-5-2 631,5 5-14,0-1-68,1 0-67,1 1-63,0-1-63,0 1-59,1-1-58,0 1-55,1 0-54,-1 0-51,1 0-50,0 0-46,-1 1-45,1-1-43,-1 1-40,0 1-39,0-1 29,0 0-123,0 0 39,0 0 229,0 0 105,-1 1 310,0 1 601,0 0-822,0 1-169,0-1-49,-1 1-60,1 0-75,0 1-86,-1-1-98,1 1-113,0 1-123,0 14 693,-1 0-98,0-3-109,1 0-55,0 3-10,5 10 32,0 0-107,0 13 112,-3-24-114,0 0 0,1-1 0,1 1 0,1 3-127,-1-6 75,0 1 0,-1-1 0,0 10-75,3 46 177,-1-10-43,0 65 123,6 5 26,-10-77-202,-1 74-55,0 61-31,14-37-123,-13-97 128,1-29 0,-2 0 0,-1-1 0,-3 19 0,-1-12-27,-2 55-166,7-48 156,-7 11 26,2-25-55,2 3-93,4-18 153,-1 1 0,2 0 1,-1 0-1,2 4 6,0-3 0,-1 0 1,-1 0-1,0 0 1,0 6-1,-1-11 33,0 0-41,0 5-71,0 18-197,0-21 234,0 1 50,-1-5 27,2-2 12,11 8-22,-10 0-47,0-8-24,3-2 40,0 0 58,-2 3 77,-1 6-86,10-6 42,7 3-61,-18-5-24,0 0 0,0-1-1,0 1 1,0-1 0,0 1 0,0-1 0,0 0 0,0 1 0,0-1 0,0 0 0,0 1 0,0-1-1,0 0 1,0 0 0,0 0 0,1 0 0,-1 0 0,0 0 0,0-1 0,0 1 0,1 0 0,3-3 23,1 2 1,0-1-1,-1 1 1,1-1-1,0 1 1,0 1-1,-1-1 1,1 1-1,0 0 1,0 1-24,19-1 37,3-4-52,-2 0 15,-1 0 0,1 2 0,9 0 0,42-5-64,-54 4 32,-1 1-1,14 0 33,2 0 32,-1-2-1,19-4-31,-18 2 33,1 1 0,21 1-33,151-9 0,-37-1 0,-169 14 270,1 0-73,-1-1-69,1 1-66,-1 0-62,0 0-59,1-1-55,-1 1-51,1-1-48,-1 1-45,1-1-40,-1 0-38,6 0-432,0 0-106,3-1-325,20-1-1752,-24 2 2087,1 0 53,-4 1 277,1 0 45,0-1 53,0 1 61,1 0 324,8 0 37</inkml:trace>
  <inkml:trace contextRef="#ctx0" brushRef="#br0" timeOffset="1098.33">2166 1721 771,'-1'0'25,"0"0"48,0 0 46,0 0 42,0 0 42,0 0 38,0 0 35,0 0 34,0 0 102,0 0 40,-2 0 556,0 0 342,-1 0 841,1 0-341,2 0-665,1 0-257,0 0-75,0 0-366,1 0-42,-1 0-47,1 0-51,1 0-56,-1 0-61,1 0-66,0 0-71,16 0 438,-1 0-58,0-1-55,0 1-50,-1-1-48,1 0-44,0 1-39,0-1-37,3-1-2,0 1-41,20-3 59,-3 1-97,48-5 90,-39 3-14,-23 3-46,0 0 47,64-8 48,13-2-11,-33 9-175,23 1-125,120-15-294,-137 10 297,34 5 42,-61 2 1,26-3 21,0-5-82,80-7-57,-51 11 124,-62 2 3,-1-2-82,27-3-164,1 7 197,81 0 101,-146 0-41,0 0-1,0 0 1,-1 0 0,1 0 0,0 0 0,0 0 0,0 1-1,-1-1 1,1 0 0,0 0 0,0 0 0,-1 1-1,1-1 1,0 0 0,-1 1 0,1-1 0,0 0 0,-1 1-1,1-1 1,0 1 0,-1 0 0,1-1 0,-1 1 0,1-1 1,-1 1 0,1-1 0,-1 1 0,0-1 1,1 1-1,-1-1 0,1 1 1,-1-1-1,1 0 0,-1 1 0,1-1 1,-1 0-1,1 0 0,0 1 0,-1-1 1,1 0-1,-1 0 0,1 0 1,0 0-1,-1 1 0,1-1 0,0 0 1,-1 0-1,1 0 0,0-1 0,0 1 6,1 1 0,-1-1 0,1 0-1,-1 0 1,1 1 0,-1-1 0,0 0-1,1 1 1,-1 0 0,0-1 0,1 1-1,-1 0 1,1 0-6,8 4 94,-3-3-5,1-1 39,8 4-60,-9 2 14,0-5 46,8 2-44,6 5 78,-1 5 107,-12-7-85,-2 1 38,3 4 14,-6-10 21</inkml:trace>
  <inkml:trace contextRef="#ctx0" brushRef="#br0" timeOffset="55440.51">4316 1736 771,'0'-1'176,"0"1"-48,0 0-42,0-1-34,0 0-21,-1-4-44,2 3 67,-1 0 63,0 1 87,1-1 109,-1 2-109,0-1 35,1 0 37,-1 1 41,4-4 405,1-2 484,-3 4 18,-2 2-435,0 0 129,0 0-508,0 0-46,0 0-53,0 0-46,0 0 166,0 0 318,0 0-388,0 0 242,0 0 403,0 0-106,0 0-108,0 0-512,0 0-50,-1 0-45,1 0-40,-2-1 23,1 1-71,-4 0 20,3 1-6,1-1-6,1 1 44,-1-1 54,1 1 63,0 4 282,1-1-84,-1 1-77,1 0-69,0 0-62,0-1-53,0 1-47,0 0-40,1 5 34,3 15 45,-5-16-54,0 39-58,0-1 59,0 108 483,0-89-407,0-26-137,0-1-52,-13 89-29,13 309 129,-14-353-258,14-76 129,0 0 0,-1 0 0,0-1 0,0 1 0,0 0 0,-1-1 0,0 1 0,-2 3 0,2-1-14,0 0 1,2 1-1,-1-1 0,1 0 0,1 9 14,0 8-38,6-1 18,-1-9-8,-4-4-52,-2-11 78,0-1 0,0 1 1,0-1-1,0 1 0,1-1 1,-1 0-1,1 1 0,-1-1 1,1 1-1,-1-1 0,1 0 1,0 1-1,0 0 2,0-1-2,0 1 1,0-1-1,0 1 0,0-1 1,-1 1-1,1 0 1,-1-1-1,1 1 0,-1 0 1,1 0-1,-1-1 0,0 1 1,0 1 1,0 11-32,1-6 17,-1 1 0,0-1 0,-1 0 0,0 1 0,0 1 15,-1-5 0,1-3-1,0 0 1,0 0-1,0 0 0,0 1 1,1-1-1,-1 0 0,1 0 1,0 0-1,-1 0 0,1 1 1,0-1-1,0 0 0,0 0 1,1 1-1,-1-1 1,1 0-1,-1 0 0,1 0 1,-1 0-1,1 0 0,0 1 1,1-1 0,0 4-8,-2-2 7,1 1 0,0-1 0,-1 1 0,0-1-1,0 0 1,-1 1 0,1 0 1,-1-1 3,1 1 1,0-1-1,-1 0 0,2 1 1,-1-1-1,0 0 0,1 1 0,0-1 1,1 4-4,1-1-14,-1 1 1,0-1 0,0 1-1,-1 0 1,0 0-1,0 0 1,-1 0 0,0 0-1,-1 3 14,1 6-8,-1-12 12,2-4-3,11 21-27,-11-13-40,0 11 38,2 22-28,2-32-71,1 7-76,-5 2 159,-1 15 50,0-29-2,0 8-104,0-1-57,0-10 39,0-2-64,-1 0-91,-1 3-97,-1 0 100,2-1 60,0-1 2,0 1-42,1-1-137,1 1-104,0-2 200,0 0-33,0 0-36,1 1-40,1-1-1511,-3 0 1145,0 0 317,0 0 46,0 0-38,0 0-172</inkml:trace>
  <inkml:trace contextRef="#ctx0" brushRef="#br0" timeOffset="56371.36">3433 3583 771,'0'0'241,"-2"-2"-54,1 1-373,0 0 67,-1 0 63,1 0 59,0 1 56,0-1 51,-1 0 48,1 1 43,-1-1 147,0 0 66,0 0 56,0 1 46,-2-1 359,-4 0 1263,5 0-1417,0 1-17,0 0-99,1 0 407,2 0-97,-6-2 1297,5 2-1290,-1 0 38,1 0-104,1 0-388,0 1-64,0-1-72,1 0-81,0 1-90,0-1-97,1 0-109,0 0-115,0 0 412,0 1-53,0-1-45,-1 1-41,1 0-21,-1 1-36,3 2-1,-2-2 6,-1-1 49,15 6 290,1-3-54,0 0-48,1-2-46,0-1-42,0-1-38,18-1 73,-5 1-112,10-1 84,0 0-64,7 0-46,-1 1-60,0 1-46,-1 3-33,-18-1-18,1-2-34,28-3-165,-19-3-80,0-1-1,-1-1 1,19-8 329,-23 7-200,9 1-16,-11 2 34,-7 0 9,-10 3 94,0 2 36,13-3-28,-24 2 180,-1 1-42,0-1-47,0 0-44,0 1-42,-1 0-39,0-1-36,1 2-238,-1-1-6,-1 1-61,0 2-311,0 1-73,0 4-387,0-6 863,0-2 65,1 1 64,0-1 65,1 0 76,0 0 33,6 0 14</inkml:trace>
  <inkml:trace contextRef="#ctx0" brushRef="#br0" timeOffset="60304.54">2763 2370 1670,'0'0'149,"0"-1"-66,1 0-49,-1-5-113,0 5 116,0-1 75,-1 1 71,1 0 99,-1 0 117,1 1-149,-1 0 35,-3-1 463,1-1 62,1-1 53,0-1 44,2-4 810,0 7-1590,0 1-1,0-1 0,0 1 0,1-1 0,-1 1 1,0-1-1,0 1 0,0-1 0,1 1 0,-1-1 0,0 1 1,1-1-1,-1 1 0,1 0 0,-1-1 0,0 1 0,1 0 1,-1-1-1,1 1 0,-1 0 0,1-1 0,-1 1 0,1 0 1,-1 0-1,1 0 0,-1-1 0,1 1 0,-1 0 1,1 0-1,-1 0 0,1 0 0,0 0 0,-1 0-126,0 0 1242,0 0-650,0 0-49,0 0-61,0 0-64,0 0-62,0 0-48,0 0-38,0 0-48,0 0-85,0 0 26,1 1 1,1 0-28,14 19 395,-1 2-67,-3 3-61,-1 1-57,-2 1-51,-1 1-46,0 0-40,-1-1-37,5 20 72,7 36-103,-1 39 126,-2-14-78,-1-37-144,-10-20-45,-5-50 1,1-1 0,-1 1 0,0-1-1,0 0 1,1 0 0,-1 1 0,0-1 0,1 0 0,-1 1-1,0-1 1,1 0 0,-1 0 0,0 0 0,1 1 0,-1-1-1,1 0 1,-1 0 0,0 0 0,1 0 0,-1 0-1,1 0 1,-1 0 0,0 0 0,1 0 0,-1 0 0,1 0-1,4-5 107,2-18 38,-3 9-32,1-5 57,7-12 108,4-5-71,3-8-45,-2 2-59,4-23 132,9 8-19,6-17-46,-21 39-99,10-18 81,0 0-23,-9 17-99,-5 5-59,-2 0-67,3-19-1,4-15-13,-10 46 29,-1 0-38,-4 19 108,-1-1 0,0 0 0,0 1 0,0-1 0,0 0-1,1 1 1,-1-1 0,0 0 0,0 1 0,0-1 0,0 0 0,-1 1 0,1-1 0,0 0 0,0 1 0,0-1 0,0 0 0,-1 1 0,1-1 0,0 0 0,-1 0 11,-3 0-143,0 5-39,3-2 204,0 1-50,0 0-47,1 0-43,-1 0-39,1 1-37,0 5-290,-1-1-42,1 0-66,2 33-2461,-2-35 2518,0 1 51,0-2 65,0-1 80,0 5-235,0-2 104,0 0 105,0-2 104,0-1 125,0 0 53,0 0 36,0 1 34</inkml:trace>
  <inkml:trace contextRef="#ctx0" brushRef="#br0" timeOffset="61357.95">3504 2398 4883,'0'0'208,"-1"-1"-41,0 1 62,-1 0-98,-3 1 69,3 0-102,1 0 47,-2 2 628,1 1-40,-1 0-41,1 1-40,0 0-41,1 1-40,-1-1-41,0 2-39,1-1-40,0 0-41,0 1-38,0 0-41,0-1-39,0 0-39,0 1-39,0-1-40,0 0-32,1-1-44,-1 0-42,0 0-42,-1 12 262,2 9 87,-1-1-8,-1-8-86,-7 34 598,3-22-424,0 0-79,3 0-111,1-15-179,2 0-40,-1 0 35,-6 19 168,0-14-156,2-8-106,-1-3-102,3-6-108,3-2-6,0-3 97,0 0 61,0-5-13,0 6 17,1-19-171,2 0 38,6-21-111,4-1 120,2 0 101,2-5 84,-3 0 77,2-18-96,21-82-167,-22 101 192,2 0 72,-7 29 56,2 3 77,6-11 226,-18 25-402,1 0 1,-1 0-1,1 0 0,-1 0 0,1 1 0,-1-1 0,1 0 0,0 0 1,0 0-1,-1 0 0,1 1 0,0-1 0,0 0 0,0 1 0,1-1-17,-1 0 24,-1 1-1,1 0 0,0 0 1,0 0-1,0 0 0,0 0 1,0 0-1,0 0 0,0 0 1,-1 0-1,1 0 0,0 0 1,0 1-1,0-1 0,0 0 1,0 1-1,-1-1 0,1 1 0,0-1 1,0 0-1,-1 1 0,1 0 1,0 0-24,17 19 520,-14-12-389,-1-1-34,2 9 123,0 1-43,3 16 76,-2-3-108,4 41 89,-5-40-84,-1-1 85,-1-9-13,-1 0 1,-1 20-223,-2-12 112,0-1-37,0 0-48,1-1-65,1-25-31,1-1 36,6-4 34,-7 3-7,2-4 14,-1 0 1,1 0 0,-1-1 0,0 1-1,-1-1 1,1 1 0,-1-1-1,1 0 1,-1 1 0,0-2-9,9-29 41,13-32-41,-16 40 0,2 2 0,12-23 0,-8 19-45,6-16-131,2-4-25,-6 17 131,-8 18 54,2-4 60,0 0 69,1 4 82,-2 8 90,2 8 108,-2 4-65,-2 3-58,-1 2-49,-1 1-43,-2 1-33,1 14 73,0-9-65,2 20 87,1 17 29,1 7-7,-5-27-186,0 0 0,-3 0-1,-1 12-75,-2 41 51,4-77-54,0 21-49,0 1-59,-1 0-55,-1 0-49,-1-1-46,-2 1-41,-11 28-408,13-51 263,-1 0-80,2-3 88,-1-1-25,2-4 189,-1 1-36,-1 2-293,2-3 257,-1 0-34,0 1-36,0-1-37,0 0-40,0 0-43,-1 1-5,0 0 61,0 1-36,-2 1-192</inkml:trace>
  <inkml:trace contextRef="#ctx0" brushRef="#br0" timeOffset="68205.88">9013 1369 385,'6'-2'38,"0"0"65,0-3 55,-1 0 43,3-1 119,-6 5-262,-1 0-1,0 0 1,0 0 0,1 0 0,-1 0-1,1 1 1,-1-1 0,1 1 0,-1-1-1,1 1 1,-1-1 0,1 1-1,-1 0 1,2 0-58,-2-1 692,0-1-87,-1-9 1024,0 8-1175,0 0 43,0 1 61,0-1 74,1 2-161,-1 0 45,1 1 49,-1-1 55,2 2 9,-1-1-38,1 0-38,-1 1-37,0 0-34,0 0-34,0 2 352,1 0-117,-1 1-107,0 0-96,-1 1-85,1-1-134,-1 0-41,0 5 115,0 2-63,-1 5 32,1-10-157,0 0 40,-1 2 158,2 33 366,1 0-65,0 1-61,2 0-55,-1 0-51,2 0-46,-1 0-42,1 0-36,3 29 185,-1-1-70,-2-22-142,1 15 49,-2-3-74,-1 11-12,-6 44 59,1-93-330,-28 277 309,6-173-271,15-79-123,-3 42 65,6 43-192,6-127 292,1-1-67,-1-1-63,1 0-58,0 0-56,0-1-49,0 0-47,1 0-43,0 0-246,1-1-83,1-1-205,2-1-521,2-2-322,-3 0 599,-1 0 247,0-1 94,-1 1 213,0 0 102,0-1 119,-2 3 192,0-1 37,3-5-630,0-1 79,-1-2-47,3-5-243</inkml:trace>
  <inkml:trace contextRef="#ctx0" brushRef="#br0" timeOffset="69504.82">9112 1325 2955,'-6'0'126,"-5"0"69,8 0-95,1-1 37,-1 0 104,1-1 99,1 1-126,1-1 33,0 1 37,-1-1 38,1 1 110,0 1-41,0 0-38,0 0-38,0-1 215,-1 1-120,0 0-216,1 0-32,-1 0 74,0-1-68,-2 1-45,1 0 0,1 0 46,0 0 70,1 0-76,0-1 35,-1 1 218,1 0-163,0 0 33,0 0 36,0-1 37,0 1 40,0 0 42,2-2-130,0 0 56,0-1 128,0-1 312,1-1 64,-1 2-334,0 1-140,0 0-66,0 0-116,-1 1-66,1 1-76,0 0-85,0-1 207,0 1-41,1-1 52,0-2-89,1-1-61,-2 1 11,-1 3 37,6-4 335,1 1-37,-1 0-34,0 0-34,8-2 243,1 0-114,0 1-100,0 0-86,0 1-74,1 1-62,15-2 8,20 0-45,-30 4-30,4 0 101,74-8 56,-52 3-136,3 3-57,-1 2-46,68 0-59,-2-2-175,43-10 242,-59-2-47,189-25 159,-164 26-109,-100 11-11,23-1 1,-1 4-92,16-1-72,-19-3 84,-6-2 62,34-4-61,-59 8 50,-1 1-1,1 1 1,0 0-1,11 2 37,14 4-3,1-3-93,1-2-58,54-1-269,-36-2 249,-14 1 149,-23-1 59,0 1 36,-11 3 123,-10-3-191,0 0 0,1 0 0,-1 1 0,0-1 0,0 0 0,0 0 0,0 1 0,0-1 1,1 0-1,-1 1 0,0-1 0,0 0 0,0 1 0,0-1 0,0 0 0,0 1 0,0-1 0,0 0 0,0 1 0,0-1 0,0 0 0,0 0 1,-1 1-1,1-1 0,0 0 0,0 1 0,0-1 0,0 0 0,0 0 0,-1 1 0,1-1-2,-2 2 36,-6 8 39,10-6-13,4-3 22,-7-1-66,1 1 0,-1-1 0,1 0 0,-1 1 0,1-1 0,-1 1-1,1-1 1,0 1 0,-1-1 0,1 1 0,0-1 0,-1 1 0,1-1 0,0 1 0,0 0 0,-1-1-1,1 1 1,0-1 0,0 1 0,0 0 0,0-1 0,0 1-18,-6 27 281,1-3-109,-1-5-34,1-9-59,1 1 0,0 0 0,1 0 0,0 1 0,1-1-1,0 1 1,1 4-79,-2 8 112,-3 60 231,8 42 60,-1-78-228,0-1 39,-3 32 71,-2 0-65,-2 1-52,-1 0-43,-4 49 20,-9 35 109,9-95-172,1-11-54,-2 3 38,-18 50-66,12-46 62,-4 35-62,17-71-31,1-8-26,1-1-34,-1-2-35,0-3-40,3-11 31,-2 1-62,-1 0-102,-4 2-228,-7-1-368,10-8 645,1-2 47,-2-4 119,-3-9 61</inkml:trace>
  <inkml:trace contextRef="#ctx0" brushRef="#br0" timeOffset="70692.56">9155 2849 385,'-9'-2'43,"6"0"23,1-1 40,0 1 48,-1-1 56,0 2 64,-3 0 73,4 1-125,0 0 49,0 0 42,0 0 38,0 0 203,0 0 54,-1 0 121,-3 0 1420,3-1-1254,2 0-148,-1-1-73,1 1-153,1-1-92,-1-1-111,1 2-205,0-1-34,0 2 361,0 0-79,0 0-73,1 0-64,-1 0-56,1 0-48,0 0 8,0 0-99,2 0-19,-1 0 45,-1 0 50,0 0 79,0 0-39,0 0 36,0 0 38,-1 1 44,1-1 46,-1 0 51,1 1 54,0-1 59,4 7 180,-1 1-89,-2 3-80,0 0-72,-2 1-63,0 1-54,0-1-46,0 1-36,-1 10 166,0 9 135,-1 0 0,-2-1 0,-1 1-514,1-5 292,2 0-70,4 54 277,-1-49-274,-1 1 79,1-23-235,1 1-34,14 21-15,-7-19 14,4 1 87,-4-10-23,10-8-79,-18 4-8,10-6 57,-3 2 47,5 2 45,42-7 70,-26 2-182,58-17-48,-53 21 0,0 2 0,0 1 0,1 1 0,5 1 0,0-2 0,14-3 0,-23-1-11,0 0-37,1 1 0,0 2 48,26-1-143,46-8 143,-55 5-7,3-3 20,-3-4-47,-26 7 7,0 0 0,0 1 0,0 1 1,14 0 26,6 3 24,1-2-34,31-5-63,99-19-179,-122 16 206,-2-1 39,21 0 97,27 8-73,-45-2-83,-18-3-48,-3-3-34,23-5-124,-44 14 240,-8 2 31,-1 0 0,0-1 0,0 1 1,0-1-1,0 1 0,0-1 1,0 0-1,0 0 0,0 0 1,0 0-1,0 0 0,-1 0 1,1-1-1,0 1 0,0-1 1,3-3-12,4-2 38,1 5-63,7 1-90,-19 1 76,-4 0-161,-1 0-39,-6 0-346,0 0-75,-16-2-998,20 1 1190,0-1 41,-1 1 50,1-1 74,-1-1 91,1 0 106,0 0 13,1 0 42,-3 0 27,-4-2 26</inkml:trace>
  <inkml:trace contextRef="#ctx0" brushRef="#br0" timeOffset="71504.25">9582 2018 8224,'0'-4'209,"0"1"-106,0 0-75,0-6-65,0 6 73,0 1 36,0 0 52,0 0 64,0-1 76,0 2-22,0-1 49,0 1 53,0-1 58,0 0 62,0 1 67,0-1 71,0 0 75,0 2-360,0 0-34,0 0 191,1 0-113,0 0-95,1 0-54,-1 1-89,1-1-58,0 1-40,0 0 19,-1-1 35,-1 0 33,0 0 54,1 2 201,1 5 237,0 1-97,1 4-9,2 1-36,4 15 273,-2 1-96,-4-6-262,-1 1-49,2 7 45,3 15 134,2 18 165,-6-1-74,-1-21-254,1-1-52,2-4-36,0 2-32,-3-2-40,2 8 68,3-19-140,-5-11-90,3-24-7,19-43 77,-10 7-198,8-47 106,2-50-189,-10 53 22,3 0-44,6 2-48,8 4-51,1 20 88,-9 29 15,-14 27 33,0 7-67,-1 3-66,0 4-64,-1 2-63,-1 0-63,-1 0-60,-1-2-61,-4-6 455,9 16-1272,-5-10 832,-1 0 40,0-2 221,-1 0 34,2 3-109,-2-3 261,0 0 39,1 2-8,0 1 49,0 2 32,3 5 32,-6-15 12</inkml:trace>
  <inkml:trace contextRef="#ctx0" brushRef="#br0" timeOffset="72257.02">10194 2032 8224,'0'0'327,"0"0"-54,0 0 174,0 0 112,0 0 105,0 1-286,0 0 36,0 4 134,0-1-50,0 1-45,0-1-44,0 0-41,1 0-37,-1 4 231,1-1-142,-1 1-80,2 4 103,1 9 142,-2-11-304,1 1 71,0 1 98,2 51 813,-5-39-893,1 0-52,0-4-94,-1-3-65,0 16 216,-3-2-73,-1-1-56,0-1-43,4-25-172,-14 33 242,6-18-182,8-18-90,1 0-1,0 0 1,0 0 0,0 0 0,-1-1 0,1 1 0,0 0 0,-1 0-1,1 0 1,0-1 0,-1 1 0,1 0 0,-1 0 0,0-1 0,1 1-1,-1-1 1,1 1 0,-1 0 0,0-1 0,0 1-1,-3-13 11,3-12 18,2 2 42,8-13-48,2-2-34,0 3-37,-2-1-44,-1 3-26,3-2-41,31-81-463,-22 68 400,-11 23 134,1 1 33,-4 8-25,2 0 1,0 0-1,1 0 0,1 1 1,3-3 79,9-15-86,0-5 99,-19 29 11,9-15 114,-10 21-106,0-1 0,0 0 0,0 1 0,1-1 0,-1 1 0,1 0 0,-1-1 0,1 1 0,3-1-32,7-8 106,12-5 185,-25 16-284,1 0 1,0-1 0,0 1-1,-1 0 1,1 0-1,0 0 1,-1 1-1,1-1 1,0 0 0,-1 0-1,1 0 1,0 0-1,-1 1 1,1-1 0,0 0-1,-1 1 1,1-1-1,-1 0 1,1 1 0,0-1-1,-1 1 1,1-1-1,-1 1 1,1-1-1,-1 1 1,0-1 0,1 1-1,-1 0 1,0-1-1,1 1 1,-1 0 0,0-1-1,0 1 1,1 0-1,-1-1 1,0 1 0,0 0-1,0 0-7,2 15 159,-2-5-26,3 6 46,7 45 136,-6 36 248,-1-18-165,3-28-217,-4-29 11,-1 1 0,0-1 0,-2 6-192,0 15 302,3-22-195,-1-22-106,-1 1-1,0-1 1,1 0 0,-1 1 0,0-1 0,1 0-1,-1 1 1,0-1 0,1 0 0,-1 1 0,1-1 0,-1 0-1,1 0 1,-1 0 0,1 1 0,-1-1 0,1 0 0,-1 0-1,1 0 1,-1 0 0,1 0 0,-1 0 0,1 0 0,-1 0-1,1 0 1,-1 0-1,1 0 0,0 0 0,-1 0 0,1 0 0,-1 0 0,1 0 0,-1-1 0,1 1 0,0 0 0,-1 0 0,1 0 0,-1 0 0,1-1 0,-1 1 0,1 0 0,-1-1 0,1 1 0,-1 0 0,1-1 0,-1 1 0,1-1 0,-1 1 0,0 0 0,1-1 0,-1 1 0,0-1 0,1 1 0,-1-1 0,0 0 0,1 1 0,-1-1 0,0 1 0,0-1 0,0 1 0,0-1 0,0 0 0,0 1 0,0-1 0,0 1 0,0-1 0,5-13 0,9-10 0,-9 16 0,0 0 0,-1-1 0,0 1 0,2-5 0,-1-1 12,14-44-20,2 3-77,14-25-152,-23 59 75,0 1 0,10-12 162,-13 18-119,-1 0 0,0-1 0,1-4 119,2-2-106,1 0 68,-4 9 68,2 1 55,-10 11-78,1 0 0,-1 0 0,1-1 0,-1 1 0,0 0-1,1 0 1,-1 0 0,1 0 0,-1 0 0,0 0 0,1 0 0,-1 0 0,1 0-1,-1 0 1,0 0 0,1 0 0,-1 0 0,1 1 0,-1-1 0,0 0 0,1 0 0,-1 0-1,0 1 1,1-1 0,-1 0 0,0 0 0,1 1 0,-1-1 0,0 0 0,1 0-1,-1 1 1,0-1 0,0 0 0,0 1 0,1-1 0,-1 0 0,0 1 0,0-1 0,0 1-1,0-1-6,7 12 111,-3 0-90,-1 5 31,-2 1 1,0-1-1,0 0 0,-2 1 0,0 1-52,0 23 125,1 3-152,0 0-113,0-7-45,0 1-44,0 87-629,0-73 538,0-1 89,0-26 166,0 0 42,0-36 23</inkml:trace>
  <inkml:trace contextRef="#ctx0" brushRef="#br0" timeOffset="63100.11">5882 1594 771,'0'0'234,"-1"0"-62,1 0-54,-1 0-43,0 0-21,-4 0-60,3 0 69,1 0 75,-1 0 107,1 0-76,0 0 37,1 0 40,-1 0 42,0 0 46,1 0 50,-3 1 1037,0-1-109,1 1-106,-1-1-102,1 1-97,0 1-92,1-1-89,-1 1-84,0 0-80,1 0-76,0 0-71,0 0-67,0 1-62,0-1-59,0 1-54,1 0-50,-1 0-14,0 1-58,1 0-51,0 0-43,0 3-40,0 14-218,1-12 197,-1-3 92,0 0 101,0-4-49,0 1 35,0 0 39,0-1 40,0 64-59,0 0 100,0 8 117,0 99 649,0-110-726,0-16-120,0 1-48,0 0-58,0-1-71,-14 162-38,12-163 0,-3-1 0,-1 0 0,-2 2 0,0-5 0,2 1 0,-1 43 0,7-40-39,-1-27-16,0-1 1,-1 0 0,-1 0-1,-2 6 55,3 5-106,-1-1 62,-1-14-2,2-8 32,1 0 0,-1-1 1,1 1-1,0 0 0,1 0 1,-1 1 13,0 13-69,-5 9 34,-1 21 10,3-34-173,1-11 86,0-1-13,1 1-43,0 0-55,2 2-64,0-4-88,0 0 101,0 0 69,0 4-201,0-3 73,0-1 23,0-1-102,0 0 160,0-1-36,0 0-38,0 1-42,0-1-46,0 0-47,0 0-53,0 0-55,0 0-57,0 1-62,0-1-65,0 0-69,0-3 373,0 0 46,0-1-38,0-1-172</inkml:trace>
  <inkml:trace contextRef="#ctx0" brushRef="#br0" timeOffset="64450.04">5882 1537 2570,'-2'0'19,"1"0"38,0 0 34,0 0 35,-1 0 218,0 0 115,0 0 42,0 1 72,1-1 61,-1 0 49,-1-1 762,-1 0 1033,2 1-1443,1-2-36,0 1-87,0 0-489,1 0-34,0-1-38,-1 1-42,1 0-45,0-1-50,0 0-53,0 1-57,5-7 1072,4 4-450,-3 1-310,1 1-39,0 0-44,0 0-53,0 0-22,-1 1-97,7-2 237,-2 3-70,13-2 252,-9-3-342,1 1-57,0 0-47,1 0-40,14-1 5,45 0 33,4-1-44,10-1-26,-37 6-105,77-10-149,-106 9 194,0 2-34,24 1-102,-22 0 17,-1-1 0,1-2 1,3 0 116,26-7-21,-15 2 20,1 1 1,34 1 0,-13-2 2,6 0-25,-53 7-21,111-2-380,-89 0 165,-1-2 1,16-3 258,-14 0-123,-4 3 79,0 3 84,5 1 87,-29-1 44,0 0-105,2-1-79,6-2-76,-9 2 65,0 1 43,-4-1 28,1 2 33,3-1 149,-5 0-64,1 1 40,-4 1-57,0 1-59,2 7 60,4 0-12,-3 1-42,-3-4-62,0 0 1,0 0-1,-1-1 0,1 1 1,-2 0-1,1 0 0,-1 5-33,0 5 177,1 38 48,0 1-33,0 54 109,0 22-53,0 64-1,0-133-175,-15 150-29,12-113 34,-4-8 33,-12 47-110,6-68 61,-1 1 34,-7 12-68,7-31 96,-6 49-123,14-58 0,1-16 0,2 0 0,0 17 0,0-6-30,0-21-34,-1 0-44,2-6 10,1 3-138,1-7 93,1-1-102,0-3 75,-1-1-41,1 1-116,1-1-83,-1-1-93,1 0-105,0-2-115,-2 1 314,1-1-33,0 0-34,0-1-36,0 1-38,0-1-39,1-1 11,0 0 65,1 0-38,2-3-205</inkml:trace>
  <inkml:trace contextRef="#ctx0" brushRef="#br0" timeOffset="65553.5">5782 3372 385,'-3'0'-151,"1"-1"93,-1 0 83,1 0 74,0-1 105,0-1 79,0-1 252,-1 0 87,-1-3 464,1 3-432,2 3-365,0 1-33,0-1 398,1 1-5,-2-2-120,1 1-513,0 0 49,0 0 44,1 0 44,-1 0 41,1 0 39,-1 1 35,1-1 35,-1 0 101,1 1 41,0-1 37,0 0 34,0 1 140,1-1 35,-1 1 395,1-1 39,2 0 1144,0 1-816,-1 0-328,1 0-112,-1 0-278,1 0-119,-2 0-359,1 0-37,-1 0-39,0 0-41,1 0-25,0 0-78,0 0-83,0 1-88,0-1-93,0 0-97,0 0-103,0 0-108,13 0 906,0 2-44,0 0-42,0 1-43,1-1-34,0 1-43,1-2-44,-1 0-41,54 6 234,-36-2-173,7-3-82,42 0-99,-1-1-156,50-6 196,-87 1-14,66-8-26,-42 2-34,-7 1 47,4 4 44,40 4-17,-33 2-22,19 0-96,-67-3 18,3-3 3,-1-1 4,-2 4-3,21 2-78,-9 0 95,-7 0 53,-3 0 48,-9-6 26,-6 0 33,11 4 47,-16 2-82,0 0-9,13 0-98,-17 0 78,0-1-114,-1 0-54,1 0-46,4-2-570,-5 1 478,0 0 84,-1 1 151,0 0 40,1 0-488,-1 0 97,0 0 88,0 1 75,0-1 35,0 1 73,0 1 41,1 0 21,-1-1-22,0 1-38,0-1-49,0 0-86,0-1-35,1 0-86,-1 0-96,0 0-107,1-1 282,1-1 56,1 0 56,-1-1 56,2-1 24,3-3 84</inkml:trace>
  <inkml:trace contextRef="#ctx0" brushRef="#br0" timeOffset="66413.02">6052 2186 4883,'-2'-1'-279,"1"-1"97,-1 1 93,1-1 84,0 1 79,0-1 73,0 1 66,0-1 60,1 1 47,-1 0 45,0-1 40,1 1 33,-1-3 635,0-3 1594,0 4-1782,1 1-271,0 0-74,0 0-93,0 0-108,0 1 92,0 0-52,1 1-48,-1 0-46,0-1-42,1 1-39,0 0 101,0 0-180,0 0-36,0 1 1,1-1-77,1 1-51,-2 0 104,-1-1 27,0 0 54,3 9 513,-3 12 177,0-12-407,0 3 7,1-1-84,1-1-66,1 0-52,3 22 274,-4 35 162,0 0-57,3-32-314,0 13 48,-3-3-97,6 37 136,-3-46-270,-3 1-85,-2-32-31,0 0-1,1-1 1,0 1 0,-1 0 0,2-1 0,-1 1 0,1 2-1,3 8-27,-3 3-81,0-6 12,4-14 19,9-22-1,-7 10 94,11-14 11,-1-1-1,1-4-26,26-62-50,-7-4-93,-5-1-83,-11 34 35,-14 42 97,-1 0-37,10-47-363,-10 42 304,0 0 45,-2 9 85,1 1 39,-5 12 1,-1-1-35,1-6-108,-1 14 153,0-1 1,0 1 0,1-1-1,-1 1 1,0-1-1,0 1 1,1-1 0,-1 1-1,0-1 1,0 1 0,1-1-1,-1 1 1,1-1-1,-1 1 1,0 0 0,1-1-1,-1 1 1,1 0 0,-1-1-1,1 1 1,-1 0-1,1 0 1,-1-1 0,1 1-1,-1 0 1,1 0 0,-1 0-1,1 0 1,-1 0-1,1 0 1,-1 0 0,1 0-1,0 0 1,-1 0 9,3 0-59,-1 1-35,2 1-188,-2 2 0,1-1-47,1 7-428,1 6-380,-3-9 675,0 0 0,0 1 79,-1-2 109,0-3 183,0 0 34,0 2-27,1 1 34,7 10 13</inkml:trace>
  <inkml:trace contextRef="#ctx0" brushRef="#br0" timeOffset="67239.48">6736 2186 9123,'-2'-8'242,"-4"4"72,2 2-45,-1 2 64,0 2 190,3-1-210,0 1 38,1 0 43,0 0 43,1 0 49,1 1 50,2 3-165,-1-1-54,0 0-50,-1 1-42,0 0-4,0 0-43,0 2-5,0 4 37,0 6 112,1-5-15,1 7 51,4 19 285,-8 1-102,-5 14 95,-1 15 157,-1-24-320,0-9-155,-3-3-96,-3-10-98,2-2 13,9-5-13,3-11-102,-1-22-17,4-33-10,5 10-23,3 0-48,4-7-64,12-23-128,27-45-179,-35 77 341,0 1 39,-17 34 64,22-42-112,-4 8 82,7-20 31,-12 26 47,-1 13 50,-1 6 58,2 3 89,-9 5 20,5-1 9,-5 3-161,3 1 13,-8 1-114,0 0 1,-1 0 0,1 0-1,0 1 1,0-1 0,0 0 0,-1 1-1,1-1 1,0 0 0,0 1-1,-1-1 1,1 1 0,0 0-1,-1-1 1,1 1 0,-1-1 0,1 1-1,-1 0 1,1 0-10,7 16 185,-3 2-45,-1 1-41,1 41 76,-2-29-72,-1-11 1,1 49 103,-6-3 50,0 3 50,3-37-79,-2 0 0,-3 5-228,-5 26 274,2-16-104,4-11-149,-3-20-21,11-15-9,1-4-25,5-5-94,-2-2 48,10-21-11,-15 22 69,48-93-7,-27 49-113,16-52 142,-24 54-71,3-3 37,20-50 53,-34 91-1,0 2 37,8-5 133,-12 14-175,-1 1 1,1-1-1,0 1 0,0-1 1,0 1-1,0 0 0,0-1 1,0 1-1,0 0 0,0 0 1,0 0-1,0 0 0,0 0 1,1 0-1,-1 0 1,0 0-1,0 0 0,0 0 1,0 1-1,0-1 0,0 0 1,0 1-1,0-1 0,-1 1 1,1-1-1,0 1 0,0-1 1,0 1-1,0 0 0,-1-1 1,1 1-1,0 0 1,0 0-1,-1-1 0,1 1-13,0 1 16,1 0 0,-1-1 0,1 1 0,-1 0 0,0 0 0,0 0 0,0 0 0,0 0 0,0 0-1,0 0 1,-1 0 0,1 2-16,0 5 33,0-1 0,0 1 0,-1 0 0,-1 7-33,2 21 106,7 57 175,-5 1-112,-5 0-119,-7-2-122,6-74-134,0 21-182,2-23 122,0-9 84,1 0-43,-1 0-49,-1 0-59,1 0-65,-1 0-73,1-2 112,-1-1-38,0 1-40,0 0-43,0 0-46,-1 0-46,1 0-50,-2 0-52,2-1 131,-1 1 63,-1 1-37,-1 3-192</inkml:trace>
  <inkml:trace contextRef="#ctx0" brushRef="#br1" timeOffset="79120.16">2480 7068 2955,'0'0'223,"0"-1"-62,0 1-51,0-1-44,0 0-28,0-3-92,0 2 94,0 1 69,0-1 98,0 2-59,0-1 33,0 0 38,0 0 39,0 1 44,0-1 46,0-8 1197,-1 3-53,1 2-66,0 3-76,0 2-87,0 2-100,0 1-111,0 1-120,0-2-516,0 1-35,0-1-35,0 1-38,0-1-39,0 1-40,0 0-42,1 0-43,-1-1-45,0 1-46,0-1-47,1 1-49,-1-1-50,0 0-52,1-1-53,-1 1-55,5 23 558,-2 1-34,2 27 187,-3 14-20,-4 33 103,1-13-48,1-13-252,0-1-109,0 29-71,0 66-73,0-96 40,-4 41 53,-6 15-81,-7 30 26,17-154-26,-9 44-17,-4-4-35,-4 16-72,14-45-19,1-9 34,0-1-36,-1 2-120,-1 0-101,3-6-473,0 0 61,0-1 58,1 0 56,-1 0 55,1-1 50,0 0 49,0 0 46,0-1 43,0 0 42,1 0 39,-1 0 36,1-2-205,1-1 116,0 0 82,-1-1 83,2-1 4,0-3-55,-2 6 136,0-4 18,-1-1 49,1-1 32,-1-6 32,0 15 12</inkml:trace>
  <inkml:trace contextRef="#ctx0" brushRef="#br1" timeOffset="81259.42">2521 7055 2056,'-4'-1'108,"-1"-2"79,3 2-53,0-1 34,-1 0 37,1 0 42,0 0 47,0-1 50,0 1 57,1 0 59,1 0 64,-1 0 69,2 1 74,-1-1 77,2 1-198,3-4 1119,0 0-94,-2 3-830,0 0-33,0 1-37,-1 1-41,1-1-176,-1 1-49,0-1-44,-1-1-41,1 1-36,-1 0-34,1-2 166,0 1-129,-1 2 68,0 8 196,0-7-169,1 0-75,2-1-68,0 1-57,2-1-26,1 0-55,0 0-28,2 0-7,-6 0-8,7-2 101,1-3 30,1-1 30,0 4-15,19 2 275,-9 0-188,0 0-47,0 0-42,1 0-38,10-1 19,1-1-61,-1-1-49,0-2-32,-11 3 11,8 3-16,7-1 18,-8-3 39,1-3 23,2 2-41,32-2-13,49-7-36,-100 11 2,30-5 39,0 4-55,113-11-12,-75 11-18,36-8-60,4 0 22,-38 8 79,111-11-1,-147 14 46,-2 0-33,165 0-31,-39-15-4,-104 17 27,-20-1 24,-1-1-1,21-5-50,-39 1 7,-3 1 17,1 0 1,-1 1-1,1 2 0,0 0 1,6 2-25,-18 0 0,27 3 0,0-2 0,1-1 0,33-4 0,-38-2 0,-14 1 0,-1 1 0,1 1 0,-1 0 0,5 2 0,2 3-3,9 0 54,1-1 0,0-2 0,29-3-51,-40-1 17,12-1 13,1 1 0,0 1 0,26 4-30,1 2 28,0-4 0,0-3-28,53 0 51,57 0 83,-55-5 10,-44 7-41,46 9-76,-101-6-28,30-1 6,28-7 65,22 0 5,88 6 125,-1 0 92,-70 7-106,-60-3-121,-1-2-59,37-2 16,216-3 174,-179-5-157,-53 5 24,31 4-63,-33 1 66,43-6-66,8-6-5,-44 8 31,129-13 188,-140 15-183,1-2-42,153-12-116,-163 7 127,58 2 0,70-10 0,29 11-9,-130-3-89,-57 6 77,1 2 51,21-1 48,-18-4-58,4-2-20,0 2 0,38 2 0,-35 0-27,20-3 84,-33 2-64,0 0-73,-11 2-33,1 0-60,-8 1-969,0 0 68,0 0 71,0 0 77,0 0 79,-1 0 84,1 0 87,0 0 93,0 0 95,0 0 100,0 0 103,0 0 108,0 0 112,0 0 116,0 0 119,0 0 124,9-1-270,14-5-126,-2 1-35,-12 3 95,24 2 28,59 0 49,-104 0-40,1 0-1,0-1 1,0 0-1,-1 0 0,1 0 1,0 0-1,1-1 6,-2 0-9,0 1-1,0 0 0,0 0 0,1 0 1,-1 0-1,0 1 0,2 0 10,0 0-754,5-2-1453,-7 1 1289,-1 0 149,-1 0 70,-1 0 132,1 0 97,0 1 113,-2 0 227,1 0 35,0 0 36,0 0 40,-1 1 42,1-1 43,0 1 46,0 0 48,0-1 50,0 2 52,4 0-133,-3-3-140,-1 1 0,0 0 0,1 0 1,-1 0-1,1 0 0,-1 0 0,0 0 0,1 0 0,-1 0 1,1 0-1,-1 1 0,0-1 0,1 0 0,-1 1 0,0 0 0,1-1 1,-1 1-1,0 0 0,0-1 0,0 1 0,1 0 0,-1 0 1,0 0-1,0 0 0,0 0 0,0 1 11,3 2-61,-2 1 54,-1 2 62,0 4 76,-2 6 146,0 0 38,1 13 18,0 0-72,0 1-59,0 0-48,0 6-18,0 69 133,0-61-125,-1-16-123,-2 0-1,-1-1 1,-2 2-21,-4 31 85,5 0 47,2-12 12,-18 68 259,12-73-312,1-2-87,2 1 11,-1 16 103,-1-1-12,2-16-109,1 66-211,0-72 194,2-8 19,-2 0 0,-8 26 1,1 7 0,9-42 0,-1 1 0,0-1 0,-2 1 0,-11 25 6,-3 10-23,9-19-31,5-6-30,4-1-42,2-18 99,0 1-80,0-1-75,0 0-68,0-1-63,0 0-55,0 0-49,0 0-44,0-6 234,0 1 40,-1-2 41,0 1 39,-3 2 17,-4 2 61</inkml:trace>
  <inkml:trace contextRef="#ctx0" brushRef="#br1" timeOffset="82096.39">2593 8395 385,'-14'-12'0,"0"9"0,-1 1 0,1-10 0</inkml:trace>
  <inkml:trace contextRef="#ctx0" brushRef="#br1" timeOffset="83417.65">2550 8351 385,'0'0'241,"0"0"-53,0 0 112,0 0-106,0 0 40,0 0 47,0 0 46,0 0 44,0 0 42,0 0 325,0 0 473,0 0 13,0 0-435,0 0-353,0 0-50,0 1-46,0-1-44,0 0-39,0 0-38,0 1 120,0-1-125,0 1-80,0 1-32,0 1-56,0-1 12,0 0 71,0 1 106,0 1 100,0 0-41,-1-1-38,0 1-34,-1 3 133,-1-1-93,0 2-29,-1 13 230,4 15 412,2 1-86,-1 5 2,-1 0-115,-1 0-115,-4 1-119,3-23-351,-1 0-36,-3 84 53,6-72-3,-1 1 92,-2-18-151,-1-7 11,0 0 52,2 2 65,2-8-24,0-2 0,1 0 50,0 0-83,0 0-54,6 0 6,-3 0-4,28 0 463,0 0-114,1 0-98,0 0-83,0 0-68,0 0-48,74 0 119,-62 0-109,2 0 81,-24 0-60,0 0 37,13-2-9,-1-3-33,35-10 73,-36 8 41,33-5-257,17 9 235,-14 1-106,70-7 94,-49 6-167,-12 3 30,145-5-51,-127 0 58,4 1-44,61 5 168,-57-1-98,-7 3-97,7-1 19,-40-4 25,-19 0-11,0 3 1,23 4-56,43 1 60,240-6 290,1 0-80,-1 0-85,-2 0-90,-63 15 247,-37-15-290,0 0 58,562 0 406,-463 0-346,-141 0-119,1 0-50,-120 2 21,-34 0-23,43-4 1,46-4 0,56 8 0,-45 0 0,-62-3 39,124-10 158,-105 5-199,53 7-70,-38 1 39,24-15 161,-21-1-128,-88 16 0,-27-1 0,1-1 0,0 0 0,-1 0 0,1-2 0,7-1 0,-9-1 0,0 1 0,1 1 0,-1 0 0,15 1 0,14-7-5,-1 1 32,-17 6 41,6-5-17,2 0 7,-6 5 22,0-4 9,8-13-71,-2 2 3,-32 15-15,45-15 264,-33 10-208,0 0-36,-11 5-26,0 0 1,0 1-1,-1 0 0,1-1 1,0 1-1,0 0 1,0 0-1,0 0 0,0 0 1,0 0-1,0 0 0,14-1-28,-12-8-76,-5 8-14,-8 0-87,4 1 101,-1-1-57,0 1-72,2 0-18,-1 0-70,0 0-79,1 0-92,0-1-102,1 1-111,0 0-124,2-1 365,1 1-35,-3-2-419,-3-5-1351,4 5 1604,1-1 41,0-2-125,0 0 83,1-1-54,0-5-272</inkml:trace>
  <inkml:trace contextRef="#ctx0" brushRef="#br1" timeOffset="83847.31">11019 8183 3726,'0'0'407,"0"0"-105,0-1-59,0 1-50,0-1-41,0-1 54,0-2 113,0 3-178,0 0 59,0 3 435,-2 1 401,1-3-724,-1 0 42,-1 0 145,0-1 41,-6 4 1322,5 1-1109,2 2-73,1-2-387,1 2-39,-1 9 378,0 1-84,-2-1-69,1 0-54,-1 3 41,-1 27 560,3-22-518,-1 1-48,0-1-46,-1 1-44,1-2-52,-1 0-38,2 0-35,0-1-34,0 2 18,0 0-41,-4 21 81,0-4-118,3-1-67,1-17-109,-2 21 103,2-31-94,-2 0-52,1-3-24,0 1-43,0 0-50,-1 2-58,3-11 181,-1 1-1,1-1 0,-1 1 1,1-1-1,-1 1 0,0-1 0,1 0 1,-1 1-1,0-1 0,0 0 1,0 1-1,0-1 0,0 0 0,-1 1 63,-4-2-270,-2-7-53,7 7 317</inkml:trace>
  <inkml:trace contextRef="#ctx0" brushRef="#br2" timeOffset="105808.4">2935 4359 771,'0'0'150,"0"0"-65,0 0 1,0 0 15,0 0 34,0 0 90,0 0 64,0 0 64,0 0 65,0 0 371,0 0 542,0-1-228,-1-2 96,1-2 97,0 0 101,0 0 104,1 1 107,0 1 109,0 2 112,4 1-1505,0 0-37,4 0 188,1 0-119,0 1-103,0-1-85,0 0-70,7 1-47,11-2-84,-16 0 47,0 0 59,0-1 89,61-7-79,2 2-38,45-5-23,-83 7-60,59-2-254,-32 7 215,-59 0-52,-5 0-128,-4 0 165,0 0-109,0 0-93,0 0-78,-2 0-351,-11 0-1611,14 0 1870,-1 0 45,1 0 94,-1 0 55,1 0 67,-1 0 75,0 0 34,-1 0 37,-11 0 15</inkml:trace>
  <inkml:trace contextRef="#ctx0" brushRef="#br2" timeOffset="107128.35">2920 4402 385,'1'-6'100,"0"2"32,9 0 343,-7 4-278,-3 0-73,0 0 237,0 0-44,0 0-40,0 0-39,0 0-37,0-1-34,0 1 73,0 0-127,0-1-68,0 1-60,0-1-49,0 0-167,0-2-473,0 2 552,0 0 78,0 1 107,0-1 34,0 1 39,0-1 41,0 1 46,0 0 49,0-1 53,0 1 16,0 0 47,0 0 51,0 0 53,0-1 55,0 1 58,0 0 61,0 0 62,0 0 67,0 0 68,0 0 70,0 0 75,0 0 75,0 0 79,0 1 81,0-1 85,-1 26-476,0-4-315,1 0-55,1-1-53,2-2-52,-2-16-291,3 14 194,0-1-57,-2 0-48,-1 0-40,0-2 20,1 0-47,3 13-21,2 17-60,-7-39-83,1 1 60,0 2 44,4 10 81,-4-12-93,1 2-75,-1-4-14,0-2-40,-1 0-47,0 0-53,0-2-58,0 0-66,-7-4 258,7 4 83,0-1 1,-1 1 0,1 0-1,0 0 1,-1 0-1,1 0 1,0-1 0,-1 1-1,1 0 1,0-1-1,0 1 1,-1 0 0,1 0-1,0-1 1,0 1-1,-1 0 1,1-1-1,0 1 1,0 0 0,0-1-1,0 1 1,0-1-1,0 1 1,-1 0 0,1-1-1,0 1 1,0 0-1,0-1 1,0 1 0,0-1-1,1 1 6,-1-3-128,0 3-1,0 0 26,0-2 42,-2-5 18,1 6 15,1 1-1,-6-2 58,3 1-53,1 0-60,1 0-87,2-3 118,-1 4 52,0 0 0,0 0-1,0 0 1,0-1 0,0 1-1,0 0 1,0 0 0,0 0-1,0-1 1,0 1 0,0 0 0,0 0-1,0 0 1,0-1 0,0 1-1,0 0 1,0 0 0,0 0 0,0 0-1,0-1 1,-1 1 0,1 0-1,0 0 1,0 0 0,0 0 0,0-1-1,0 1 1,0 0 0,-1 0-1,1 0 1,0 0 0,0 0-1,0 0 1,0-1 0,-1 1 0,1 0-1,0 0 1,0 0 0,0 0 1,-9-2-46,-9 2-62,-5 3 120,4 5 78,18-7-85,-16 3 24,-2-5-54,1-1-53,2 6-62,8 1 127,0-1 34,-6-3 49,-13-1 66,13-2-114,2-6-1,10 5 108,1 3-117,-2 0 100,-1 0 87,0 0 69,-5 0 309,-2 0 418,2 0-867,7 2 23,1 18 367,2-11-325,0-2-74,0-3-72,7 17 256,-5-7-172,1 8 22,5 18 138,-6-26-170,-1 0-35,-3 11 13,2 6-19,5 4-63,-3-12 60,-1 0 0,-1 14-77,-1-20-240,0 1 98,0-1 85,0 1 71,0-1 57,0-1 42,0 64 606,0-55-567,0 0-98,0-10-82,0 0-57,0 0-62,0 1-72,0 1-103,0 0-100,0 0-110,0 0-120,0-8 278,0 0-33,0 0-35,0 0-36,0 0-37,0 0-38,0 1-40,0-1-40,0-10 198,0-1 47,0 1 42,1 0 42,0 0 37,-1 0 35,2 0-138,0 0 200,-1 0 33,2 0-56,1 0 84,4 0-70,-4 1 70,-1-1-59,0 0-84,0 0-113,-1 1 47,0-1-68,-1 0-78,1 0-84,0-2 33,2-2-305,1-3-317,0 3 440,0 1 165,0 0 58,1 1-40,5-2-194</inkml:trace>
  <inkml:trace contextRef="#ctx0" brushRef="#br2" timeOffset="108590.71">3547 4332 385,'0'-6'36,"1"2"71,0 2 71,5-1 307,-3 3-344,-2 0-124,-1 0 394,1 0-87,-1-1-76,1 0-64,-1-1-40,1 1-49,0-4 69,0 4-62,-1 0-5,0 1 40,0 0 76,1-1-45,0 1-38,-1-1-33,2 1 29,0-1-87,-1 0-6,0 1 36,-1 0 36,1-1 56,-1 1 27,1-1 56,-1 1 63,1-1 72,-1 1-4,0-1 59,0 0 64,0 0 66,1 0 73,-1 0 77,0 0 79,0 0 86,0 5-416,0-1-54,0 0-49,0 0-45,0 0-42,0 0-38,1 2 140,0-1-126,0 1-61,4 9 286,-1-7-195,-1 1 66,-2-1-66,-1 5 46,0 1-79,0 15 315,5-12-254,-2-2-103,0 29 163,-2-27-375,3 0 82,-2-9-57,1 2-36,-1 8-95,0 3-88,-2-7 56,0 2-34,0-8 127,0-1-63,2 3-222,-1-8 248,1-2 44,1-1 61,1-1 77,-1 1-34,-2 0 43,-1-4 317,-1-1-220,1 2-138,0-2-38,0 6-40,0 0-50,0 1-60,5 1 20,-4-1 87,5-4 1,11-5-88,-16 8 108,1 1 0,-1-1 0,1 0 0,-1 1 0,1 0 0,-1-1 0,1 1 0,0 0 0,-1 0 0,1-1 0,0 1 0,-1 0 0,1 1-1,-1-1 1,1 0 0,0 0 0,-1 1 0,12 1 25,5-6 58,-3 0-26,0 1 0,0 0 0,0 1 1,1 0-1,-1 2 0,10 0-57,27 1 84,-23 0-84,0-1-42,19-6-218,-24 1 70,6 3-88,-26 2 240,-1 0 40,-3 0 88,-12 0 228,5 0-227,2 0-61,-4 1 38,3 1-51,-6 6-59,11-6 59,0-2 51,1 15 308,-1 1-44,1 6 41,-1 0-69,3-1-66,0-1-62,2 7 21,-2 0-76,-3 7-52,-4 18-60,1 3-26,2-19 44,4-5 47,2-1 67,-3-25-136,0 1-1,0 0 0,-1 0 1,0-1-1,0 1 0,0 0 0,-1 0 1,0-1-5,-1 11 30,1 3 34,2 13-43,0-19-21,-1 0 0,0-1 0,0 1 0,-2 0 0,0 5 0,-2-2 1,1 0 0,1 1 0,-1 10-1,3-9-50,0 2-53,0-17 84,2-1-76,0 1-63,0 0-50,1 1-86,1 3-468,-7-4 278,-1-2 300,-2 0 54,0-1 63,-3 0 48</inkml:trace>
  <inkml:trace contextRef="#ctx0" brushRef="#br2" timeOffset="109710.12">2736 5446 385,'0'0'150,"0"0"140,0 0-70,-1 0-62,1 0-55,-1 0-33,0 0-100,0 0-61,-2 0-183,2 0 221,0 0 36,1 0 48,-1 0 62,0 0 74,0 0 87,1 0 57,0 0 88,-1 0 97,1 0 107,0 0 115,0 0 124,0 0-372,1 0 35,-1 0 35,0 0 37,3 0-84,0-1-49,-1 1-45,1-1-40,0 0 111,0 0-68,0 0-55,0-1-40,8-2 585,-5 2-475,1 1 136,-3 0-225,1 1 44,10 1 246,1-1-109,-1 1-165,-1 0-38,34-3 596,-30-1-476,7-3-31,1 2-77,15-2 49,-1 2-86,-15 1-121,58-1 278,-35 3-203,-17-2-112,-5 0-53,-1-2-37,4-2 11,0 3-54,6 0-54,20-1-85,10-1-19,-22 0 130,-20 2 0,-10 1 15,1 1 0,0 1 0,8-1 23,89-11 128,-108 13-128,1 0 0,-1 0 0,0-1 0,1 0 0,-1 1 0,0-1 0,0 0 0,0-1 0,0 1 0,25-6 0,-27 7 0,1 0 0,-1 0 0,1 0 0,-1-1 0,1 1 0,-1 0 0,1-1 0,-1 0 0,1 1 0,-1-1 0,0 0 0,1 1 0,0-2 0,-1 1 0,1 0 0,-1 0 0,1 1 0,-1-1 0,1 0 0,0 1 0,-1-1 0,1 1 0,0-1 0,-1 1 0,1 0 0,0 0 0,1 0 0,3 0-6,6 0-43,2 0-35,32 0-290,-29 0 245,-15 0-107,-4 0 108,-3 0 114,0 0 49,3 0 59,2 0 48,0 0 200,0 0-202,0 0-66,0 0-84,0 0-65,0 0-139,0 0 42,0 0-42,0 0 43,0 0 131,-1 0-85,0 0-74,-1 0-63,0 0-43,-1 0-37,-8 0-1419,8 0 1283,0 0 85,2 0 213,0 0 49,0 0 55,1 0 63,-3 0-276,0 0 33,-5 0-398</inkml:trace>
  <inkml:trace contextRef="#ctx0" brushRef="#br2" timeOffset="112249.33">6279 4162 385,'0'0'164,"0"0"-28,0 0 103,0 0-51,0-1-42,0 0-37,0-1 38,1-4 46,1 4-37,-1 0-137,1 1 97,-1 0 88,0 1 73,-1-1 137,1 1 69,-1 1 157,0 0 369,-1 0-48,0 0-409,0-1-176,1 0-99,0-1-136,-1 1-96,1-1-108,0-1-119,2-4 844,0 3-200,-2 1-123,-2 1-28,-2 1 35,1 0 660,3 0-106,0 0-543,1 0-79,-1 0-70,1 0-59,0 0-39,1 0-46,1 0 5,-2 0-13,0 0 9,-1 0 35,0 1 103,0-1-42,0 1-37,-1-1-34,1 0 6,-1-1-87,0-2-183,0 1 135,1 0 99,0 1 25,0 0 44,0 0 52,0 0 59,1 0 65,-1 0 72,1 1-82,-1-1 37,1 1 39,-1-1 41,1 1 43,0 0 45,-1 0 46,1 0 50,-8 1-320,5 2-92,6 10 47,0-4-106,-2-3-14,0 7 162,-2 8 41,1 2-57,3 12 46,3-6-64,-5-18-146,0-1-44,-3 22-45,0-12 0,-2-1-7,-3-16 10,2-1-34,3 5-57,-1-2 59,-4-5 32,1-5-34,3 0-56,1-3-1,-4 3 9,0 6-23,3-1-52,2 1-61,0 0 66,0 6-152,2-4 114,-1-2 419,0 0-94,0 0-89,0 0-82,-1 0-75,1 0-71,0 0-64,-1-1-57,1 1-80,-1 0-52,1 0-45,-1-1-36,1 1-478,0-1-1440,-1 0 1599,1-1 61,-1 0 87,0 0 111,0 0 265,0 0 69,0-1 76,0 1 83,0-2-91,0 0 65,0-1 44,0-1 42</inkml:trace>
  <inkml:trace contextRef="#ctx0" brushRef="#br2" timeOffset="113913.59">6279 4119 385,'0'0'110,"0"0"-36,-1 0-6,-5 0-116,4 0 86,1 0 51,0 0 70,0-1 86,0 1 100,1-1 117,0-1-347,0 1 118,0-1 100,0 1 86,-1 0 58,1 1 51,-3-3 2144,2 3-1944,1-1-406,-1 1-37,1 0-37,-1 0-49,0 0-55,0 0-61,1 0-68,-1 0-73,0 0-80,0 0-84,-1 0 770,2 0-47,0 0 398,0 0-106,0 0-22,0 0-507,-1 0-35,-1 0 141,-1 0-52,-1 0 4,3 0-39,3 0-36,2 0 36,3 0 99,25-4 1235,-18 1-984,-1 0-151,0 1-101,-7 1-236,1 0-35,-1 1-38,0-1-42,20-1 451,0-3-69,-3 0-111,-1 3-103,0 2-41,-1 0-62,0 0-53,-1-1-45,15-1-80,48-7-232,3 4 58,-71 3 248,7-2-109,34-1-322,-29 4 358,6 1 67,-31 0-92,1 0 0,6 0 64,-7 0-3,-4 0-15,-4 0-7,3 0 50,-3 1 42,2 0 38,-3 4 244,4-1-154,1-3-84,-2 1-45,0-1-37,4-1-64,0 2 49,-2 20 96,-4-9 181,1-4-50,4 3-133,1 9-50,0 55 89,0-5 77,-1-71-170,1 0-5,0 1 0,0-1 0,0 1 0,0-1-1,0 0 1,0 1 0,-1-1 0,1 1 0,0-1 0,0 1 0,0-1-1,1 1 1,-1-1 0,0 0 0,0 1 0,0-1 0,0 1 0,0-1 0,0 1-1,1-1 1,-1 0 0,0 1 0,0-1 0,0 0 0,1 1 0,-1-1-6,11 3 29,-10-1-93,0 5-177,-1-5 40,0-5 141,0-3 48,0 4 119,6-1-10,-2-1-58,-1 1-49,1 1-33,1 0-34,3 2-36,14 0-54,10 0 15,-14 0 75,0-1 0,-1-1 1,4-1 76,3-3-137,-6 2-191,1 2 34,19 4-198,-14-1 193,-21-1 192,-4 0 36,-2 0 70,0 0 54,0 0 38,5 0 238,8 0-216,-5 0-89,2 0 131,2-1 217,-6-2-237,-1 0-51,-2-2-83,0 3 127,0 2 22,0 0 64,0 0-42,3 2 63,1 2-155,-1 0 52,-1 5 455,-3-5-366,-3-1-82,2-1-118,0 1-40,2-3 15,-2 5 168,8 2 144,0 1-29,-4-2-131,-2 25 7,6 38 327,-3-49-385,0-1-60,-1-7-37,-1 0 0,0 1 0,0-1 0,-1 0 0,-1 7 0,-1 16 0,2-22 2,-1-1 0,0 1 0,-4 9-2,3-8-9,0 0 0,0 0 0,1 13 9,0-6-53,-1-1 0,-1 1 0,0-1 0,-3 4 53,-3 13-119,-1-2-70,4-12 13,0 0-49,4-17 179,0 0-38,1 0-42,-1-1-58,1 0-71,0 1-83,2-1-96,0 0-109,2 0-120,-1-3 282,0 0-35,1 0-1405,-3-2 1094,0 0 209,0 0 91,1 0 92,0-2 94,1 1 116,0-1 49,1-1 32,2-2 32</inkml:trace>
  <inkml:trace contextRef="#ctx0" brushRef="#br2" timeOffset="115626.52">6308 4345 771,'8'-8'32,"-4"5"86,-3 2 22,0 0 55,-1 1 51,0 0 51,1 0 67,-1 0-35,0-1 228,0 0-121,0 0-103,0 0-48,-1 0-98,1-1-52,-1-1-15,0 2-8,1 0 12,0 1 27,0 0 57,0 0 83,-1 0-110,1 0-96,-1-1-42,-2 1-5,2-1 31,-1 1 101,1-1-33,1 1 43,-1 0 21,1-1 43,-1 1 47,1 0 52,-1 0 55,1-1 60,0 1 64,0 0 67,-1-7 156,-3 3-67,-1 2-66,-2 2-69,-2 1-69,0 0-70,0 2-70,-1 0-72,1 0-76,0-1-71,1 0-71,1-2-72,-25 0 289,-64 0 189,75 0-321,1 0 38,1 3-178,3 1-47,0 2-79,-4-4-107,17-2 460,-1 0-84,-1 0-70,0 0-56,-2 0-55,-13 0-217,12 0 189,2 0 73,0 0 87,1 0 114,3 0-48,0 0 39,1 0 41,0 0 46,0 0 48,1 0 51,0 0 56,1 0 57,0 0 63,1 0 64,-10 5-390,4 7-50,5 15 71,2-15-250,-1 1 38,0 3 44,-1 10 80,1 9 54,1-15-127,2 5 79,-1-3-52,-1 47 107,5-5-56,-3-34-95,-3 2-39,-2-10-28,0 101-4,0-39 30,1-72 31,3 2-28,3 12 6,-5 3 58,-2-23-212,0-2 63,-1-2 50,0 0 40,-3-2 265,3-1-218,-1 0-88,1 2-67,0 1-71,0-1 13,0 2-36,1-1-39,0 2-42,-1 0-45,1 0-48,0 2-52,0 1-55,-2 0-1884,1-6 1599,0 1 66,-1-2 179,0 1 79,0-1 93,0 1 107,1-1 38,0 0 58,1 0 32,-1 2 22,1 9-47,0 0 107,0-8 107,1-3-67,2 0 38,11-1 285,-9 1-237,-1-2-69,0-4 6,-4 6-58,0 0-1,0-1 1,1 1 0,-1-1 0,0 1-1,1 0 1,-1-1 0,0 1-1,0 0 1,1-1 0,-1 1 0,1 0-1,-1 0 1,0-1 0,1 1-1,-1 0 1,1 0 0,-1 0 0,0-1-1,1 1 1,-1 0 0,1 0-1,-1 0 1,1 0 0,-1 0 0,1 0-1,-1 0 1,0 0 0,1 0-1,-1 0 1,1 0 0,0 0-5,2 0 5,-1 0 0,1-1 0,0 0 0,0 1 0,0-1 0,0-1 0,-1 1 0,1 0 1,0-1-1,-1 1 0,3-2-5,17-8 115,7 8 78,-15 3-151,-1-2-41,-1-1-19,0 1 33,43-4 189,-37 5-208,2 1-86,10-1-98,2-2 80,8-3 51,19-3 37,-13 1-21,-16 4-38,2-1-9,-1 1-41,28-5-148,-19 5 151,-7 1 103,2 3 109,-6-3-145,-4-1-85,3-1-87,6 2-63,-8 1 123,2-3 38,1 0 55,-3 3 75,56 2 13,-64 0 31,-2 0 36,-13 0-77,-1 0 0,0 0 0,0-1 0,0 1 0,0 0 0,1-1 0,-1 1 0,0-1 0,0 0 0,0 0 0,0 0 0,0 0 0,0 0 0,1 0 0,-1 0 0,0 0 0,1 0 0,-1 0 0,1 1 0,-1-1 0,1 1 0,-1 0 0,1-1 0,-1 1 0,1 0 0,11 1-1,-8 0-1,-1 0-1,1-1 0,0 0 1,-1 0-1,1-1 1,-1 0-1,1 0 1,4-1 2,-1-2-37,2 1-54,-1 0-54,0 2-53,-8 1 48,-2 0 21,0 0 1,0 0-1,0 0-21,0 0-1,0 0 38,-1 0-19,-1 0 87,-2 0 30,2 0-28,1 0-44,0 0-65,1 0-79,-1 0-95,1 0-113,3 0 66,-1 0-105,0 0-82,-2 0-60,-3 0-1247,-1 0 1096,3 0 337,1 0 50,-1 0-30,1 0-153</inkml:trace>
  <inkml:trace contextRef="#ctx0" brushRef="#br2" timeOffset="125311.71">9681 4162 385,'-3'0'924,"1"-1"-61,0 0-58,0 0-56,1 0-53,-1-1-50,2 0-48,-1 0-45,0-1-44,1 0-39,0 1-38,0-1-36,1-4 303,-1 1-111,1-2-32,-1 0-84,-3-13 730,0 16-978,1-1 47,-3-11 753,4 9-614,0-2-70,1 4-214,0 0-36,-1-3-2,0 1 33,-3-6 209,0-5 153,-1-28 379,5 38-804,0 0-112,0 8 45,0 0 0,0 1 1,1-1-1,-1 1 0,0-1 0,0 1 0,0-1 0,1 1 0,-1-1 0,0 1 0,1-1 1,-1 1-1,1-1 0,-1 1 0,0 0 0,1-1 0,-1 1 0,1 0 0,-1-1 1,1 1-1,-1 0 0,1 0 0,-1-1 0,1 1 0,-1 0 0,1 0 0,-1 0 0,1 0 1,0 0-1,-1 0 0,1 0 0,-1 0 0,1 0 0,-1 0 0,1 0 0,0 0 0,-1 0 1,1 0-1,-1 0 9,1 0-1,-1 0 0,1 0 0,-1 0 0,1 0 0,-1 0 1,1 0-1,-1 0 0,1-1 0,-1 1 0,1 0 0,-1 0 0,1 0 0,-1-1 1,1 1-1,-1 0 0,1-1 0,-1 1 0,0 0 0,1-1 0,-1 1 1,0-1-1,1 1 0,-1-1 1,5-3 33,4 1 39,14 1 58,-4-3 51,-12 3-93,-1 1 0,0-1-1,1 1 1,-1 1 0,7-1-88,5 0 35,29-5-157,-27 1 123,9 2-25,1 1-80,16-6 7,5 4 65,-36 3-12,5-5-134,1 0-26,-6 5 116,22 1-192,-32 0 260,-4 0 42,16 0-100,22 0-173,-26 0 194,-11 0-50,-2 0-21,2 0 21,3 0 72,0 0 70,0 0 72,6 0 70,35 0 53,-46 0-137,1 0-72,3 0-109,-3 0 96,0 0 37,-2 0 49,0 0 61,0 0-12,0 0 37,-1 0 40,-1 0 44,4 4 75,-5 5-78,-1 2-76,1-5-72,4-5-90,-5 24 379,4 4-36,3 12 28,-1-19-242,0 0-53,-1-8 10,1 12 109,-2-17-181,-2-2-37,1-2-2,0 0 1,0 0-1,0 1 0,1-1 1,0 1-1,0-1 0,0 1 1,1 0-1,-1-1 0,1 1 0,1 4 2,-1-7-2,-7 22-78,1-9 19,5-3-34,1 2 28,-1-8 53,2-3 42,0-2 58,0-2 74,7 0-171,-5-2-44,-2-3-133,-1 0-33,5 3 146,5 2 47,178-4 23,-64-9 31,-69 3 61,7-2 29,-24 9-83,-31 3-28,0-1 1,0 0 0,1 0 0,-1-1-1,3-1-5,31-3 122,-16 0 60,-15 3-135,-2 2-41,4 6-6,-7-7 0,-5 2 0,0 0-1,0 0 1,1 0-1,-1-1 1,0 1-1,1 0 1,-1 0-1,0 0 1,0 0-1,1 0 1,-1 0-1,0 0 1,1 0-1,-1 0 1,0 0-1,0 0 1,1 0-1,-1 0 1,0 0-1,1 0 1,-1 1-1,0-1 1,0 0-1,1 0 1,-1 0-1,0 0 1,0 0-1,1 1 0,-1-1 1,0 0-1,0 0 1,0 0-1,1 1 1,-1-1-1,0 0 1,0 0-1,0 1 1,0-1-1,0 0 1,1 0-1,-1 1 1,0-1 0,1 2-58,1 0 5,3-2 77,-2 0-42,1-1-41,2 1-58,2 0-73,-3-1 179,-3 1-3,4 4 37,10 5 64,-4-7-87,-16-1 189,0 1-112,3 0-89,0-1-39,0 1-42,-1 0-46,1 0-33,0 1-46,0-1-47,0-1-51,-1 1-54,0 0-55,0 0-60,-1-1-62,-1 0-248,-5 0-1156,5-1 1314,4 0 637,-4 0-568,-1 0 61,-1 0-41,-4 0-207</inkml:trace>
  <inkml:trace contextRef="#ctx0" brushRef="#br2" timeOffset="127045.48">9696 4148 385,'0'-1'-156,"0"0"42,0 0 41,0 0 39,0 0 35,0 0 34,0-1 125,0 1 16,0-1 44,0-1 326,0 0 84,0-4 919,0 6-1127,0-1-57,0 0 1798,0 2-1725,0 0-53,0 0-49,0-1-46,0 1-44,0 0-39,0 0-37,0-1-33,0 1 39,0-1-84,0-1-71,0 0-118,0 1 96,0 0 74,0 0 112,0 0 7,-1 1 70,1-1 79,0 1 87,0-1 98,-1 1 106,1 0 116,-1 0 125,-3 0-433,-1 2-79,1 0-67,0 0-59,-4 2 78,-6-1-7,-14 4 56,25-6-324,0 0 0,0 0 0,0 0-1,0 0 1,0 0 0,0-1 0,0 1-1,-3-1-37,-26-1 294,-18 0 136,34 3-332,0 1-42,1 1-37,10-2-19,-1-1 1,1 1-1,-1-1 1,0 0-1,0-1 1,-1 1-1,-6-1-21,0 1-36,-23 5-243,-2-1-11,24-3 251,0-2 38,-4 0-10,-5 0-65,32 3-9,-6 1 89,-3 1 33,-2-3 70,1-2-83,1 1 0,-1-1 0,1 0 0,0 0 0,-1 0 0,1 0 0,-1 0 0,1 0 0,-1 0-1,1-1 1,-1 1 0,1 0 0,-1 0 0,1 0 0,-1 0 0,1-1 0,0 1 0,-1 0 0,1 0 0,-1-1 0,1 1 0,0 0 0,-1-1 0,1 1 0,0 0 0,-1-1 0,1 1 0,0 0 0,0-1 0,-1 1 0,1-1 0,0 1-3,1-6 76,-1 4 138,0 2-42,0 0-57,0 0 48,0 0 59,0 0 49,0 0 328,0 0-63,0 0-22,0 0-22,0 0-286,0 0-48,0 0-72,0 1-51,0 12-91,0 35 95,0 0 90,0-8 33,0 1 34,0 90 525,0-74-454,0 1-76,0-28-138,0-1-34,-2 17 8,-3 1 39,-3 55 98,9-85-118,-1 12 17,-2-1-36,-1 0-51,-5-1-66,5-13 70,3 4 88,1 1 18,-1 12 37,0-16-38,-2-3-42,-8-7 43,8 4-43,2-4 42,-3 3-63,-6-3-22,8-5 0,1 0 1,0 1 0,0-1-1,0 0 1,0 0 0,-1 1 0,1-1-1,0 0 1,0 1 0,0-1-1,0 0 1,0 1 0,0-1-1,0 0 1,0 1 0,0-1-1,0 0 1,0 0 0,0 1-1,0-1 1,0 0 0,0 1 0,0-1-1,0 0 1,0 1 0,1-1-1,-1 0 1,0 0 0,0 1-1,0-1 1,1 0-1,1 2 35,2-1 58,0-1 32,17 0 467,-14 0-472,0 0-78,18 0 113,21 0 104,2 2-77,-17 2-125,0 2-68,-27-5 11,0-1-1,0 1 1,0-1-1,1 0 0,-1 0 1,0 0-1,0 0 1,0-1-1,0 0 1,0 0-1,0 0 1,3-1 0,14-4-31,4 4-39,-14 1 65,0-1 1,-1 1-1,1-2 0,-1 0 1,6-2 4,24-5 23,34-1-9,1 7-49,23 2 35,55-12 0,-122 14-20,1 0-32,21 0-91,70 0-266,-86 0 316,1 0 39,21-8-44,-7 1 67,-32 7 31,-1 0 0,1-2 0,-1 0 0,20-6 0,-28 6-26,2 1-42,26 1-234,-20 1 184,-16-1-32,-3 0 30,0 0-81,0 0-120,0 0-129,0 0 92,-1 0 37,1 0-224,0-1 118,0 1 97,0-1 84,0 0 59,1-4-418,0 2 328,-1 2 92,1 0-39,5-7-1429,-3 3 819,0 1 323,0 0 15,0-1 54,0-2-37,2-3-182</inkml:trace>
  <inkml:trace contextRef="#ctx0" brushRef="#br2" timeOffset="127910.82">10905 4189 385,'-6'0'41,"3"-1"18,1 0 34,1 0 41,0-1 45,0-1 53,1 1 58,0 0 279,0 1 426,0 1-560,0 0 63,0 0 56,0-1 48,0 0 622,0-1-127,0-1 1530,0 1-1104,0 1-498,0 1-559,0-1-39,0 1-42,0 0-46,0 0-53,0 1-55,0-1-62,0 1-64,0 0-71,0 0-75,0 0-78,0 1-85,0 0-88,0 0-93,0 10 1029,0 0-57,0-1-52,0 1-49,0-1-48,0 1-43,0-1-42,0 1-38,0 1 17,0 1-46,0-1-41,0 0-37,0 3 2,0 0-36,0 3-1,0 10 44,0 13 107,0-13-35,7 55 286,-2-42-325,-3 0-47,-2 5 9,0-1-43,0-2-57,0 1-69,-2 1 42,-9 18-57,0-3 4,8-18 58,3-43-98,0 9 19,-4-6-49,-4-2-55,6-2-18,1-1 48,4-5 7,-3 6 7,-1 2 111,3-1-89,1-2-98,3-3-174,-4-2-146,-7 5 297,-7 1 102,3-3-169,4-4 82,-7-6-19,-2 11 10,-47 0-542,26 1 276,13 2 108,3 0 18,1 2-36,9 0 52,0-1 34,-9 0-151,0 0 46,-23-1-342,26-1 381,3 1 7,0-1-61,-1 1-79,-1 0-91,1 0-10,0 0-54,-4 0-168,-9 0-436</inkml:trace>
  <inkml:trace contextRef="#ctx0" brushRef="#br2" timeOffset="139455.61">3361 5516 385,'1'-6'65,"0"2"115,2 2 95,-1 0 73,0 2 483,-6 0 40,10-6 1096,-3 0-743,-3 3 190,0 3-129,0 0-972,0 0-39,0 0-38,0 0-34,0-1 107,0 1-107,0-1-89,0 0-65,0 0-46,0-2-61,0 2 66,0 0 87,0 1 5,0-1 46,0 1 56,0-1 62,0 1 69,0 0 76,0 0 85,0 0 91,0 0 99,0 1 108,0 2-556,-1-1-41,0 1-1,-3-1 48,0 1 55,2 0-52,1 2 15,0 1 70,1 13 302,0 3-117,0-4-191,0 0-45,0 16 182,-1-22-163,-4 3 13,0 1-25,3-2-42,2 3 87,0 1-59,0 0-52,0 0-45,0 7 7,0 1-53,0 55 161,0-48-103,-5-8-160,5-25-26,0 1 0,-1 0 0,1 0-1,0 0 1,0-1 0,0 1 0,0 0 0,-1 0-1,1 0 1,0 0 0,0 0 0,0-1 0,1 1-1,-1 0 1,0 0 0,0 0 0,0 0 0,1-1-1,-1 1 1,0 0 0,1 0 0,-1-1 0,1 1-1,-1 0 1,1 0 0,0 4 0,1 1 0,-1-1 0,0 1 0,-1-1 0,1 1 0,-1 0 0,0-1 0,-1 1 0,1 0 0,-1 0 0,-1 17 0,2 75 103,0-55-99,0-41-10,0 0 0,-1 1 0,1-1 0,-1 0 0,0 0 0,1 0 0,-1 1 0,0-1 0,0 0 0,-1 1 6,1-2-2,1 0 0,-1 0 0,0 0 0,1 0 0,-1 1 0,1-1 0,-1 0 0,1 1 0,-1-1 0,1 0 0,0 1 0,0-1 0,0 0 0,0 1 0,0-1 0,0 0-1,0 1 1,0-1 0,0 0 0,1 1 0,-1-1 0,0 0 0,1 1 2,0-2 0,-1 1 0,1 0 0,-1-1 0,0 1 0,1 0 0,-1-1 0,0 1 0,1 0 0,-1 0 0,0-1 0,0 1 0,0 0 0,0 0 0,0 0 0,1-1 0,-1 1 0,-1 0 0,1 0 0,0 0 0,0-1 0,0 1 0,0 0 0,0 0 0,-1-1 0,1 1 0,-1 0 0,-3 23 0,3-15 0,1-6 0,-1 0 0,1 0 0,0 1 0,1-1 0,-1 0 0,0 0 0,1 1 0,0-1 0,0 2 0,0-4 0,-1 1 0,1 0 0,0 0 0,-1 0 0,1 0 0,-1 0 0,1 0 0,-1-1 0,0 1 0,0 0 0,0 0 0,0 0 0,0 0 0,0 0 0,-1 0 0,1 0 0,-1 0 0,1 0 0,-1 0 0,0 0 0,0 0 0,1-1 0,-1 1 0,1-1 0,0 0 0,0 1 0,0-1 0,0 0 0,0 1 0,0-1 0,0 0 0,0 1 0,1-1 0,-1 0 0,1 1 0,-1-1 0,1 0 0,0 1 0,3 18 0,-13 36 0,8-42 0,0-9 0,1 1 0,-1-1 0,1 1 0,1 0 0,-1-1 0,1 1 0,0-1 0,1 5 0,0-6-49,-1-1-93,0 0-83,1 0-73,-2 0-1,1-1-39,1 4-433,-1-1-69,0 9-1200,0-10 1456,-1 1 47,0 0 54,0 0 82,0 0 99,0 1 115,1 1 31,0 0 48,1 1 41,1 1 32,1 4 28,1 19 66,-10-12-87,0-10 45,0 4 83,4 24-11,1-15-81,0-20-39,0 1-59,1-2-53,-1 1-49,1-1-176,-1 1-82,1-2-64,1 1-48,2 7-1605,-3-3 1312,0 2 242,0-3 354,-1 1 36,1 0 42,-1 1 46,0 1 51,0 1 55,0 3 7,0-9-85,0-6 0,0-9 86</inkml:trace>
  <inkml:trace contextRef="#ctx0" brushRef="#br2" timeOffset="140728.27">3390 5601 385,'-2'-12'27,"-3"9"64,1 3 81,3 1 95,-1-1 89,1 0 81,1 0 90,0 0 81,0 0-257,0 0-45,0 0-43,0 0-39,0 0-36,-1 0-33,0 0 69,0 0-96,0 0-66,-3 0-29,2 0 49,2 0 7,-1 0 44,0 0 52,1-1 61,-1 1 139,0 0 113,1-1-202,0 1 34,0 0 36,0-1 37,0 1-705,0-1 77,0 0 73,0 1 70,-1-1 66,1 0 61,0 1 59,-1-1 53,1 0 14,0 1 34,-1-1 294,0 0 105,0 0 87,0 0 53,0 0 49,-3-1 1925,2 2-1599,0 0-76,1 0-575,0 0-43,0 0-44,0 0-58,0 0-65,0 1-73,0-1-78,0 1-86,0 0-91,0 0-100,-1 4 431,2 2-43,-1 0-53,-1 0-38,-23 27 407,9-14-297,-9 23 282,18-29-327,-1 0 0,-1-1 0,0 0 0,-1 0 0,0-1 0,-11 9-192,14-15 104,3-3-48,0-4-24,5-5 18,0 3 5,0 2 33,8-9 25,-1-1-37,10-14-7,18-23-91,-23 35-32,-9 11 46,-1-1 0,0 0-1,0 0 1,-1 0 0,1 0-1,0 0 1,-1-1 0,0 1-1,0-2 9,1 1-15,0-1 0,0 1 0,0 0 0,1-1-1,-1 1 1,1 1 0,2-3 15,-2 3-15,0 0-1,-1-1 1,1 0-1,-1 0 1,0 0 0,0 0-1,2-5 16,-2 3-15,0 1 0,1 0 0,0 0 0,0 0 0,0 0 0,0 0 0,2 0 15,18-22-66,-14 13-11,-1 3 50,3-2 57,0 2 56,0-1 30,-10 9-88,-3 0-53,1 3 34,1 2 47,0 0 20,1 2 37,3 7-183,-2-1 60,0 3 57,-2 9 93,4 11-60,5-2 61,0 2 67,-5-13-46,6 12 162,4-9-82,-8-13-330,-1 1 80,12 23 188,-9-18-145,-5-7-67,1-1-47,1 3-116,-3-6 53,0 0-35,3 3-202,0 0-118,-3-4 200,0-1-34,0 1-37,0-1-38,-2-3 284,2 3-429,3 4-809,-4-1 587,0-2 303,-2 1 54,1 2-32,-1 3-167</inkml:trace>
  <inkml:trace contextRef="#ctx0" brushRef="#br2" timeOffset="141672.79">3133 6645 385,'1'0'275,"-1"0"-79,0 0-71,0 0-61,1 0-73,0 0-109,3 0-535,-4 0 553,1 0 45,0 0 59,0 0 77,0 0 90,0 0 106,-1 0 72,1-1 106,0 1 117,-1 0-238,0 0 32,0 0 35,0 0 36,1-1 37,-1 1 38,0 0 40,0 0 41,0-1 43,0 1 43,0-1-601,0-1 73,0 1 67,0 0 61,0 1 54,0-1 49,0 1 41,0 0 37,0 0 449,0 1 1760,1 1-1576,0-2-533,-1 1-47,1 0-56,0 0-68,0-1-123,0 1-60,0-1-65,0 1-72,0-1-77,1 0-84,0 0-90,-1 1-94,9 0 554,-2 3 48,-3 1 46,0 1 44,2 2 201,2-1 72,3 2-172,-3 3-88,-4 1-78,-1 1-67,0 2-16,4 0-61,0-2-13,-2-3-52,0 1-22,0 7 7,-2-5-46,12 11 115,-9-16-80,-1 1 65,-1-2-104,0 1-18,-3 5-45,-2-10-14,-1-3 0,1-1 0,0 1 0,0 0 0,0 0 0,0 0 0,0-1 0,0 1 0,0 0 0,0 0 0,0 0 0,0-1 0,0 1 0,0 0 0,1 0 0,-1-1 0,0 1 0,1 0 0,-1 0 0,0-1 0,1 1 0,-1 0 0,1-1 0,-1 1 0,1 0 0,-1-1 0,1 1 0,0-1 0,-1 1 0,1-1 0,0 1 0,-1-1 0,1 0 0,0 1 0,0-1 0,-1 0 0,1 0 0,0 1 0,0-1 0,0 0 0,3 2-24,1 1 23,-3-3 39,0-4 131,1-15 163,7-3-114,3-2-55,-4 6-84,-1 2-47,49-97-10,-46 87-24,-7 15-3,0 0 0,1 0 0,1 0 0,6-9 5,-6 10-24,-1-2-73,-1 3-16,-1 1-39,1 1-41,1 1-42,-3 4-99,-2 2-81,0 0 129,0 0-46,0 0 71,0 0-38,2 0-415,-1 0 60,0 0 59,0 0 54,0 0 52,0-1 49,0 1 44,0 0 42,0 0-19,-1-1 49,1 1 45,-1-1 40,1 0-5,0 1 38,-1-1-2,1-2-63,0 0-136,1 0 52,0 0 209,0 1 57,1-2 38,2 0 37</inkml:trace>
  <inkml:trace contextRef="#ctx0" brushRef="#br2" timeOffset="143204.04">6622 5079 1285,'0'0'244,"0"0"-35,0 0 115,0-1-115,0 1-101,0 0-86,0-1-53,0 1-45,0-1-37,0 1-76,1-2-446,-1 1 390,0 0 78,0 0 72,0 0 95,-1 1 45,1-1 34,0 1 36,0-1 39,0 1 44,0-1 45,0 1 15,0 0 42,0-1 42,0 1 45,0 0 48,0 0 50,-1-1 51,1 1 54,0 0 55,0 0 59,0 0 60,0 0 63,-1-1 64,1 1 66,0 0 70,0 0 70,-4 1-836,2 0 53,-6 8 858,6-5-710,0-1-204,0 0-56,0 0-70,0 0-85,-1-1 257,2 1-106,0-1-64,1 2-52,0-1-12,0-1 42,-4 5 175,1 0-43,-4 7 138,0 0-102,-15 26 274,10-21-245,1 1-108,-8 12 112,5-19-158,-13 16 97,18-16-98,0-1-84,-14 22-59,18-22-11,5-12 0,0 0-1,0 0 0,-1 1 0,1-1 1,0 0-1,-1 0 0,1 0 1,0 0-1,0 0 0,-1 0 1,1 0-1,0 1 0,-1-1 1,1 0-1,0 0 0,-1 0 0,1 0 1,0 0-1,-1 0 0,1-1 1,0 1-1,-1 0 0,1 0 1,0 0-1,0 0 0,-1 0 1,1 0-1,0 0 0,-1-1 0,1 1 1,0 0 0,-1-4-143,3-2-45,18-17-472,-9 11 389,-2 1 98,21-26-610,-10 16 263,-10 8 224,0-1-33,-8 11 435,0 0-49,0 1-47,0-1-42,0 0-40,1 1-37,2-3-209,-2 2 73,0 0-36,3-4-367,1 2-3,8-8-947,-10 9 1064,0-1 41,1 1 57,-1-1 75,-2 2 169,1 0 45,-1-1 51,1 1 54,0-1-108,-1 0 119,1 1 65,-1 0 56,1-1 47,0 1 78,1 0 39,7-2 589,-10 5-93,-2 0 21,0 0-22,0 3-106,1 1-485,-1-1-1,1 1 1,0-1-1,0 1 1,1-1 0,-1 1-1,1-1 1,-1 0 0,2 2-158,13 21 864,-9-15-504,-2-1-48,-3-8-379,-1 1 33,2 2 48,1 2 96,7 8 259,-7-9-291,0-2-66,-1 0-56,1 0-70,0 0-82,0 1-133,-2-3 115,0 0-37,0 0-37,0 0-41,0-1-42,0 1-46,0 0-46,1 0-50,-1-1-51,0 1-54,0-1-55,0 0-59,0 1-60,0-1-63,1 0 334,0 0 53,0-1-41,3 0-197,-6 0 704</inkml:trace>
  <inkml:trace contextRef="#ctx0" brushRef="#br2" timeOffset="144626.51">6649 5305 385,'0'-4'28,"0"1"50,-1 0 46,1 1 38,-2 1 77,1 0 39,-6 0 683,6 1-903,-1 0 559,2 0 415,0 0 638,0 0-106,0 0-630,0 0-283,0 0 1041,0 0-932,0 0-64,0 0-357,0 0-44,0 1-42,0-1-39,0 1 113,0 0-114,0 1-61,0 4-17,0-5-73,0 0 40,0 0 33,0 0 52,0 0 59,0 0 71,0 5-71,0 0 85,0 1 49,0 11 573,0-7-436,0-6-304,0 0-47,0-1-58,0 0-67,1 6 261,0-2-66,2-1-50,0 0-39,3 17 246,-4-10-187,2 0-38,0 3-7,-6-3-44,-1 2-20,7 14-54,-3-24-40,1 0 0,-2-1 0,1 1 0,-1 0 0,0 0 0,0 0 1,-1 4-4,-5 22 70,1 37 190,4-41-226,2 3-34,0-18 0,0 0 0,-1-1 0,-1 1 0,0-1 0,-2 7 0,-4 13 25,2 20 57,-8 61-61,-1-42-42,9-10-61,-2-23 57,4-20 45,1 1 0,0 0 0,2 0 0,0 0 1,2 7-21,0 25 27,-2-47 282,0 1-78,0 0-72,0 0-70,0-1-64,0 1-62,0 0-56,0 1-54,0 2-207,0 1-119,0 0-102,0 0-80,0 3-293,0 22-1914,0-20 1710,0-7 682,0-1 37,0 1 43,0-1 49,0 0 51,0 1 65,0-1 73,0 0 78,0 0 87,0 0 92,0 0 100,0 0 106,-1 7-297,-2-5 34,2-7-40,1 0 0,0 0 0,-1 0 0,1-1-1,0 1 1,0 0 0,0 0 0,0 0 0,-1 0-1,1-1 1,0 1 0,0 0 0,1 0 0,-1 0-1,0 0 1,0 0 0,0-1 0,1 1 0,-1 0-1,0 0 1,1 0 0,-1-1 0,0 1 0,1 0-1,0 0-7,2 9 131,-1 2-51,-2 4-35,-2 8-43,1-2-24,1-17-9,0 18-122,0-15 144,0-3 67,0-3 98,0 3-45,1 7 314,-1-8-268,2-1-68,0-1-57,1-1-73,1-1-89,-1 0 1,-3 0 1,0 0 60,0 0 50,0 0 36,0 0 50,0 0 0,0 0-51,0 0-34,0 0-51,-2-9 272,0 0-100,-3-3-85,-4-5-127,0-4-111,3 8 22,-1 1 51,-3-1 19,-8-6-18,4 5 18,6 3 14,1 2-10,2 0-34,2 4 34,1 0 41,-8-14 51,7 13 88,0 1 91,-9-10 569,9 14-593,0 1-35,1 0 254,2 0-65,0 0-116,1 0-56,0 0-26,0 0-66,4-1-38,-3 1 56,-1 1 49,1-1 36,-1 0 54,1 1 65,-1 0 74,10 14 139,2 13 279,2 5 7,0-13-334,-14-18-343,1 0 0,-1 0 0,0 0 0,1 0-1,-1 0 1,0 1 0,0-1 0,-1 1 0,1-1-1,0 2-57,6 15 382,2-10-207,-1-5-78,-1 1-42,0 0 1,0-1 36,-6-3-77,-1 0 1,1-1-1,0 0 0,0 1 0,-1-1 0,1 1 1,0-1-1,0 0 0,0 0 0,-1 1 0,1-1 1,0 0-1,0 0 0,0 0 0,0 0 0,-1 0 1,1 0-1,0 0 0,0 0 0,0 0 0,0 0 1,-1-1-1,1 1 0,0 0 0,0 0 0,0-1 1,-1 1-1,1-1 0,0 1 0,0-1-15,9-8 145,-3 1-103,10-10 269,0 1-117,0-3-85,2 2-81,-5 2-3,15-23 101,-19 25-133,0 0-62,1 1-86,2-1-108,-10 11 198,-1 0-35,0 0-41,-1 0-45,0 0-49,0 1-55,-1-1-59,1 0-64,-1 1 70,1 0-39,-1 0-39,1-1-43,-1 1-43,1-1-45,0 1-48,1-1-48,-1 0 178,2 0 53,0 0-31,2-2-166</inkml:trace>
  <inkml:trace contextRef="#ctx0" brushRef="#br2" timeOffset="145844.81">10080 5164 2056,'-14'1'1581,"7"3"-62,4 3-59,2 1-57,-1 2 13,-2 2-57,0-4-630,0 0-56,1 0-53,0 1-51,0 0-47,0-1-45,0 1-44,0 0-39,0 1 14,0 0-46,0 1-42,-1-1-37,-2 5 79,-1 1-63,-2-1-48,-1-1-36,2-4-120,-4 0 37,7-6-59,1 1 0,-1-1 0,1 1 0,0 0-1,0 0 1,-2 3-73,3-1 61,3-7-55,0 1-1,-1-1 0,1 1 1,0-1-1,0 0 1,0 1-1,0-1 1,0 0-1,-1 1 1,1-1-1,0 0 0,0 1 1,0-1-1,-1 0 1,1 0-1,0 1 1,-1-1-1,1 0 1,0 0-1,0 1 1,-1-1-1,1 0 0,-1 0 1,1 0-1,0 0 1,-1 1-1,1-1 1,0 0-1,-1 0 1,1 0-1,0 0 0,-1 0 1,1 0-1,-1 0 1,1 0-1,-1 0-5,5-6 88,2-3-49,-5 7-37,12-19-26,0-1-38,31-45-216,-25 34 172,-1-18-132,-9 22 122,3 1 62,-3 7 127,-7 17-24,-1-1-1,1 1 0,0-1 1,1 1-1,-1 0 1,4-4-49,2 5 324,1 10-44,-3 4-39,-1-2-35,-4-7-122,9 17 142,4 10 213,-10-17-347,1 1-57,3 3-97,3 1-114,0 1-94,-4-3-78,-6-13 423,-1 0-43,1 0-42,0-1-39,0 1-39,0 0-35,0 2-224,1-1-19,-1 1-68,1-1-62,-1 0-51,0 1-167,1 0-48,0 7-1671,-2-4 988,-1-4 540,-1 0 207,0 0 68,0-1 166,-1 0 65,0 0 73,-1-1 82,0 1 67,-1-2 69,-1 1 46,-4-1 45</inkml:trace>
  <inkml:trace contextRef="#ctx0" brushRef="#br2" timeOffset="147142.44">10037 5333 771,'0'1'1552,"0"0"-93,0 0-89,0 0-87,0 0-85,0 0-81,0 1-79,0-1-77,0 1-73,0 0-71,0 0-68,0 0-65,0 0-64,0 1-59,0-1-58,0 1-55,0-1-76,0 1-44,0 0-41,0 0-39,0-1-36,0 1-35,0 3 83,0 0-129,0-1-68,0 1-58,0-1-48,0 7-140,0 7-220,0-11 260,0 0 57,0 0 88,0-4 42,0 0 34,0 0 37,0 0 42,0 0 46,0 0 49,0-1 52,0 1 58,0 32 55,-1 7-52,2 1-106,3 0-90,4-2-73,-3-11 125,-6 45 368,0-51-450,0 1-60,1 83 3,0-37-57,-7-24-19,5-39-13,0 1 0,1-1 0,0 1 1,0 5 6,1 77-107,0-2 99,0-8 59,0 143 141,0-220-277,-2 12 100,3-16 19,12 21 24,-11-8-58,-2 10 42,0 21 151,0-46-187,0 1 0,0-1 0,0 1 0,0-1 0,0 1 1,0-1-1,0 1 0,0-1 0,-1 1 0,1-1 0,0 1 0,0-1 0,-1 1 0,1-1 0,0 1 0,-1-1 0,1 1 0,0 0 0,-1-1 0,1 1 0,0-1 0,-1 1 0,1 0 0,-1-1-6,-5-5 106,4-3-78,1 0-53,-2 0-41,-9-21-253,7 19 196,1 2 35,-2-6-68,-2 0 52,2 5 53,-1 0 0,0 1 0,-1 0 0,0 0 1,-2-1 50,4 0-19,0-3 11,-11-6-51,13 13 87,0 0 50,-1-14 296,5 12-276,0 5 31,0 3 21,0 0 64,0 1-66,0 1-59,2 10 59,7 5-23,12 25-36,-15-29-21,0-1 57,-1-3-55,4 2-24,0 1 0,-3-2 28,-3-5-95,1 0 47,2 1 53,5 2 101,-11-8-164,1 1 0,0-1-1,0 0 1,0 1 0,0-1 0,-1 0 0,1 0-1,0 1 1,0-1 0,0 0 0,0 0-1,0 0 1,0 0 0,-1 0 0,1 0 0,0 0-1,0 0 1,0-1 0,0 1 0,0 0-16,4-4 70,0-3-35,4-9 242,5 1-71,2 1-64,0 1-54,9-7-36,-5-1-67,-9 7 9,-2 2-44,-2 4-79,1 3-75,2-1-114,4-7-449,-10 8 436,-1 0-105,-1 1 24,1 1-94,-1-1-111,-1 3 262,1-1-33,0 1-165,0-1-103,0-1-437,4-4-1647,-5 4 1967,-1 0 84,0 1 263,-1-1 69,0-1 79,-1 1 90,1 0 31,-2 0 62,0 0 41,-2-2 39</inkml:trace>
  <inkml:trace contextRef="#ctx0" brushRef="#br2" timeOffset="159938.66">3247 3696 1670,'0'-2'-23,"0"1"79,0 0 71,0-1 68,0 1-5,0 0 32,0 0 311,0-1 104,0 0 83,0 1-17,0-1 37,1-2 1770,0 2-1480,-1 2-454,0-1-37,1 0-47,-1 0-53,1 1-63,0-1-70,-1 1-79,1-1-86,0 1-100,0 0-44,-1 0-48,1 0-48,0-1-53,0 1-54,-1 0-57,1 0-59,1 0 596,-1 0 180,-1 0-1,0 0-178,0 0 17,0 0-49,2 6 67,-1-3-47,-2-2-43,-1-1-42,1-2-37,0 1-37,3-1 8,-2 3-100,0 0 72,0 0 59,0 1 51,0 3 242,0 9 701,0-9-749,0-3-252,0 0-49,0-1-59,0 0-67,0-1-76,0 0-84,-1 5 230,1 0 0,1 1 0,-1-1 0,1 0 0,0 1 0,0-1 0,1 1-31,5 9 40,-5 0-40,-2 2 22,-1 2 35,-1 37 174,4-39-177,1-2-33,-1-11-20,-1 1 0,0-1 0,0 1-1,-1-1 1,1 1 0,-1-1 0,0 2-1,4 28-27,-2-27 3,-1 1-1,1 0 1,-2-1 0,1 1 0,-1 0 0,0 0-1,-1 0 1,0 2 24,-1 19-42,2-19 42,0-7 0,-1 0 0,1-1 0,0 1 0,0 0 0,0 0 0,1-1 0,-1 1 0,1-1 0,-1 1 0,2 2 0,-2-4 0,1 0 0,-1-1 0,1 1 0,-1 0 0,1 0 0,-1 0 0,0 0 0,0-1 0,1 1 0,-1 0 0,0 0 0,0 0 0,0 0 0,0 0 0,0 0 0,0 0 0,0 0 0,0 0 0,0 0 0,-2 10 0,9 3 0,-3-10 37,-4-3-42,0 2-34,-1 3-40,1 5-51,0 6-61,0-17 330,0 1-37,0-1-36,0 0-34,0 2-63,0-1-115,0 0-69,0 0-70,0 0-62,0 1-51,0-1-97,0 1-39,0 3-1320,0-3 1092,0-1 341,0 0 33,-1 1-124,1-2 301,0 1 35,0 0 38,-1-1 42,1 1 44,-1-1 50,0 1-155,-1 1 23,1 0 78,0 0 53,2 5 58,3-2-82,-1 6 49,-3-4 106,-1 5-114,4 10-156,4-19 237,-8-4-11,-5 1 101,13 0-81,-14 0-58,5 0 82,2 0 21,2 0-74,-1-1-52,5 3-51,-3-1 45,-1 6-22,-2-5-43,0-1-49,0-5-28,0 1 65,1 3 43,-1 1-32,0 1-16,-1-1-37,1 0-46,0 0-56,0 1-63,-1-1-73,1-1-83,-1 0-90,-2 0 265,0 0 37,-3 0-80</inkml:trace>
  <inkml:trace contextRef="#ctx0" brushRef="#br2" timeOffset="161619.37">6664 3399 385,'0'0'150,"0"0"63,0 0-58,0-1-46,0 1-40,0-2-15,0-1-47,0 2 24,0-1 51,0 1 74,0 0 105,-1 0-85,1 1 36,0 0 38,-1-1 41,1 1 44,-1 0 49,0 0-387,1 0 84,-1 0 76,0 1 73,0-1 66,1 0 62,-1 0 57,0 1 51,0-1 153,1 0 58,-1 1 48,1-1 40,-2 1 682,0 2 2018,1-2-2311,1 0-79,-1-1-110,0 1-533,1-1-37,-1 1 65,1-1-82,-1 0-92,0 1-100,1-1-113,-1 0-80,0 1-86,1-1-90,-1 0-95,0 0-101,0 0-104,0 0-111,-1 0 730,2 0 28,0 0-19,0 1-33,0 0 32,0 1-76,0 4 14,0-4-25,0-1 37,0 1 86,0 0 94,-1 27 486,0-8-335,1 1-64,1-2-69,2-1-74,1-3-26,-1 0-1,-1 0 1,1 13-192,-3 7 282,0 73-31,0-65-202,1-39-49,-1-1 0,1 1 0,-1 0 0,1 0 0,1 0 0,-1 0 0,1 1 0,5 24 0,-7-4 25,0 21 101,0-28-115,0-1-37,0 5-42,0 6-52,0 6-64,0-34 31,0 0-35,0-1-285,0 1-128,0-1-126,0 0 64,0 0-1341,0 0 1202,0 0 305,0 0 63,0 0 60,0 1 55,0-1 52,0 1 47,0-1 45,0 1 39,0 0 26,0 0 39,0 1 26,0 0 89,0 1 164,0-3-177,0 1-41,0-2-77,0 1-107,0-2 106,0 0 38,2-3-31,0 4-11,0 0-92,-1 0-21,1 1-76,1 0-88,-1 0-101,-2 0 197,0 0-54</inkml:trace>
  <inkml:trace contextRef="#ctx0" brushRef="#br2" timeOffset="163220.68">9952 3372 385,'-8'0'24,"4"0"60,3 0 15,0 0 37,1 0 228,0 0 102,0 0-81,0 0-74,0-1-68,0 1-62,0 0-56,0 0-51,0-1-44,0 1-59,0-1-72,0 0-69,0-1-287,0 2 332,0-1 56,0 0 52,0 0 73,0 0 92,0 1 108,0-1-82,0 1 34,0-1 39,0 1 40,0 0 41,0-1 43,0 1 45,0-1 47,0 1 50,0 0 52,0-1 54,0 1 56,0 0 59,0-1 59,0 1 64,0 0 63,0-1 68,0 1 69,0-2-491,0 1-96,0 0-35,0 0 334,0 2-124,0 0-111,0 1-118,0 1-77,0 0-66,1 0-57,-1 1-47,1 0-34,4 14 364,-3-13-285,1-2 81,-2-1-158,0 3 26,-1 7-17,0 28 347,0-28-382,2 5 50,4-3-55,-5-11-93,0-1 0,0 1 0,0 0 0,-1 0 1,1 0-1,0-1 0,-1 1 0,0 0 0,0 0-13,0 10 42,1-1 0,0 1 0,2 11-42,4 1 24,-5 4-54,-3-25 22,1-1 1,0 1-1,0-1 0,0 0 1,0 1-1,0-1 0,1 1 1,0-1-1,0 0 0,0 2 8,1 0-2,0-1 0,0 0 0,-1 0 0,1 0 0,-1 1 0,0-1 0,-1 1 1,1-1-1,-1 1 0,0-1 0,0 5 2,0-2 18,0 0-51,0-1-44,0 0-36,0 3-188,0 8-541,0-13 624,0 0 52,0 0 65,0-2 99,0 0 38,-2 0-143,-8-2 64,15 1-111,-3 2 46,-9 5-16,9-9-100,0 0 70,0 1 22,-1 2 78,2 4-11,-2-4 5,-1 1-43,1 0-108,-1 1-115,1-3 111,-1 1-40,0-1-42,0 1-46,0-1-50,0 0-53,0 0-57,0 0-59,0 0-64,0 0-66,-1-1-71,1 0-73,0 0 521,0 0 33,0 0-449</inkml:trace>
  <inkml:trace contextRef="#ctx0" brushRef="#br2" timeOffset="168980.73">9596 4473 385,'0'-3'150,"0"-2"12,0 1 40,0 2-16,0 2 51,0-1 57,0 1 60,0 0 333,0 0 490,0 0-700,0 0-60,0 0-55,0 0-53,0 0-48,-1 0-44,1 0-41,0 0-37,-1 0-22,1 0-37,-1 0-6,-1 0-81,0 0-87,1 0 103,0 0 43,0 0 86,0 0 106,0 0 31,1 1 87,-1-1 99,1 0 110,-1 0 121,1 1-297,0-1 34,0 0 36,0 0 37,0 1 39,0-1 40,0 4-36,0 0-57,0 1-55,-1-1-50,1 0-45,0 0-41,-1 0-38,1 0-33,-1 3 110,-1 1-69,-3 16 413,3-14-328,-2 12 301,3 1-98,1 2-104,1-2-106,0-6-157,-1-3-67,1 5 29,1-1-59,0-2-46,1 0-35,4 42-70,-7-54-148,0 0 67,0 0 56,0 0 46,0 0 37,0 7 99,0-7-83,0-1-36,0 0-32,0 0-42,0-1-48,0 1-56,0-1-65,0 1-72,0 0-80,0-2 90,0 1-41,0 0-43,0 0-47,0-1-49,0 1-50,0 0-54,0 0-55,0-4 289,0 0 38,0-6-551</inkml:trace>
  <inkml:trace contextRef="#ctx0" brushRef="#br2" timeOffset="169297.94">9611 4486 4497,'-1'-1'-85,"0"0"33,-1-1 42,0 0 117,1 1 103,-1-2 160,0 1 108,1 0 207,0-2 491,0 1 64,2 1-441,0 0-182,0 1-69,1 0-160,-1 1-75,2 0-88,-1-1-102,0 1 822,-1 0-112,-1 0-293,0 0-114,1 0-102,0 0-87,0 0-51,1 1-84,0-1-58,0 1-55,0 0 14,-2-1 37,1 0 31,-1 0 44,3 3 60,0 0-22,-1-1-42,11 2 138,-3-4-102,-10 0-143,14 0 188,-1 0-35,0 0-42,-1 1-51,0 0-60,0 1-68,1 1-76,0 1-85,-7-3 168,0 0-66,1 0-72,0-1-75,-2 0-14,1 1-57,-1-1-61,1 1-62,-1 0-65,-1 1-68,1 1-70,-2 0-72,-2-2-88,0 0 114,-1 0 107,1-1 98,-1 1 90,0 0 81,1 0 74,-1 0 64,0 0 69,0 0 39,-1 0 5,1 1 87,-1 0 67,0-1-95,1 0-51,0-1-52,-1 1-67,0 1 61,-1 1 54,-2 1 35,-1 1 34</inkml:trace>
  <inkml:trace contextRef="#ctx0" brushRef="#br2" timeOffset="169548.81">9639 4627 4112,'-3'0'-38,"1"0"69,-1 1 58,0-1 49,-1 2 235,-4 4 645,7-5-776,-1 1-82,2-2 554,1 0-45,-1 0-41,1 0-42,1 0-38,-1 0-38,0 0-36,1 0-33,2 0 346,0 0-116,0 0-102,1 1-88,-1-1-181,-1 0-33,5 1 184,-2-1-110,5 0 388,0 0-462,0-2-77,1 0-86,0-1-94,1 1-112,-7 0 4,1 1-34,-1 0-33,1 0-36,-1 1-38,0 0-37,15 0-777,-8 0 435,-7 0 404,0 0 35,-1 0 42,1 0 46,5 0-26,7 0 84</inkml:trace>
  <inkml:trace contextRef="#ctx0" brushRef="#br2" timeOffset="169947.37">10024 4458 6168,'0'0'-104,"0"-1"58,0 0 53,0 0 50,0 0 45,0 0 41,0-1 250,0 1-73,0-1 39,0 0 309,0-4 971,0 4-1180,0 1-46,0-1-99,0 1-62,0 0-74,0 0-85,0-1 333,0 2 69,-1 0-42,0 2-178,-11 9 216,0 0-98,-2 2-69,0 1-75,-3 3-23,-5 11 23,6 1-16,11-8-38,4-4 17,4 1 64,-2-16-255,0 0-1,0 0 0,0 0 0,0-1 0,0 1 0,0 0 1,1-1-1,-1 1 0,0-1 0,1 0 0,-1 1-20,11 11 142,-7-3-106,8 9 13,0-8 59,3 4 61,-3 5-99,-4 3-98,-6 1-97,-8-7-287,4-14 346,-1-1 0,0 0 0,0 1 0,0-1 0,0 0 0,-1 0 0,1 0 0,-1 0 0,1 0 0,-1 0 0,0-1 0,1 0 0,-3 1 66,-11 5-354,0-3-67,2-1-93,7-3 214,1 0-32,-19-2-721,22 2 847,-1-1 1,1 1-1,0-1 0,0-1 0,-1 1 0,1 0 1,0-1-1,-2 0 206,-4-8-799,6-2 52,6 3 289,3-2 42,2-1-141,0 2-79,-1 2-40,10-8-963,-5 8 697,-6 4 508,2-1 44,0 0 54,0 0 62,-3 2 162,3-1 18,-1-1 37,19-11 15</inkml:trace>
  <inkml:trace contextRef="#ctx0" brushRef="#br2" timeOffset="170768.29">10208 4500 3726,'0'0'409,"0"0"-68,0 0 410,0 0-453,0 0-56,0 0 266,0 0-278,0 0 49,0 0 55,0 0 65,0 0 115,0 0-58,0 0-52,0 1-51,0-1-46,0 0-43,0 0-40,0 1-36,0 0 78,0 0-91,0-1-82,0 1-35,0 2 48,1-1-18,0-1 85,-1 0-44,1-1 35,1 3 288,0-1-75,-1 0-65,-1-1-56,1 2-10,-1-1-52,-3 6 238,1-5-268,1 2 37,-1 2 232,3-2-81,0 0-66,2-1-53,-1 0-25,0 3 58,-4 4 10,-1 4 5,4 0-10,0-3 58,-5 6 77,2-3-140,-1 13 111,-1-19-334,-1 6 105,4-6-109,-1 5-48,2 5-84,0-33-255,2 1 42,0 1 42,1 0 38,4-12-122,2 0 120,0-2 90,0-3 90,24-58 48,-18 58 49,0 6 30,-3 6 63,-2 6 102,-4 7 100,0 4-54,-1 2-45,0 4-40,1 4 58,-3 2 39,-2 2-70,2-6-127,0-2-36,3 8 51,-5 3 18,1-4-69,4 7 111,-1 0-39,-3-7-145,-3-7 4,3-1 0,9 15 0,-8-10 18,-3-1-43,1-6-91,10-12-110,-8 7 189,14-17-145,4-15-14,-4 8 60,-15 21 122,1 1 0,-1 0 0,0 0 0,0-1-1,-1 1 1,1-1 0,0-3 14,-1 4-4,0 0 0,0 0-1,0 0 1,1 1 0,0-1 0,-1 0 0,3-1 4,4-7 16,-6 10 0,0 0 0,0-1 0,-1 1 0,1-1 0,0 1 0,-1-1 0,0 0 0,0 0 0,0 0 0,0 0 0,0 1 1,0-1-1,-1 0 0,1 0 0,-1-2-16,0 4 129,2 0-59,4 0-19,-3 1 4,-1 1 101,-1 0-24,-1 0 46,1 7 40,0 0-58,4 7 37,2 10-10,-6-13-71,-1 4-123,0 0 43,0 35 205,0-28-171,0-10-62,0 0-37,0 4-78,0 0-95,0 0-115,0-9 109,0 1-35,0-1-39,0 1-41,0-1-42,0 0-46,0 1-47,0-1-51,0 0-52,0 0-56,0-4 292,0 0 37,0 4-448</inkml:trace>
  <inkml:trace contextRef="#ctx0" brushRef="#br2" timeOffset="172119.23">6151 4627 4497,'-3'-11'245,"1"10"-117,-1 0 4,0 1 49,2 0 44,0 0 64,1 0 64,0 0 65,0 0-21,0 0 585,0 0-434,0 0-238,0 0-42,0 0 11,0 0 85,0 0 228,0 0-113,0 0 121,0 2 427,0 2-592,0-1-34,1 5 308,1 0-115,-1 0-101,2 1-88,-1 0-77,0 0-64,1 0-50,1 4 48,3 17 259,-1 3-88,0-3-72,-1 20 130,2-2-308,-4-36-187,-1 0-59,0 1-76,-2 1-95,1-5-88,2-2-73,1-1-80,0-2-89,-1-2-539,-3-2 664,0 0 130,0 0 56,0-1 56,0 0 57,0-3 22,0-4 86</inkml:trace>
  <inkml:trace contextRef="#ctx0" brushRef="#br2" timeOffset="172401.25">6223 4585 1670,'0'-6'1018,"1"0"77,0 0 526,6-3 2256,-5 8-2933,1 0-43,0 1-55,0-1-68,1 1-80,0 0-92,0 0-105,1 1-116,0-1-140,-2 0-169,-1 0-33,1 0-34,0 0-36,0 0-37,0 0-38,1 0 220,5 0 106,12-2 196,-13 2-324,-1 0-42,-1 1-49,-1 0-43,0 0-52,-1 1-57,1 0 42,-1 0-43,1 1-41,-1-1-38,-1 0-36,1 1-33,2 2-388,-1 1-104,-2 2-86,-1 1-67,-1 1-48,-1-8 511,-1 0-1000,0-1 886,-1 1 158,0 0 50,0 0-30,-3 3-153</inkml:trace>
  <inkml:trace contextRef="#ctx0" brushRef="#br2" timeOffset="172640.77">6294 4768 12464,'10'0'403,"1"0"-56,0 1-57,1-1-60,-3 1-91,0-1-41,0 0-42,1 1-44,-1-1-46,0 0-45,0-1-47,1 1-50,-1-1-49,0 0-51,-1 0-53,1-1-53,-1 0-55,1 0-56,-1-1-57,-1 0-59,5-3 68,5-2-108,-17 8 639</inkml:trace>
  <inkml:trace contextRef="#ctx0" brushRef="#br2" timeOffset="172957.72">6622 4614 385,'-4'0'209,"1"-1"-11,0-1 47,1 1 42,1-2 108,0 0 44,0-2 286,1-1 52,1 0-25,-2 6 199,0-1-88,-1 0-84,-1 1-82,0 0-77,0 0-74,-1 0-70,0 0-67,1 0-63,-1 0-60,0 1-56,1-1-52,0 0-49,0 1-46,1-1-41,1 0-38,-10 6 384,1 0-95,0 1-31,-1 4 27,3 4-3,4-2-30,3-1 32,0 3 91,2 0-48,0-1-46,2 1-45,1-1-44,2 0-41,1-1-41,2 0-38,2-1-38,4 7 110,-9-8-121,0 1-44,-4 0-55,-2-1-65,-5-1-74,-5-2-84,3-4 32,-1 0-73,-4 2-263,0 0-96,8-4 380,0 0 0,0 0 0,0-1 0,-1 0 0,1 0 0,0 0 0,0 0 0,-4-1 315,0 0-510,-1-2 36,2-1-55,0-1-55,-6-9-1483,11 6 1219,2 2 385,0 1 43,0-1 56,2 0 64,0 0 77,0 0 85,1 0 97,1 0 108,1-3-151,4-1 60,-9 9 24</inkml:trace>
  <inkml:trace contextRef="#ctx0" brushRef="#br2" timeOffset="173684.91">6707 4599 3726,'0'0'520,"0"0"-141,0 0-26,0 0 45,0 1 292,2 1 1104,1 1-988,3 10 1601,-3-5-1417,-1-1-185,0 1-107,0-4-370,-1 0-50,0 0-55,0 0-61,0-1-67,0 1-73,0-1-78,-1 0-85,4 18 681,-3 1-115,-1 2-110,-1 0-107,0-6-116,1 0-65,0-17-14,0 1 0,-1 0 1,1-1-1,0 1 0,-1-1 0,1 1 1,-1 0-1,0-1 0,1 1 1,-1-1-1,0 0 0,0 1 1,0 0-14,-4 6 46,3 1-51,2-7-102,0-2-43,0 0-25,0-1 79,0-1 52,1-3 18,1 3-19,2-3-85,-1-1 35,0-5 7,0 0 41,3-13-8,1 10-22,4-7-65,-6 1 60,7-12 49,-5 14 76,1-12-64,-5 16 25,1 0 34,3-3 102,-2 7 18,1 1 67,2 2 79,1 1 90,-1 3-10,-2 3-101,-2 2-125,-1 2-39,2 5 37,-2 16 61,-3-17-102,0-1 54,0-2 7,1 10 21,5 6 40,0 5 10,-5-6-50,-1-20-195,0 0 0,0 1 0,0-1-1,0 1 1,0-1 0,0 1-1,0-1 1,0 1 0,0-1 0,0 0-1,0 1 1,0-1 0,0 1 0,0-1-1,1 1 1,-1-1 0,0 0-1,0 1 1,0-1 0,1 0 0,-1 1-1,0-1 1,1 1 0,-1-1 0,0 0-1,0 0 1,1 1 0,-1-1 0,1 0-1,-1 0 1,0 1 0,1-1-1,-1 0 1,1 0 0,-1 0 0,0 0-1,1 1 1,-1-1 0,1 0 0,-1 0-1,1 0 1,-1 0-2,10-7 23,-5-2-54,-2-3 21,0-2-53,-3 10 29,0 0-1,1 0 0,0 0 0,0 1 0,0-1 1,0 0-1,1 0 0,-1 1 0,2-3 35,4-6-115,-1-1 82,-6 12 39,1-1-1,-1 1 1,0 0-1,1-1 1,0 1-1,-1-1 1,1 1-1,0 0 0,-1-1 1,1 1-1,0 0 1,0 0-1,0 0 1,0 0-1,0 0 1,0 0-1,1 0 1,-1 0-1,0 0 1,0 0-1,1 1 1,-1-1-1,1 0 1,-1 1-1,0-1 1,1 1-1,0-1-5,3 7 128,9 31 237,-8-4-279,-2 3-35,1 13-62,5-3-115,-6-35 1,1 3-111,-1 1-113,-3-8 124,-1 1-36,0 0-41,-2 0-42,-2 3-32,-4 7-105</inkml:trace>
  <inkml:trace contextRef="#ctx0" brushRef="#br2" timeOffset="174929.3">2964 4952 2955,'0'0'563,"0"0"-119,0 0 487,0 0-556,0 0 37,0 0 119,0 0 44,0 0-113,0 1-100,0-1-83,0 1-48,0 0-65,0 0-47,0 3 103,0-1-40,0-2-28,0 1 49,0 7 688,0 0-81,0 0-77,0 0-72,0 1-69,0-1-65,0 0-59,0 1-56,0 1 14,0 0-66,0 1-61,0-1-51,0 2-11,0 0-51,0 2-15,0 6 26,2 0-139,3-3-46,2 16-40,-7-24 38,0 0-84,0-4-6,0-1-35,0 0-39,0 1-44,0 1-141,0 0-97,0 0-108,0 0-117,0-1 285,0 3-105</inkml:trace>
  <inkml:trace contextRef="#ctx0" brushRef="#br2" timeOffset="175244.46">2992 4952 3341,'0'0'222,"0"0"-44,0-1-39,0 0-33,0 0 24,1-5 46,1 3-35,0 1 224,1-1 73,0 0 63,0 0 51,4-3 639,7-4 869,-7 6-1208,-1 1-45,1 0-94,-3 1-395,-1 1-36,1 0-41,-1 0-44,1 0-48,-1 0-53,1 1-56,-1 0-61,2 0 323,-1-1-35,4 0 166,-2-1-122,0-1-107,0 0-88,1 1-85,1 0-67,3 2-50,4 0-68,-7 0 27,-4 0 11,0 0-45,0 0-53,-1 0-64,0 0 65,-1 0-49,0 1-42,-1 1-35,2 1-398,1 6-1080,-3-6 1314,0 0 61,-1 1 21,0-3 264,0 0 41,0 2 33,0 0 32,0 5 14</inkml:trace>
  <inkml:trace contextRef="#ctx0" brushRef="#br2" timeOffset="175449.52">3020 5108 1670,'-1'0'-179,"0"1"42,0 0 43,0 0 39,0 0 39,0 0 36,0 1 120,-1-1 46,1 0 63,0 1 56,0-1 50,1 1 43,-1-1 38,0 1 523,2 4 1958,1-5-2323,-1 0-35,1 0 8,1-1-71,0 1-87,1-1-101,3 0 277,-1 0-42,1-1-41,0 1-39,0-1-38,0 0-36,1 0-34,-1 0-34,7-1 228,0 0-116,0-1-102,0 1-92,-2-1-84,-2 1 18,0-1-79,0-1-80,-1 1-80,-4 0-22,1 1-36,0 0-36,0 0-36,0 0-36,0 1-36,1 0-37,0 1-36,0 0 76,0 0 48,-1 0 48,0 0 49,1 0 19,2 0 73</inkml:trace>
  <inkml:trace contextRef="#ctx0" brushRef="#br2" timeOffset="175867.37">3433 4896 3726,'8'-1'224,"-5"-1"-42,-1-1 8,-1 0 48,0 1 7,-1-1 51,0-1 57,0 1 65,0 0-9,-1 1 56,1 0 214,0 1-70,0-1-68,-1 1-62,0 0-59,1 0-54,-1 0-50,0 0-46,-2-1 127,1 1-117,0 0-116,-1 0-46,-4 0 138,4 1-106,1 0 95,1 1-73,0-1 41,-5 3 79,-3 2 172,-1 0-84,1 1-63,-9 14 367,10-2-186,2 1-99,3 0-66,2-2-66,2 0-65,4-1-62,2 1-63,5-1-60,4 1-60,-5-4 20,-9-10 27,0 0 1,0 0-1,0 0 1,-1 0 0,0 0-1,1 1 1,-1-1-1,0 0 1,-1 1-1,1 1-4,-1 9-3,-4-2-37,-5 0-53,-4-3-72,6-6 53,0 1-77,0-2-71,1 1-69,0-2-63,1 1-61,-1-2-55,1 0-51,0 0-48,0-2-44,1 0-40,0-1-34,-4-5-817,0-4-92,7 8 1237,0 1 71,2-1 73,0 1 73,1 0 86,0 0 37,6-4 15,-8 7 42</inkml:trace>
  <inkml:trace contextRef="#ctx0" brushRef="#br2" timeOffset="176650.49">3576 4896 2056,'0'0'163,"0"0"-26,0 0 104,0 0-67,0 0 53,0 0 62,0 0 65,0 0 63,0 0 65,0 0 409,0 0 574,0 0-282,0 0-96,0 0-118,0 0-96,0 1-70,2 3-64,2 4-41,0 2-80,-2 0-75,0 1-69,0 1-61,-1-1-57,-1 1-50,0 1-43,-1 6 80,-2 0-70,-8 31 366,8-40-507,3 0-32,1 15 32,1-50-652,5-5 64,3-3 71,1-2 78,2-3 65,-3 2 117,-7 15 32,-2 12 78,1 0 37,2 0 53,3 0 65,5-6 134,-9 4-34,-3 10-65,1 0-65,0 1-44,6-1-15,-4 1 3,-1 1 58,0 1 91,7 7-10,-7-7-159,0 0 0,-1 1 0,1-1 0,0 1 0,-1 0 0,1-1 0,-1 1 0,1 2-34,0 6 131,-1 1 65,1 4 47,3 1-67,2 16 48,-5-19-36,2-7-34,1 4-35,-3 13-109,-1-22-105,1-1 40,6-3 6,-7 1 12,8-11-111,-1-10-1,-7 17 113,0 0 0,1 0 0,0 0 0,0 0-1,1 0 1,0-1 36,8-12-89,-2 1 62,2 1 66,1 3 91,1 9 117,-11 4-20,-1 0-55,1 2-46,0-1-39,0 2-4,3 4-19,-4-5-21,-1-1 33,7 10 212,0 2-65,-1 0-58,-1 1-53,1 4-36,-1 0-56,0 9-67,-3 0-62,-2-21 137,0 0-46,1 1-43,-1-1-38,0 3-65,0 0-43,0 8-316,0 4-237,-3 6-477,-1-14 708,-4 5-120</inkml:trace>
  <inkml:trace contextRef="#ctx0" brushRef="#br0" timeOffset="71839.66">4655 7672 11051,'0'-1'-17,"0"0"-34,0-1-141,0 0-107,0 0-89,0 1-62,0-1-52,0-5-1562,0 5 1569,0 0-189,0 1 387,0 0 39,0 0 10,0 1 73,0-1 83,0 0 93,0 0 154,0 1 90,0-1 134,0 1 277,0 0-300,0 0-33,0 0 228,0-1-113,0 1-99,-1-1-122,1 1-51,0-1-44,0 1-36,0-1-13,0-2 40,0 1-32,1 1 46,-1 0 74,0 0 106,0 0-109,1 1 36,-1-1 36,0 1 41,1-1 44,-1 1 45,0 0-478,0 0 50,0-1 49,1 1 44,-1-1 42,1 0 37,1-1 247,0 0 101,0-1 82,1-1 138,4-3 1032,-5 5-1156,-1 0-172,0 1-39,0 1-48,-1-1-58,-5 1 513,7 1-276,-1 1-86,-2 5-186,1 1 0,3 5-44,-2-6-116,0 0 0,0 0 0,0-1 0,-1 1 1,0 0-1,0 0 0,-1 1-76,0 20 277,4 0 69,3 15 8,-2 1-65,-2 19 39,-4-15 350,-8 46-678,5-56 95,3 0-45,2 8-32,2 22-34,0 10 19,-2-52-2,0 3 13,0 18 100,0-43-97,0-8 69,-1-5 38,0 6-73,-5 0 160,12 3-58,-5 0-71,0-2-41,2-8-57,0 7-30,-3 2 37,1 0 1,0 0 0,0 0-1,0 0 1,0 0-1,1 0 1,-1 0 0,0 0-1,0 1 1,0-1 0,1 0-1,-1 1 1,0-1-1,1 1 1,-1 0 0,0-1-1,1 1 1,-1 0-1,0 0 1,1 0 8,7-1-22,-1 0-1,0 0 1,0-1 0,0 0-1,0-1 1,7-2 22,9-3-27,2 1 38,5 2-58,63-2 130,-52 6-128,-24 1-21,1 0-39,-1 0-44,0 0-53,-5 1 2,1-1-40,-1 0-44,-1 0-46,-10 0-308,-1 0 108,0 1 96,0 0 86,-1 0 73,1 0 63,-1 0 51,0 1 40,0 2-186,-1-3 139,1-1-9,0 0-71,0 1-103,0 0 37,0-1-499</inkml:trace>
  <inkml:trace contextRef="#ctx0" brushRef="#br0" timeOffset="72277.58">4597 8010 4497,'1'-3'434,"0"0"37,4-3 561,22-8 2348,-18 11-2576,0 1-58,0 0-77,-1 0-98,-3 0-255,0 1-59,0 0-64,-1 1-71,12-4 542,1 2-41,-1-1-38,1 0-40,0 1-39,0 0-38,-1 0-39,1 0-38,15-2 234,-1-1-129,0 1-128,0-2-127,0 0-124,0-2-123,-1-1-122,0-2-120,-18 5-20,-6 3 84,-1 2 20,-2-1-12,1 1-46,-1 0-5,0 1-43,0-1-50,0 1-55,-2 0-128,0 0 123,-1-1 104,0 1 89,1-1 72,-1 0 52,0-3 8,0 3 19,0-1-92,0 2 18,0-1-38,0 0-49,-1 1-52,1-1-59,0 1-65,0-1-72,-1 1-77,1 0-84,-1 0-90,0 0 236,-1 0 50,-1 0-34,-3 0-170</inkml:trace>
  <inkml:trace contextRef="#ctx0" brushRef="#br0" timeOffset="72619.72">4640 7686 5911,'-21'-14'57,"10"8"70,5 2-15,1-1 42,4 4-304,0 0 57,0 0 53,-1 0 86,1-1 78,0 1 71,0 0 118,0 0 73,0-1 154,1 0 369,1-3 660,0 4-1089,1-1-46,0 1-119,0-1-51,0 1-60,1-1-68,11-7 786,2 1-104,0 0-96,1 0-88,0 1-82,1 0-73,0 0-68,-1 0-58,-1 1-64,0 0-41,14-6 149,-11 4-75,0 1 0,1 1 0,10-2-322,-1 2 285,0 3-38,7 0-9,0 1-99,-18 2-113,1 0-35,-1 0-35,1 0-39,-2 0-31,1 0-37,-6 0-69,0 1-62,-1 0-66,0 1-73,-1 0-78,-1 0-84,0 0-89,-1 0-94,-2-1 20,2-1-1088,-6 0 1297,-1-1 34,0-1-101,0 0 66,0-1-44,-1-2-221</inkml:trace>
  <inkml:trace contextRef="#ctx0" brushRef="#br0" timeOffset="73191.75">5480 7630 1670,'0'0'495,"0"0"-111,0-1-97,0 1-82,0-1-52,0 0-63,0-3 33,0 2-20,0 1 8,0 0 53,0 0 5,0 0 43,0 1 49,0-1 55,0 0 60,0 0 65,0 1 71,0-1 76,0 0-323,0-1 64,0 1 58,0 0 52,0 0 46,0 1 38,1-1 613,1 4 2280,-2-1-2717,1-1-38,0 1 101,0 0-100,-1 0-375,1-1-33,-1 0-35,1 0-40,0 1-41,0-1-44,-1 0-48,1 1-49,0-1-53,0 0-56,0 1-58,-1-1-61,15 34 1621,-12-22-967,0 0-40,0 5 57,0-9-263,-1-1-35,5 17 310,-3 1-55,-1 1-51,-1 0-46,-1 1-41,-2 0-35,0 27 136,-1 9-21,2-34-241,-1-1-44,-2 5-33,-4 16-44,5-33-7,0 1-54,1-2-59,-1 0-73,-1 0-87,-1-2-99,3-10 123,0 0-71,0 2-279,1-1-78,-2 6-875,1-8 1112,0 0 59,0-2 129,-1 1 65,0-2 78,0 1 87,1-2-63,0 0 45,1-1 30,-1-3 29</inkml:trace>
  <inkml:trace contextRef="#ctx0" brushRef="#br0" timeOffset="73589.15">5551 7630 4112,'-5'-4'62,"1"1"7,1 0 19,-1 0 37,1 1 15,1 0 37,-1 0 43,0 0 47,1 0-4,0 1 40,0-1 43,1 1 46,-1 0 49,1 1 52,1-1 55,0 1 58,0-1 332,2-1-91,0-1-89,2-2-87,-1 1-86,1-1-84,0 1-83,-1 0-82,7-5 197,-1 1-63,1 0-57,0 1-51,6-3 98,1 2-83,0 0-64,1 1-44,32-9 410,-27 11-344,1-1 125,-11 4-181,-1 0 40,23-2 466,-11 4-315,-4 0-166,-10 0-196,0 1-35,1-1-39,0 0-52,0 1-57,1-1-64,-5 0 86,3 1-43,0 2-60,2 0-78,-4 0 26,0 0-48,0 0-52,0 1-59,1 2-182,-1 0-109,-2 0-119,-3-2 340,-1 0-34,-1 0-34,0 0-37,0 0-38,-2 1-38,1-1-40,-2 1-42,0 0-42,-2 0-45,0-1 207,-1 0 97,-2 0 97,1-1 101,4-2 242,-3 1-104,-1 1 59,-1 1 37,-3 1 37</inkml:trace>
  <inkml:trace contextRef="#ctx0" brushRef="#br0" timeOffset="73855.59">5509 7912 5911,'0'3'124,"2"-1"90,0 1 79,0-1 68,3 1 150,-1-1 67,3 1 180,5 0 447,0 0-8,-4-2-455,-1 0-182,0-1-74,-2 0-148,0 0-73,0 0-83,-1-1-93,17-2 724,-6 0-271,2 0-36,-1 0-53,1-1-67,-7 2-174,1-1-43,-1 0-45,-1 0-53,9-4 106,10-4 221,1-1 51,-9 4-200,-3 2-111,0 0-90,-3 1-94,0 1-96,0 0-110,-7 2 80,0 1-32,-2 0-145,2 0-44,-3 0 137,-2 1 56,1-1 1,-1 1-40,0-1 4,0 0-40,-1 0-45,1 0-51,0 1 20,0-2-42,-1 1-46,1 0-48,0-1-52,0 1-54,0-1-59,0 0-60,0 0 567,-1 0 52,2 0 33,2-3 37,-4 4 22</inkml:trace>
  <inkml:trace contextRef="#ctx0" brushRef="#br0" timeOffset="74593.12">6619 7630 6168,'3'-5'86,"2"-6"89,-2 4-29,-1 1 10,1 0 45,0 1 9,-1 0 46,0 0 53,0 0 60,0 1-11,0 0 50,0 0 54,0 1 59,-1-1 62,1 0 67,0 1 70,0-1 73,1-4 46,-1 2-96,-2 0-88,-1 1-82,-2 0-74,0 2-68,-1 0-61,-1 1-53,-5-1 94,0 2-92,-4 0-18,-5 1 83,10 0-165,1 0-129,0 1 0,1 0 0,-1 0 0,1 1-1,0 0 1,-7 2-90,1 2 148,0 0-1,0 0 0,-8 6-147,5-2 137,1 1-1,0 1 0,1 0 1,0 0-1,1 2 0,-2 2-136,1 3 190,4 1-48,9-15-115,-1 0 0,1-1 1,0 1-1,0 0 0,0 0 0,0 0 0,1 0 0,0 0 1,0 0-1,1 0 0,-1 0 0,1-1 0,1 5-27,12 23 215,-6-19-119,1 0 1,1-1-1,0 0 1,1-1-1,0 0 1,0 0-1,2-1-96,20 15 187,2-4-43,-15-9-71,-1 1-1,0 0 1,4 6-73,22 22 61,-21-12-108,-21-25 24,0 1 0,0-1 0,-1 1 0,0 0 0,0 0 0,0 0 0,0 0 0,0 4 23,-1-7-10,-1 1 0,0-1 0,0 0-1,0 0 1,0 1 0,0-1 0,0 0-1,0 0 1,-1 0 0,1 1 0,-1-1-1,0 0 1,0 0 0,0 0 0,0 0 0,0 0-1,0 0 1,0 0 0,-1 1 10,-1-1-7,1 1 0,-1-1 0,1 0 1,-1 0-1,0 0 0,0 0 0,0-1 1,0 1-1,0-1 0,-2 1 7,-22 8-47,0-1 1,0-1-1,-24 3 47,4-6 14,1-7 69,15-3-75,-25-2 16,18 5-36,9 2-37,3 4-50,22-2 98,-1 0-39,1 1-44,1 1-52,1-1-57,1 1-63,2-1-69,3 0-75,-1-2 99,18 1-1004,-10-2 776,5 0-120</inkml:trace>
  <inkml:trace contextRef="#ctx0" brushRef="#br0" timeOffset="77795.55">85 534 5525,'0'0'813,"0"0"-499,0 0 37,0 0 43,-1 0 34,-1 2 935,-3 3-367,1 0-119,1 1-113,0 1-104,0 0-96,1 1-89,0 0-80,1 0-72,0-1-112,0 0-36,0 7 79,1 4-77,0 7-56,1-4-25,-2-8 28,1-3 47,-1-1 85,-4 27 258,0-1-74,0 1-66,0-1-56,-1 11 24,0-1-62,-2 10 3,-5 26 100,12-73-341,0 0 1,1 1 0,0-1 0,1 0-1,-1 0 1,2 0 0,0 3-43,3 11 63,1-2-40,-5-19-21,-1 0 0,1 0 0,-1 0 0,1 0 0,-1 0 0,1 0 0,0-1 0,-1 1 0,1 0 0,0 0 0,-1-1 0,1 1 0,0 0 0,0-1 0,0 1 0,0-1 0,0 1 0,0-1-2,23 5 93,21-9 164,21-10 102,-22 2-154,-7 1-96,-1-1-84,-6 1-88,0-1-93,-2 0-107,-13 5 86,-1 1-34,-7 2 0,4-1-41,-8 4 119,1 0-56,0 0-26,0 0-65,0 1-75,1 0-87,-5 0 347,1 0 1,-1 0-1,1 0 0,-1 0 0,1 0 1,0-1-1,-1 1 0,1 0 1,-1 0-1,1 0 0,-1 0 1,1-1-1,-1 1 0,1 0 1,-1-1-1,1 1 0,-1 0 0,1-1 1,-1 1-1,1 0 0,-1-1 1,0 1-1,1-1 95,0-1-497,-1-1-36,0 1 53,-1-1-40,-1 1-45,1-1-54,-2 0-58,0 1-67,-1-1-72,0 0-79,-1 1 721,-1-1 94,-6-4 56</inkml:trace>
  <inkml:trace contextRef="#ctx0" brushRef="#br0" timeOffset="78069.84">142 886 4883,'-8'0'21,"1"-1"55,0 0 77,1 0 97,3-1-20,-1 0 60,1 0 64,0-1 71,3 3 227,0-1-69,0 0-64,0 1-61,0-1-56,0 0-54,0 1-48,1-1-44,0 0 33,0 0-69,0 0-58,0 0-48,0-1-19,4-1 45,-4 2-41,1 0 59,-2 1 96,1-1 8,6-3 402,1 1-78,0 0-71,0 0-63,0 1-56,1 1-50,0-1-42,0 1-35,9-2 203,9-3 150,-10 0-461,-3 2 24,-1 0 37,34-10 597,-27 9-501,4 0-33,-12 3-194,1 1-54,0 0-64,0 1-72,14-4-300,-10 0 43,-7 2 77,-1 0-74,1 0-89,0 1-106,-5 1 151,-1 0-51,-1-1-55,-1 0-61,-1-1-63,0 0-67,-1-1-72,0 0-76,0 1-1669,-1 2 2005,0 0 33,-1 0-95,0 0 61,-1 0-40,-2 0-209</inkml:trace>
  <inkml:trace contextRef="#ctx0" brushRef="#br0" timeOffset="78312.09">43 590 4112,'0'-8'919,"2"2"-72,1 0-67,2 0-65,0 1-60,0 0-56,2 1-53,0 0-50,1 0-45,0 1-42,0 0-38,0 0-35,9-2 248,-1 1-95,1-1 30,7-1 90,1 1-45,1 1-55,0 0-61,0 1-72,0-1-76,-6 1-178,-1 1-79,1 1-88,1 1-94,-1 0-101,1 0-108,-1 1-115,0 0-122,-3-1-13,0 1-97,-1-1-102,0 0-105,-10 0 576,1 0 38,10 0-448</inkml:trace>
  <inkml:trace contextRef="#ctx0" brushRef="#br0" timeOffset="79053.36">811 688 3341,'1'-2'-509,"0"0"116,1 1 112,-1-1 105,0 0 100,0 0 94,0 0 87,0 0 83,0-1 138,0 1 100,-1-1 89,1 1 81,0-2 210,-1 1 83,1 0 264,-1-2 690,1 0 770,-1 3-956,0 2-1010,0-1-33,0 1-40,0 0-45,-1 1 59,1 0-91,0 0-103,0 1-114,0 0-125,0 0-128,0-1-35,0 1-38,0 0-38,0 0-40,0 0-41,0 6 477,-1 1-36,-1 8 177,-3 3-47,2-5-173,-1-1-39,-4 14 150,5-10-78,-2 9 59,-6 30 271,0-6-38,9-15-257,1-7-144,1-15-122,0 0-35,0-4-23,0-9 26,0 0 0,0 0 1,0 0-1,0 1 0,0-1 0,0 0 0,1 0 1,-1 0-1,1 0 0,-1 0 0,1 1 0,-1-1 0,1 0 1,-1 0-1,1 0 0,0 0 0,0 0 0,-1-1 1,1 1-1,0 0 0,0 0 0,0 0 0,0-1 1,0 1-1,0 0 0,0-1 0,1 1-3,1 0 7,0 0 1,1 0-1,-1 0 0,1-1 0,-1 1 1,1-1-1,-1 0 0,1 0 0,-1 0 1,1-1-8,8 0 46,0-1 0,0-1 0,0 0 0,10-4-46,32-10-27,-10 9-95,-11 3-8,-24 4-86,0-1 99,0-1 65,13-3-7,-15 4 11,-1 0-35,2-1-76,0 0-85,-1 1-39,-1-1-84,1 1-95,-1-1-107,0 1-118,-3 0 295,0 1-33,0 0-36,0-1-36,0 1-39,0-1-39,0 1 105,-1-1 54,2-1-32,0-1-167</inkml:trace>
  <inkml:trace contextRef="#ctx0" brushRef="#br0" timeOffset="79588.92">1280 816 6939,'12'-12'128,"-10"10"-70,-2 1 12,0 1 26,0 0 44,5 2 1944,-3 1-1097,1 0-42,-1 0-47,0 2-53,1-1-57,-1 1-62,0 0-67,0 0-71,0 0-78,-1-1-81,1 0-87,-2-1-91,1 0-97,-1-1-101,-3 13 938,1-11-655,0-1-209,0-2-55,1 1-68,-1 0-78,0 0 224,2-2 64,-4 0-105,-2 0-68,12-4-36,-2-9-31,-3-25-34,1-1-82,3-9-105,11-24-209,-11 55 305,1 1 1,0 0-1,2-2 151,16-23-240,1 11 108,5 3 83,-11 17 71,0 5 71,-2 1 92,-4 0 100,-4 5-49,6 11 130,-8-4-268,1 0 57,-1 0-36,6 10 32,-2 1-79,11 26 30,-16-32-28,-1 0 46,5 18 191,-3 7 24,-2-4-34,2-10-28,1-2-61,-2-1-59,-1-1-50,0-1-41,2 10-32,2 1-54,-8-27-9,-1 0 0,1 0 0,0 1 0,-1-1 0,0 0 0,0 0 0,0 1 0,0-1 0,-1 2 33,1 1-132,0-3-42,1 0-59,-1 0-52,1-1-44,1 0-115,-1-1-43,3 2-1104,-3-3 797,0-1 292,-2 0-245,0-1 357,-1 1 75,-1-1 90,-1 0 102,0 0-522,1 1 327,1 0 48,0 0 48,1-2 50,0 0 36,0-1 53,1-2 36,0-5 34</inkml:trace>
  <inkml:trace contextRef="#ctx0" brushRef="#br0" timeOffset="79849.14">1338 772 4883,'-2'-2'-1,"-5"-5"40,5 3 91,3 1 22,1-1 73,2 1 84,2-1 100,4-1 634,1 0-61,1 2-73,1-1-87,0 2-98,0 0-111,0 0-125,-7 1-294,-1 0-35,2 1-8,-1-1-68,29-3 416,-2 3-101,-16 1-247,-1 1-37,1 0-42,-1-1-46,-1 1-47,1 0-49,0-1-52,-1 0-56,1 0-59,0-1-63,0 0-66,1-1-71,-11 1 317,1 0-75,-1 0-68,1 0-60,5 0-332,-1 0-109,1-1-55,15 0-1162,-18 1 1406,-1 1 37,1-1 41,-1 1 65,0 0 80,0 0 92,3-1 53,-2 0 97,1-1 68,4-2 68,1 0-36,13 2 10</inkml:trace>
  <inkml:trace contextRef="#ctx0" brushRef="#br0" timeOffset="80168.25">1979 617 3341,'0'-8'-71,"1"0"100,0 1 91,1 0 86,1 0 78,-1 1 73,2 0 64,-1 0 58,4-3 392,0 0 103,3-1 292,5-5 731,0 1-171,-11 10-1602,0 2 101,-1-1 80,1 1 64,1-1 213,2-4 969,-5 5-1192,-2-2-48,0 5-33,-1-1-88,0 1-76,0 0-64,0 0-58,-1 0-37,0 0-27,-4 4-2,4-4 29,1-1 49,-16 11 265,1 0-94,-1 1-53,-3 2-9,-8 10 42,21-18-169,1 0-1,0 1 1,0 0-1,1 0 0,-4 6-85,0 5 190,3 2 44,5-15-187,1 0 1,0-1-1,0 1 1,0 0 0,0 0-1,1 0 1,0 0-1,0 0 1,0-1 0,0 1-1,1 0 1,0-1-1,0 1 1,1 1-48,0 0 60,1 0 1,-1-1-1,1 1 0,0-1 0,0 0 1,2 1-61,82 74 435,-68-64-378,0-1-35,1 4-87,-11 4-127,-6-12 36,-4 3-6,-11-2-18,-3-4-8,1-3 57,-1-2-87,3-2 7,0 0-32,-14-1-316,-23-6-660,34 3 841,0 0 39,1-1-55,1-2-38,5 1 111,1 0-34,-4-4-331,5 4 290,1 1-39,4 3-19,0 0 59,0 1 54,0-1 49,0 0 46,1 0 40,0-1-101,1-1 80,0 2 114,2-3-85,-4 3 102,1 1-39,-1-1-89,6-4-317,2-3-107,-7 8 637</inkml:trace>
  <inkml:trace contextRef="#ctx0" brushRef="#br0" timeOffset="80549.36">2235 575 4112,'-6'0'100,"-5"0"121,6-1 25,2 0-10,1-2 85,1 0 104,0 1-167,1 0 34,0 0 494,0 2 505,0 0-805,0 0-54,0 0-51,0-1-48,0 1-44,0 0-40,0 0-39,0-1-33,0 0 71,0 0-86,0 1-77,0-1-33,0-2 41,1 1-9,0 1 80,-1 0-40,1 1 34,1-2 262,1 2-36,4-1 284,1 1-189,0-2-75,12-3 126,-1-1-105,0 1-87,1 1-72,-1 0-61,1 1-39,44-5 275,-36 5-208,1 2 92,-14 1-117,0 0 39,30-2 246,-28 2-324,0-1-35,6 1-38,-4 1-119,-9-1-31,-1 1-33,7 2-140,-1 0-114,-8 0 124,0-1-35,1 1-35,-1 1-38,-4-2 80,0 0-49,-2 0-42,0 0-35,-1 3-360,-8 7-1082,5-10 1461,0 1 38,-6 6-498</inkml:trace>
  <inkml:trace contextRef="#ctx0" brushRef="#br0" timeOffset="80818.95">2419 617 1285,'0'0'327,"0"0"-54,0 0-62,1 0 46,-1 0 61,2 0 74,20 6 4373,-15-1-3256,-3-3-793,0 0-33,2 3 367,-3-3-572,0 0-36,-1 1-39,1-1-42,0 0-45,0 0-48,-1 0-50,1 0-55,-1 0-58,0 0-60,7 6 853,0 0-119,-2 2-108,0 0-96,0 1-86,-1 1-73,-1 0-62,-1 0-52,3 10 122,2 29 432,-8-36-553,-1-1 54,1 5-153,1-3-105,0-4-91,-2-1-58,0 2-55,-3 1-51,3-11 231,0 2-88,0-1-87,0 1-86,1 1-87,0-1-85,1 1-86,0-1-85,0 0-84,0 0-85,0 0-84,1-1-84,0-1-83,0-1-83,0 0-83,0-1-82,0-2 531,0 0 70,0-2-52,2-2-248</inkml:trace>
  <inkml:trace contextRef="#ctx0" brushRef="#br0" timeOffset="81075.38">2790 561 8224,'0'-5'736,"2"2"115,2 2 287,-1 2-222,1 1 34,3 4 983,-2 0-675,-2-1-262,0 1-73,-1 2-352,1 0-57,0 1-51,-1-1-48,0 1-45,1 0-41,-1 0-37,0 0-33,2 7 133,0 1-74,0 6 40,4 16 151,-6-23-266,3 8-187,5 14 140,-6-22-141,1 2-60,0-1-101,-3-8 5,0 0-39,0-1-43,0 1-47,0 3-157,-1-1-101,0 0-112,-1 1-122,0-8 210,0-3-133</inkml:trace>
  <inkml:trace contextRef="#ctx0" brushRef="#br0" timeOffset="81473.03">3472 561 4883,'0'-5'18,"-1"0"35,-1-4 149,-1 1 118,-2 1 104,-2 0 203,-2 1 104,-2 1 251,-9 0 619,-2 4 26,7 2-596,3 1-242,0 1-88,2-1-201,0 1-93,2 1-107,-1-1-119,-18 12 517,-2 2-107,-6 7 18,-14 19 204,42-35-602,-1 1 0,1 0 0,0 0 0,-2 5-211,-7 22 662,10-4-6,7-15-283,1-1 35,6 8-39,6-5-104,4-4-84,3-3-63,-11-9-87,0 1-1,1-1 1,-1-1-1,1 0 1,-1 0 0,1-1-1,0-1 1,1 0-31,-10 0-17,9 0-76,1 0 36,12 0 30,-1 0 82,33-2 160,-38 2-181,-1-2-40,4 1-73,-1-1-99,-10 1 43,0-1-34,0 1-36,0-1-41,0 1-42,0-1-47,0 0-48,0 0-52,0-1-55,-1 1-58,1-1-61,-1 0-64,-4 1 212,-1 0 76,0-1 81,0-1 83,-1 2 106,0-1 46,0-1 29,2-1 29</inkml:trace>
  <inkml:trace contextRef="#ctx0" brushRef="#br0" timeOffset="82219.5">4512 505 6168,'-6'-1'16,"2"-1"41,1 0 56,1-1 69,0 0 51,0 1 76,-1 1 87,-1 0 97,3 1 264,1 1-93,-1-1-87,1 0-80,0 1-75,0 0-67,-1-1-61,1 1-56,0 0-65,0 0-34,0 0 52,0 1-73,0 3 48,0-4-49,0 0-12,0-1 33,0 1 41,0-1 45,0 28 864,0 37 1523,0-41-1720,0 2 3,0 0-89,0-11-405,0-1-40,0 1-44,0-1-49,0 1-52,0-1-57,0 1-62,0-1-66,0-2-59,0 0-51,0 0-53,0 0-58,0 0-58,0 0-62,0 0-64,0 0-66,0 0-70,0 0-72,0 0-73,0-1-78,0 1-79,0 0-81,0-1-85,0 1-87,0-15 447,0 1 113,-1-2 113,0 1 112,-1 0 134,0 0 59,-1 0 37,-2-1 37,5 4 14</inkml:trace>
  <inkml:trace contextRef="#ctx0" brushRef="#br0" timeOffset="82448.5">4455 462 4497,'0'-10'-68,"0"0"51,2 1 50,-1 0 47,1 0 44,1 0 42,-1 0 38,2 1 37,0-2 92,1 0 44,0 0 40,1 1 34,2-1 131,0 0 35,2-2 159,8-4 434,13-9 814,-8 11-758,-3 4-316,-10 6-523,0 0-38,8-3 162,-10 4-326,1 1-38,0 0-40,-1-1-43,1 2-46,0-1-47,4 0 205,1 2-37,-1 0-43,0 2-47,-1 0-52,0 2-56,0 1-61,-1 1-66,-1 0-71,-1 2-74,0 0-81,-2 2-83,0 0-90,-2 2-94,-1 0-98,-1 1-103,-1-1 22,-4 16-1225,-1-19 1384,1-3 343,0-1 33,-2 0 40,1 0 44,-2 1 63,0 0 54,-1 0 34,-5 5 35</inkml:trace>
  <inkml:trace contextRef="#ctx0" brushRef="#br0" timeOffset="82641.02">4427 702 1285,'0'0'726,"0"0"-146,0 0-151,0 0 47,2-3 590,3 0-23,0-1-115,1 2-103,1-1-94,1 1-81,0 0-71,0 1-59,0-1-49,4 0 199,4-2 258,-14 4-822,9-4 505,0 1-63,-1 0-58,1-1-55,-1 1-50,0 0-46,1 0-42,-1 1-38,8-3 126,0 1-86,-1 1-74,33-2 289,-28 4-267,-1 1-89,-2-2-63,-1 0-85,-1-1-107,-9 2 5,0-1-34,0 1-35,1 0-39,0 0-41,0 1-44,0-1-45,1 1-50,-5 0 162,0 0-72,0 1-69,1-1-69,2 1-220,1 0-105,-1-1-98,0 0-93,1 0-89,-1-1-83,-1-1-78,0 0-74,-4 0 1080,0 0 74,0 0 49,2-3 47</inkml:trace>
  <inkml:trace contextRef="#ctx0" brushRef="#br0" timeOffset="82901.92">5039 405 4112,'-5'-5'577,"2"2"-138,1 0-2,1 0 91,-1 0 1,2 1 96,-1-1 111,1 2-322,0-1 34,0 0 2507,0 2-2331,0 0-74,0 0-68,-1 0-65,1 0-59,0 0-56,0 0-51,-1 0-46,1 0-53,-1 0-32,1 0 35,-1 0-96,0 0-46,-2 0-81,1 1 91,1-1 103,1 1-9,-1-1 45,-1 9 505,4-2-349,5 44 1424,-6-33-1202,0 1-33,-1 0-37,1 1-51,1 0-61,0 0-68,5 43 344,-5-41-462,-1 1-35,0-5-54,0 1-35,-1-2-38,0 0-44,0-11-105,1-1 39,-1 5-8,1 0 84,2 9 44,-2-14-56,0 1-48,0 0-89,0 0-104,0-3 92,-1 0-35,1 1-37,-1-1-41,1 0-42,-1 1-48,0-1-48,1 1-52,-1-1-54,0 1-59,0 0-60,0 0-63,0-1-199,1 4-1313,0-6 1588,0 0 43,0 0-118,2 0 82,0 0-48,2-1-256</inkml:trace>
  <inkml:trace contextRef="#ctx0" brushRef="#br0" timeOffset="87810.5">5352 349 1670,'-4'-5'-57,"2"1"117,2 1 23,0 1 38,1 0 41,0 0 46,0 0 47,0 0 52,1 0 53,0 0 58,0 0 59,0 0 64,1 0 66,-1 0 69,1-1 195,0 1 101,-2 0-822,1 1 115,0 1 100,-1-1 84,1 1 135,1 0 64,3 1 1644,-3 1-1364,-2-1-428,0 0-56,0 0-149,0 0-45,-1 0-52,1 0-57,-1 1-63,1-1-68,-1 0-74,0 1-80,1 19 549,4 7 129,2 24 369,0 23-35,-2-36-485,-3-2-92,-2 85-99,0 1-127,1-114-87,5 12-53,7-2 24,1-14 70,16-7 164,1-3-39,-9 2 3,0 0 0,13 1-147,9-4 35,-31 3-66,0 0-61,2 2-87,0 0-111,-10 1 126,1 0 38,8 0-137,-5 0 19,0 0-63,-5 0 103,1 0-41,-2 0 6,1 0-35,0 0-38,0 0-42,1 0-45,-1 0-47,0 0-51,1 0-54,-1 0 225,1 0 38,12 0-448</inkml:trace>
  <inkml:trace contextRef="#ctx0" brushRef="#br0" timeOffset="88304.92">5879 449 5140,'0'-4'-73,"0"1"102,1 0 98,0 1 92,0 1 87,1 0 81,0 0 76,2 1 71,-4 0 99,1 0-78,-1 1-73,0-1-69,0 1-62,1-1-58,-1 1-51,0 0-47,0 1 57,0-1-102,0 1-64,0 2 24,0-2-21,0-1 96,0-1-48,0 1 37,0 5 327,0 0-45,0 0-42,0 0-41,0 0-37,1 1-36,-1 5 203,1-4-256,0 0-36,0 7 118,2 3-57,2 8 5,-2 15 441,-2-11-205,0-27-466,0 1-1,0-1 1,0 0-1,0 0 0,0 0 1,0 0-1,1-1 1,-1 1-1,2 1-46,5 14 186,3 5-25,1-10-122,-7-11-39,-1 0 0,1 0 0,0 0 0,0-1 0,0 1 0,0-1 0,0-1 0,0 1 0,1-1 0,-1 1 0,0-2 0,0 1 0,0 0 0,0-1 0,1 0 0,-1 0 0,0-1 0,0 1 0,-1-1 0,1 0 0,1-1 0,20-7-34,-2 5-55,-17 4 41,0 0 1,1-1 0,-1 0-1,0 0 1,-1-1 0,2 0 47,13-6-250,-8 5 3,-6 1 65,0 1-47,-1-1-58,0 1-66,1-2-76,-1 1-85,-1-1-95,1-1-103,-5 3-154,0 1 105,-1 0 98,1-1 89,-1 0 84,0 0 73,1 1 68,-1-1 58,0 0 74,-1 0 36,1-1-95,-2-6-327,1 7 430,1 1-49,-2-1 108,0-1 44,-1-1 30,-2-1 29,5 5 11</inkml:trace>
  <inkml:trace contextRef="#ctx0" brushRef="#br0" timeOffset="88513.97">5935 575 771,'3'-9'1661,"3"1"-166,5 1-96,1 2-92,2 0-88,0 1-83,0 1-79,-1 0-75,-12 3-894,11-2 516,1-1-50,-1 1-52,1-1-51,0 1-51,1 0-51,-1 0-52,0 0-50,1 0-53,-1 1-51,0-1-51,1 1-53,-1 0-51,0 0-52,0 1-52,0 0-52,-6 0 30,-1-1-52,0 0-47,-1 0-44,-1 0-41,0-1-37,5-2-457,-5 2 482,1 0-147,-2 1 184,-2-1 90,-1 0 124,-2 0 32,-5-6 14</inkml:trace>
  <inkml:trace contextRef="#ctx0" brushRef="#br0" timeOffset="88769.4">5836 378 3726,'0'-1'7,"0"-1"-1,0 1 0,-1 0 1,1-1-1,0 1 0,0 0 1,-1-1-1,1 1 0,-1 0 1,1-1-1,-1 1 0,0 0 1,1 0-1,-1 0-6,-1-2 78,2 0 58,2 0 81,4 0 99,-2 0 11,1 0 95,-2 1-55,0 0 36,2-3 474,7-5 858,-8 7-1198,1 0-48,-1 1-130,0 0-54,1 1-63,0 0-73,6-1 330,1 0-54,3 0 35,0-1-69,0 0-60,0-2-53,9-2 55,1 2-72,0 2-82,1 1-91,0 1-102,1 2-112,-1-1-121,-13 1 65,0-1-34,4 1-110,-1-1-62,1 1-64,-1-1-67,-5 0 415,6 0 61</inkml:trace>
  <inkml:trace contextRef="#ctx0" brushRef="#br0" timeOffset="89892.76">7573 208 5140,'10'-3'764,"-10"3"-710,1-1 0,-1 1 0,1-1 0,-1 1 0,0-1 0,1 1 0,-1-1 0,0 1 0,1-1 0,-1 1 0,0-1 0,0 1 0,1-1 0,-1 0 0,0 1 0,0-1 0,0 1 0,0-1 0,0 0 0,0 1 0,0-1 0,0 1 0,0-1 0,0 0 0,0 1 0,0-1 0,0 1 0,-1-1 1,1 0-1,0 1 0,0-1 0,-1 1 0,1-1 0,0 1-54,-6-5 520,-4 3-43,1 2 80,-2-1-61,1-1-56,0 0-54,-5-1 55,1 0-85,1 3-75,0 1-69,-14 4 241,1 1-48,-6 3 35,-14 7 160,31-10-354,1 1 0,0 0 0,0 1 0,0 1-246,-7 7 363,2 2 33,13-11-155,2 0-32,1 7 120,5-1-98,4 1-75,5 1-38,22 17 77,-17-19-3,-4-1-139,11 11 121,29 33 350,-36-35-386,-1 1-70,-3 1-98,-7-11-31,0 1-34,-3 8-205,-9-5 107,-7-5 82,-6-5 62,7-3 47,0-2 1,0 0-1,0 0 1,-4-1 1,-9-1-34,8 0-66,-11 1-37,3-1-57,-5-2-99,-9-5-218,23 1 123,16 7 352,0-1 0,0 0 0,0 0 0,0 0 0,0 0 1,0 0-1,0 0 0,1 0 0,-1 0 0,0 0 0,0 0 0,1-1 0,-1 1 1,1 0-1,-1-1 0,1 1 0,0 0 0,-1 0 0,1-1 0,0 1 0,0-1 1,0 0 35,2-9-343,0 4 88,2 0-40,0 0-47,2 1-57,0 1-63,0 0-71,2 2-80,-1 0-86,1 1 390,1-1 56,1-1 56,-1-1 56,4-5 24,4-7 84</inkml:trace>
  <inkml:trace contextRef="#ctx0" brushRef="#br0" timeOffset="90254.9">7643 194 6168,'4'-4'239,"-2"1"-81,5-9 118,-5 9-175,0 0 43,-1 0 61,1 0 78,0 1-42,-1 1 47,1-1 55,0 1 58,-1 0-19,1 0 48,0 0 51,0 0 53,0 1 57,0-1 59,1 1 63,0 0 66,-3 1 56,0 3-128,0 4-302,1 0-56,1 0-49,0-1-45,4 9 147,1-1-107,9 28 279,-11-22-263,-2 7-77,4 19 74,-5-42-276,0 1-1,0-1 0,0 0 0,0 1 1,1-1-1,0 0 0,0-1 0,2 3-31,6 8 39,12 15 65,-5-13-127,-6-8-72,2-2-86,2-2-106,-8-4 97,1-1-33,-5 0 203,-1 0-35,0 0-35,3 0-182,-1 0-110,1-1-95,0 0-197,0 0-84,0-2 27,9-5-1036,-11 5 1405,1 0 42,1 0-25,4-2-127</inkml:trace>
  <inkml:trace contextRef="#ctx0" brushRef="#br0" timeOffset="90557.33">7999 237 385,'0'-7'118,"0"-4"-25,1-15 5,-1 17 1,1 0 101,0 4-51,0 0 39,0 0 74,0-1 61,0 1 68,1 0 75,-1 0 82,1 0 90,1-1 94,-1 1 103,3-2-51,-2 6 51,1 11 914,-3 4-496,-1-3-453,-1-1-170,1-1-44,0-2-86,0-1-55,0 11 111,-1 0-54,0 1-52,0-1-46,-1 0-45,0 0-39,0 1-37,-1-1-33,-3 13 129,-1 1-75,-4 11 37,-11 24 142,11-39-253,-5 23 9,12-33-191,1-2-39,0-1-43,0-1-48,0 0-56,-1-1-66,0 1-72,-1-1-84,-2 1-90,0-1-101,6-11 439,-1 2-200,-1 1-68,0 0-65,1 0-62,0 0-61,0-1-58,2-1-56,0-1-55,0-2 340,0 0 44,0-2-26,0-2-141</inkml:trace>
  <inkml:trace contextRef="#ctx0" brushRef="#br0" timeOffset="90887">8398 152 2570,'3'-5'192,"0"0"46,2-4 238,0-1 106,-1-1 96,-1 1 88,-2 0 80,-2 1 70,-4 2 62,-3 1 53,2 4-417,0 1-64,-1 1-59,-1 0-55,0 2-52,-1 0-46,0 1-44,0 0-39,-5 3 80,0 1-74,0 1-24,-3 6 23,-7 13 226,5 4-106,3 16 30,15-39-340,0 1-1,0 0 0,0 0 1,1-1-1,1 1 1,0 0-1,0 0 1,1 4-70,10 25 267,-6-22-175,4 9 80,5 2 56,-8-19-147,13 19 108,0 3-79,-5 0-110,-10-15-52,-3 0-40,-6-1-109,-5-5-71,-5-3-66,-2-4-61,-1-3-56,1-2-52,2-2-46,4-1-42,4 0 261,-3 1-303,-1-3-374,7 4 716,0-1 45,1 2 40,-1-1-40,1 0-48,-1 1-57,2 0 27,0 0-33,1-6-835</inkml:trace>
  <inkml:trace contextRef="#ctx0" brushRef="#br0" timeOffset="91253.23">8512 82 5525,'-4'0'-149,"1"-1"58,0 1 53,0-1 52,1 1 47,0-1 44,0 0 40,1 0 37,0-1 177,0 1 71,1-3 317,2 1 81,3-1 406,-1 1-445,1 1-189,-1 0-78,1 1-164,-1 0-87,1 0-99,-1 1-114,11 0 369,1-1-33,14-3 302,0 0-110,1-1-98,3-1-39,1 1-87,7 1-16,22 8 60,-53-3-385,10 3-35,-6-2-87,-3 1-76,-2 0-108,-3 0 34,-3 1-89,-3 0-79,-2 1-70,-2 0-62,-1 0-52,-1-1-43,0 1-34,-1 1-203,3-4 534,0 1 36,-5 6-495,8-9 800</inkml:trace>
  <inkml:trace contextRef="#ctx0" brushRef="#br0" timeOffset="91566.1">8696 109 1285,'-1'0'-65,"-1"0"44,1 1 43,0-1 39,-1 1 38,1-1 35,-1 2 230,1-1-90,0 1 37,0 1 405,-1 1 270,1 3 641,1 1 11,1-2-631,-1-1-268,0-3-414,1 1-35,-1 1 105,1-2-244,-1 0-34,0-1-36,1 1-39,-1 0-41,0 0-43,4 18 1121,1 30 1566,-3-31-1782,-2-3-221,1 0-97,-1-1-117,0-7-266,0 0-37,1 26 506,-1-13-308,0 0-58,-1 0-66,1-1-71,-2 1-80,0-1-85,-1 0-92,-2 0-100,4-13-43,-1 2-99,2 2-125,-1 15-759,1-18 850,1-2 135,0-1 47,0 0 57,0-2 69,3 1-20,4-3 84</inkml:trace>
  <inkml:trace contextRef="#ctx0" brushRef="#br0" timeOffset="91783.36">9081 123 4883,'0'-6'221,"0"-1"93,0-1 91,0 1 86,0 1 86,0 4 82,0 4 78,0 5 78,-1-1-116,0-1-106,-1-1-86,-1 1-66,-5 7 360,-1 11-100,2 2-121,2 2-105,2 1-92,1 1-76,1 0-64,1-1-48,0-2-34,0-8-58,0 8 49,0-2 48,0 50 569,0-40-498,1-18-198,-1-15-59,1 0-1,-1 0 1,0 0 0,0 0-1,1 0 1,-1 0-1,1 0 1,-1 0 0,1 0-1,-1 0 1,1 0-1,-1 0 1,1 0 0,0 0-1,0-1 1,-1 1-1,1 0 1,0-1 0,0 1-1,0 0 1,0-1 0,0 1-1,0-1 1,1 1-14,11 3 96,-5-1-78,28 1 10,-7-7-37,9-4-63,-5-1-94,-14 3-22,-15 4 81,0 0-1,0 0 0,-1-1 0,1 0 0,0 0 0,-1 0 1,1 0-1,0-1 108,3-2-246,0 1-38,0 0-170,1-1-59,0-1-59,0-1-58,-2-1-58,-3-1-58,-1-1-58,-5-1-57,2 7 746,-1-1 45,-1-1 30,-3-4 29</inkml:trace>
  <inkml:trace contextRef="#ctx0" brushRef="#br0" timeOffset="92076.56">9039 335 4112,'5'0'836,"-1"0"-60,1-1-58,-1 1-55,1 0-52,-1-1-50,1 1-48,-1-1-45,3 0 156,-1 0-87,1-1-78,0 1-70,-1-1-60,1 1-52,-1-1-44,1 1-34,4-2 79,15-2 310,-18 3-364,-1 1 45,7-1-117,18 0 260,-12 2-216,-9 0-135,0 0-48,0 0-60,0 1-70,1-1-96,0 0-103,-1 0-118,-5 1 169,0-1-34,0 0-79,9-1-758,-9-1 680,-2 0 115,-1 0 33,6-6-500</inkml:trace>
  <inkml:trace contextRef="#ctx0" brushRef="#br0" timeOffset="92336.14">9025 179 3726,'0'-6'603,"1"1"60,0 0-6,7-7 2062,-5 10-2152,0 1-37,1-1-46,0 1-56,0 0-66,1-1-76,0 1-86,1 0-96,7-2 421,1 1-105,0-1-91,0 0-78,3-1-32,0 0-69,34-8 119,0 3-115,-17 5-135,-5 3-92,0 0-108,-4 1-70,-1 0-106,0 0-122,-12 1 190,0-1-36,6 0-244,0 1-94,0-1-100,-1 0-107,-7 0 472,-1 0 46,2 0-27,4 0-141</inkml:trace>
  <inkml:trace contextRef="#ctx0" brushRef="#br0" timeOffset="92818.84">9693 53 385,'0'-7'265,"-1"1"49,1 1 84,-2 0 74,1 0 65,-1 1 56,-1 0 48,0 0 37,0 0 2329,2 0-1089,0 2-436,1 1-795,1 0-43,-1 1 93,0-1-86,0 2-97,1-1-106,-1 2-118,0-1-211,0 0-34,0 0-35,1 1-35,-1-1-37,0 1-39,0 5 600,0-1-83,1-1-75,0 0-67,0 0-58,0-1-51,0 0-42,0 1-35,1 0-6,3 20 274,-4-16-235,-1 1 59,0 2-81,1 1 34,1 4 70,2 9 167,2 24 341,-5-19-347,0 15-128,-1 25 182,-2-24-197,-2-10-112,-3-2-93,2-20-109,0-4-78,-1 8-199,7-33 1,13-16-533,-7 17 595,-1-2 97,17-32-184,-9 21 135,-5 7 21,-3 2-19,0 0-59,0-6 263,0-1-82,0-3-83,2 0-57,-2 6-174,1 0 1,7-15 408,6 1-334,-8 19 219,1 1 47,7-3 67,-9 10 45,1 1 34,6 3 309,-17 5-365,0-1 0,0 0 0,0 1-1,0-1 1,0 1 0,0-1-1,0 1 1,0 0 0,0-1-1,0 1 1,-1 0 0,1-1-1,0 1 1,0 0 0,-1 0-1,1 0 1,-1 0 0,1 0 0,-1 0-1,1 0-21,6 26 390,-6-11-81,2 34 268,2-1-60,0 0-59,-3 1-61,-2-44-377,0 10 90,5 23 229,-1-28-280,1-1-51,-2-6 24,8 11 75,1-4-33,-11-11-71,0 0 1,0 0 0,0 0-1,0 1 1,0-1 0,0 0-1,0 0 1,0 0 0,0 0 0,1-1-1,-1 1 1,0 0 0,0 0-1,0-1 1,0 1 0,-1 0 0,1-1-1,0 1 1,0-1 0,0 1-1,0-1 1,0 0 0,0 1 0,-1-1-1,1 0 1,0 0 0,-1 1-1,1-1 1,0 0 0,-1 0-1,1 0 1,-1 0 0,1 0 0,-1 0-1,0 0-3,29-36 16,-7 8-96,-1-3-91,-8 10 70,14-24-143,3 0-42,-22 33 184,1 1 0,1 1 0,0 0 0,1 0 0,0 1 1,3-1 101,-12 9 2,0 1 1,0-1 0,0 1 0,0 0 0,0 0 0,1 0 0,-1 0 0,0 0 0,1 0 0,-1 1 0,0-1 0,1 1 0,0-1-3,-1 2 5,-1-1 1,1 0-1,0 0 1,-1 1-1,1-1 1,0 1-1,-1-1 1,1 1-1,-1 0 1,1-1 0,-1 1-1,1 0 1,-1 0-1,1 0 1,-1 0-1,0 1 1,0-1-1,0 0 1,0 0-1,1 1 1,-2-1-1,2 2-5,8 18 41,-3 4-44,-5-9-35,-1-1-36,1 25-30,3 1-47,2 46-236,-7-67 325,0-10-19,0 0-36,-1-1-40,1 1-40,-1-1-44,1 1-47,-1-1-47,0 1-51,0-1-53,0 1-56,0-1-57,-1 1-60,1 0-63,-1 0-64,1-2 244,0 1 52,1 1-36,0 5-181</inkml:trace>
  <inkml:trace contextRef="#ctx0" brushRef="#br0" timeOffset="95766.77">99 1421 1670,'-5'0'59,"2"0"107,1 0 96,0 0 85,2 0 72,1 0 60,0 0 50,2 0 35,7 0 1453,-5 0-1180,-1 0-279,-1-1-48,1 1-15,-1 0-93,0-1-112,-2 1-192,-1 0-34,14-4 421,-1 0-63,1 1-59,0 0-51,8-1 70,0 0-87,0 1-67,0 0-48,37-6 215,29 4-95,-43-1-176,29-4 65,-22 0-138,9-1-17,39 1 98,0 0 12,-38-1-90,23-4-27,-29 7-46,1 0-55,0-2-74,-15 7 122,-12 2 31,89-20-1,-34 17-30,-50 4-12,-10 1 15,-1-1 0,1-1 0,6-2 23,6-2-40,1 1-66,5 2-66,58 1-285,-65 1 329,-7 0 58,-1 0 37,-10-1 8,1-1 43,3-2 45,13-4 74,-5 1-17,-11 3-69,-6 2-17,26-5 108,-1 1 47,85-7 547,-65 11-467,15-2-253,34-12-106,-74 10 79,-6 2 30,1 3 34,57 2 204,-25 0-94,-35-3-20,-1-3-51,1 0-47,0 3-46,-10 2 1,-1-2 0,0 1 0,0-2 0,14-3 0,-18 4 2,0 0 1,-1 1-1,1 0 1,9 1-3,20 2 66,9 0 115,-23-3-100,45-5 259,-41 2-226,-3 0 34,1 2-70,4 2-49,16 2-53,9 0 29,-35-2-5,1-2 0,0 0 0,-1-1 0,9-2 0,-2 3-1,11-1 23,-26-2 38,-10 3-53,0 1 1,0 0 0,0 0-1,0 1 1,0-1 0,0 0-1,1 1 1,-1 0 0,3 0-8,17-1 84,17-2 142,-23 1-153,-1-1-47,0 0-71,-10 2 45,0 0 0,0 0 0,0 0 1,1 1-1,-1 0 0,0 0 0,2 1 0,15 0 33,5-4 61,4-2-1,62-2-36,-52 7 29,-14-2-63,0-2 45,30-3 119,90 7-149,200 0-76,-336 0 37,0-1 0,1-1-1,-1 0 1,1-1 1,38-3 27,20 8 110,25-1 34,-33-7-8,26-4-178,135 8-172,-138 2 153,42-14 34,-74 14 0,32 1 0,-1-4 0,29-7 0,-75 6 0,1 2 0,-1 2 0,3 2 0,28 0 0,-61-3-45,0 1-87,0-1-75,-1 0-68,3-1-130,-1 0-68,2-1-163,7-1-399,-1-1-10,-6 3 384,-2 0 154,0 0 57,-1 1 129,-1 0 58,1 0 69,0 1 76,498 0 382,-287 0-122,-63 0 3,0 0 53,-133-1-187,0-1 47,5-2 57,16-3 112,2 0 15,-15 3-112,-6 1-59,1 2-47,10 1-24,1-2 0,-1-2 0,5-2 0,24-3 0,0 3 0,1 2 0,-1 3 0,11 4 0,36-1 0,-72-2-4,28 0 12,-23 2-37,-8 1-43,1 3-66,-27-5 134,1 0 0,-1-1 0,1 0 0,0-1 0,-1 0 0,9-3 4,16-1-27,3 3-51,205 2 194,-141 0-125,-69-2 17,-2-3 58,29-2 96,-20 7-224,58-1 105,-58-2-56,-11 0-47,-1-2-62,47-7 90,2 7 41,-1 3 51,1 3 62,2 0 83,-62-2-139,-1 0 1,1-1 0,0-1-67,51-4 164,-28 7-150,9 1-12,1-3 1,0-1-1,37-9-2,-34 4 37,2 3-51,118 5-179,-82 1 106,-86-1-23,0-1 80,0 0 81,9-4 173,-11 3-215,-1 1-70,2 0-92,-1-1-115,-1 2 12,1-1-67,-1 1-77,2 0-82,12-3-1542,-12 1 1386,-1 0 50,0 1 200,-1 0 45,1-1 52,0 1 61,1 0 67,-1 0 77,1 1 82,0-1 91,1 2-283,-7 0 174,0-1 0,1 0 0,-1 0 0,0 1 0,1-1 0,-1 0 0,0 1 0,1-1 0,-1 0-1,0 1 1,1-1 0,-1 0 0,0 1 0,0-1 0,1 0 0,-1 1 0,0-1 0,0 1 0,0-1-1,0 1 1,0-1 0,0 1 0,0-1 0,0 0 0,0 1 0,0-1 0,0 1 0,0-1 22,1 3-161,1-3 65,1 0 62,3 2 25,-3 10 9</inkml:trace>
  <inkml:trace contextRef="#ctx0" brushRef="#br0" timeOffset="97283">868 391 385,'-12'-3'-27,"10"-1"71,2 0 68,0 3 8,0 0 49,0 1 48,0 0 48,0 0 764,0 0-794,0 0 139,0 0 44,0 0-19,0 0-91,0 0 152,0 0 65,0 0 610,0 0 21,0 0 1,0 0-627,-1 0-118,1 0-101,-1 0-88,0 0-79,0 0-50,0 0-32,-2 0 8,1 1-15,1-1 42,0 1 68,-1 1 185,1 1-49,0 1-43,1 1-38,0 1-3,0 0-41,0 4 26,1-1-49,-1 0 47,-2 17 294,-3-1-101,0-2-89,3 2-60,2 40 438,0-38-437,0-12-152,0 0-42,0 0-53,0 0-62,0-3-43,0 1-54,0-1-61,0 1-66,0 0-71,0-1-77,0 2-82,0-1-88,0-2 197,0 7-81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8-04T17:38:34.789"/>
    </inkml:context>
    <inkml:brush xml:id="br0">
      <inkml:brushProperty name="width" value="0.05" units="cm"/>
      <inkml:brushProperty name="height" value="0.05" units="cm"/>
    </inkml:brush>
  </inkml:definitions>
  <inkml:trace contextRef="#ctx0" brushRef="#br0">6718 452 8481,'0'-6'-14,"-1"0"34,-2-5 118,-2 0 125,-1 2 115,-2 0 107,-2 2 97,-1 2 90,-1 1 81,4 2-311,0 1-39,0-1-37,0 1-34,-8 0 237,1 1-109,-3 1-29,0 2-99,-4 2-22,-11 6 92,26-7-292,1-1 0,0 1 0,0 0 0,0 0 0,0 0 0,1 1 0,-5 5-110,-33 40 685,24-27-362,14-17-222,0 1 0,1-1 0,0 1 1,0-1-1,0 1 0,1 0 0,0 1 0,1-1 1,-2 5-102,2-5 96,1 0 0,0 0 0,1 0 0,-1 0 0,1 0 0,0 1-96,8 32 434,9-2-63,5-10-124,4-5-68,7-5-79,4-5-91,-16-9-90,1 1 53,50 6 57,-41-8-82,-12-3-31,-1 0-54,1-1-63,-1-2-77,1 0-87,-1-1-99,1-2-111,-1 0-121,-9 2-42,0-1-79,-1 0-162,9-9-1375,-12 8 1556,-1 0 132,0 0 57,0-1-31,0-1 70,0-1-47,1-6-233</inkml:trace>
  <inkml:trace contextRef="#ctx0" brushRef="#br0" timeOffset="280.58">6919 424 1670,'0'-4'22,"0"1"41,0 0 37,0 0 36,0-3 228,0-1 103,0 2-44,0 0 38,0-18 1831,0 15-1566,0 3-390,0 1-47,0-1-55,0 1-64,-3-5 899,-2 11 22,3 2-486,0 1 69,0 2 89,1 1 110,1-1-380,0 0-54,-1-1-50,0 1-43,0-1-39,0 0-35,-2 7 188,1 0-68,-3 20 431,5-19-482,1 35 597,0-14-358,1-6-146,2 1-62,-1-5-118,2-1-63,1-1-69,1 0-79,-3-9-120,5 19 25,-6-21-36,-1-1-64,0-1-93,1 0-117,-2-5 130,1 0-39,-1 0-40,0-1-43,1 1-48,0 0-49,-1-1-52,1 0-56,0 1-58,0-1-61,-1-2-266,0 1-1381,-1-3 1646,0 0 44,0 0-124,0 0 86,0 0-51,0 0-268</inkml:trace>
  <inkml:trace contextRef="#ctx0" brushRef="#br0" timeOffset="541.79">7289 438 385,'1'-1'309,"1"-1"-179,-1 0 53,1 0 49,-1 0 46,1 1 41,-1-1 37,1 0 34,0-2 382,0 1 73,1 1 30,0-3 1228,-3 4-867,0 1-1232,-2 0 1251,-3-1-61,-3 2-68,-2 4-75,3 0-526,0 0-69,-1 0-63,0 0-59,0 1-54,-1-1-47,1 1-44,-1-1-38,-2 2-12,1 0-39,-9 4 8,-21 13 58,29-17-77,0-1 46,9-5-115,-31 18 354,19-11-181,1 0-1,0 1 1,1 1-1,-1 0-192,-3 7 273,1 2 46,8-4-78,8-3-47,0-10-175,-1-1 1,1 1-1,0-1 1,0 1-1,0-1 0,0 0 1,0 1-1,1-1 1,-1 0-1,0 0 0,0 0 1,1 0-1,-1 0 0,1 0 1,-1 0-20,10 4 97,0-1 0,0 0 0,0 0 0,1-1 0,0 0-97,-2-1 95,9 2 48,1-1-1,-1-1 1,2 0-143,37 0 181,-21 0-130,-4 0-68,46 2-14,-54-5-19,2-2-41,-18 2-104,1 0 86,1 1 57,6 0 42,-5-1-20,-3 1-33,-3 0-32,1-1-48,-1 1-21,0-1-47,-1 0-52,1 0-59,-1 0 4,-1 0-48,1 0-51,0 0-56,-1-1-58,1 0-61,0 0-66,-1 0-69,-1 0-21,0 0-49,0-1-208,3-2-555,-6 5 1558</inkml:trace>
  <inkml:trace contextRef="#ctx0" brushRef="#br0" timeOffset="-1122.05">4698 691 8224,'-2'-1'100,"-6"-5"-59,5 4 16,0 1 65,1 0 47,-1 1 76,1 1 91,0 0 104,0 1 119,2-1-230,-1 1 35,1 0 37,-1 0 38,1 0 41,0 1 42,-1 3 66,0 0-73,-1 1-63,-1 0-53,1 0-26,-1 1-36,2-5-225,0-1-1,1 1 0,-1 0 1,1 0-1,0 0 1,0 0-1,0 0 0,0 0 1,0 0-1,1 0 1,-1-1-1,1 1 0,0 2-111,3 9 285,3 24 461,-6-22-513,2-36-306,7-26 56,-1 8-39,-5 15-55,-3 18 96,3-19-149,1 0 0,0 0 0,6-10 164,-2 13-68,2 0 43,12-23 25,-17 30 0,1 1 0,1 0 0,0 0 0,1 1 0,0 0 0,10-10 0,36-21 43,-17 15 64,-19 14 22,2 2-47,2 7-52,-21 5-32,-1 0-1,1 0 1,0 1 0,-1-1 0,1 0 0,0 1-1,-1-1 1,1 1 0,0 0 0,-1 0 0,1 0-1,0 0 3,1 1-41,-1 0 0,0 0 0,1 0 0,-1 0-1,0 0 1,0 0 0,0 1 0,-1-1 0,1 1 0,1 2 41,-2-2-57,0 1 0,1-1 1,-1 1-1,-1-1 0,1 1 1,0 0-1,-1 0 0,0-1 1,0 1-1,0 0 0,0-1 0,-1 3 58,-2 9-234,-1 0 1,-1-1-1,0 0 1,-1 0-1,-1 2 233,-5 11-401,6-14 200,-1-1 44,0 0 39,-1-1 36,-1 2 28,1-1 36,-3 14 72,10-5 52,2-17-85,0-1 0,0 1 1,0-1-1,0 0 0,1 0 0,-1 0 1,1 0-1,0 0 0,0 0 1,1 2-22,13 14 245,0-1 1,2 0 0,0-1 0,8 5-246,20 12 387,-14-8-183,-29-22-192,0-1 0,-1 1-1,1-1 1,-1 1 0,0 0 0,1 0 0,0 3-12,0 10-10,-5 0-35,-8-1-40,-8-1-40,-16 1-129,17-10 27,-1-1-1,-1 0 1,-17 1 227,4-2-199,-2-1 7,-1-2 0,1-1 0,-7-2 192,22 1-101,0-2 0,0 0 1,-17-6 100,31 7 27,0 0-73,1-1-72,0 0-69,1 0-66,0 0-63,1-1-61,1 0-58,0 0-55,0 0-53,2 0-49,0 1-47,1-1-44,0 0-42,2 0-38,1 1-36,0-1 180,2 1 113,0-1 113,0 1 112,-2 0 136,1 0 56,0 0 38,4-1 36,-10 4 15</inkml:trace>
  <inkml:trace contextRef="#ctx0" brushRef="#br0" timeOffset="-739.07">5310 424 7581,'1'-2'161,"0"1"-72,1-1-59,3-3-102,-3 2 83,0 1 41,-2 0 49,1 0 28,0 1 48,-1-1 56,0 1 60,0-1 69,0 1 75,0-1 81,-1 1 88,1 1-131,0 0-38,1 0-38,-1 0-35,0 0 264,1 0-121,-1 1-197,1-1-56,0 0-49,-1 0-43,2 0 55,-1 0-104,2 1 0,-2-1-22,-1 0-4,1 0 34,-1 0 44,0 0 49,2 2 250,-1 0-67,0 0-61,1 1-52,-1 1-5,0-1-54,1 2-12,0 2 37,1 3 58,-1-5-45,3 10 159,-1 1-48,-2-1-42,0 1-42,-1 0-36,-1 0-36,-1 17 127,1-13-182,0 1-35,2 21 45,1-26-146,3 35-1,-3-37-28,-1 1-1,2-1 0,0 0 1,1 0 2,3 11-12,-8-23 9,0 0-1,1 0 1,-1 0-1,1 1 1,-1-1 0,1 0-1,0 0 1,0 0-1,0 0 1,0 0 0,0-1-1,0 1 1,0 0-1,1 0 1,-1-1 0,1 1-1,-1-1 1,1 1-1,-1-1 1,1 0-1,0 1 1,0-1 0,0 0-1,0 0 1,0 0-1,0-1 1,0 1 0,0 0 3,12 1-50,-1 0 1,1-1 0,13-1 49,-10 0-60,2-2-44,0 0-58,2 0-105,0-2-114,-11 3 141,1-1-37,-1 0-40,0 1-42,0-1-35,0 0-46,-1 1-37,12-6-694,-8 1 506,-5 2 278,0-1 41,3-1-29,4-4-144</inkml:trace>
  <inkml:trace contextRef="#ctx0" brushRef="#br0" timeOffset="-358.09">5993 523 2570,'0'-3'22,"0"-2"100,0 1 96,-1 0 88,1 0 76,0-1 163,-1 1 80,0-1 204,-2 0 516,-1 1 32,0 2-491,0 1-193,-1 1-60,0 1-163,0 0-63,0 0-73,-2 1-83,1 0 212,-1 1 54,0-1-64,0 1-55,-1 0-48,-2 1 75,0 1-58,-21 17 687,19-9-541,-23 33 699,6 3-108,18-22-601,4 0-38,4 2-40,5 2-44,7-7-191,-6-21-167,-1 0 1,1 1 0,0-1-1,0 0 1,0 0-1,0 0 1,0-1 0,2 1-24,3 3 57,1-1 0,0-1 0,0 0 0,0 0 0,8 2-57,20 0 132,1-7-45,-16 0-49,4 0-13,-1-3-103,0-3-96,-2-3-90,-2-3-84,-5-4-75,-3-4-71,-6-4-63,-4 9 162,-2 0 37,-2-16-260,-3 9 225,-1-1 50,-9-21-244,-15-17-159,15 38 398,-3-3-94,0 2-82,13 19 412,-1 0-41,1 2-40,0 1-36,-4-1-326,2 4-111,2 3 69,1 2-45,0 4-172,1 9-451,2-12 1148,0 1 84</inkml:trace>
  <inkml:trace contextRef="#ctx0" brushRef="#br0" timeOffset="-5270.71">299 917 4883,'0'-2'-116,"0"0"57,0-1 55,0 0 53,0 0 50,0 1 47,0-1 46,0 0 42,0 0 41,0 0 37,0 1 36,0-1 33,0-1 470,0 1 103,0 2-629,0 0-38,0 1 19,0 0 104,0 0 191,0 0-121,0 0-105,0 1-88,0-1-52,0 1-70,0 1-35,0 1 115,0-1-120,0 0 27,0 0 51,0 6 468,-1 1-101,1-1-93,-1 1-83,-1-1-73,1 0-65,0 1-54,-1-1-46,0 4 12,-2 21 141,4-20-128,-5 30 292,-4-5-108,2-15-199,2 2-56,-4 42-58,5-32-61,1 33 9,3-65 1,0 0 1,0 0-1,0-1 0,1 1 1,0 0-1,-1 0 1,1 0-1,0 0 0,0-1 1,1 1-1,-1 0 1,0-1-1,1 1 1,0-1-1,-1 0 0,1 1 1,0-1-1,0 0-1,2 1 7,0 0-1,0 0 1,-1-1-1,2 1 1,-1-1 0,0 0-1,0 0 1,1-1-1,-1 1 1,5 0-7,0 0 17,0 0 0,0-1 0,0-1 0,0 1 0,0-1 0,0-1 0,-1 0 0,1 0 0,0-1 0,0 0 0,5-2-17,27-7 187,-21 7-130,0 1-35,4-1-51,-1 0-74,0-3-86,-1-3-99,7 2-492,-19 6 470,0 1-52,-3 0 59,0 1-41,0-2-49,-1 1-54,0-1-61,0 0-67,-1 0-73,0-2-78,-3 2-565,-2 0 504,0 0 447,0 0 32,0-6-500</inkml:trace>
  <inkml:trace contextRef="#ctx0" brushRef="#br0" timeOffset="-5003.26">270 1171 5140,'16'-2'134,"-2"0"51,1-2 51,-2-1 52,9-2 247,1 2 121,24-2 836,-14 3-557,-12 2-434,-1-1-62,0 1-79,0-1-94,0 0-108,-11 1-125,1 1-34,0-1-34,-1 1-37,0-1-39,0 0-41,-5 1 129,-1 0-41,0 1-38,0-2-35,3 0-229,0-1-105,-1 0-23,-1-1-48,6-11-1355,-9 7 1131,-1 5 662,0 0 40,0-1 28,0-1 26</inkml:trace>
  <inkml:trace contextRef="#ctx0" brushRef="#br0" timeOffset="-4765.37">214 861 6553,'0'0'-163,"0"-2"27,1-2 2,0 0 48,2 0 43,1 1 40,5-5 94,2 1 102,-1 1 20,13-4 341,-12 7-269,12-3 217,35-3 754,-21 6-563,-11 2-296,-13 1-240,-1 0-35,-5 0 16,1 0-36,0 0-36,-1 1-33,8 0-57,0 0-108,3 1-147,0 1-103,3 0-177,11 3-382,-2-1 79,-10-2 361,-3-2 367,9 0 97,-26-1 37</inkml:trace>
  <inkml:trace contextRef="#ctx0" brushRef="#br0" timeOffset="-4400.58">882 791 5140,'-4'0'93,"1"0"39,-4 1 238,4 0-16,0 0 53,-2 2 513,3 5 448,1-4-814,1 1 3,1 1-92,-1 0-143,0-3-206,0 1-34,0 10 531,0 0-68,0 1-64,0 0-58,0 0-55,0 0-48,0 0-45,0 0-40,0 12 104,0 0-85,0-1-61,0 34 192,0-25-83,2 2-242,3-3-50,1 20-38,-4-33-75,5-4 4,-4-12 66,3 0-87,16-5 38,-19 0 27,9-1-31,0-2 52,3-2 45,5-4 68,6-2 36,1 2-116,36-9 67,-44 13-76,1 0-37,1 1-63,0-1-77,1 1-95,-1 0-110,-5 3-168,-10 1 268,1-1-71,0 0-102,-4 0 184,0-1-36,1 0-170,0-1-82,-1-1-92,1 0-99,-1-1 290,0 0 54,0-1-32,2-4-166,-5 10 613</inkml:trace>
  <inkml:trace contextRef="#ctx0" brushRef="#br0" timeOffset="-3930.32">1324 1073 10151,'0'4'321,"0"0"-34,0 4 202,0 0-115,0 0-64,0 1-14,2 10 337,0-12-373,-1-3-32,1 0 33,1 0 42,-1-1 47,-1-1-24,-1 0-104,-2 1-95,-1-1-86,1 0-78,-1-1-68,1 0-60,1-1-51,2-8-220,-1 0 69,1-1 59,0 1 48,1-6-118,5-20-357,-3 13 363,-4 1 113,0 5 124,1-2 44,9-45 23,5 0 95,-4 32 34,1 0 38,3 2 43,2 2 47,-12 21-148,5-9 107,-1 2 81,2-1 96,0 1 110,-2 7 73,1 7-80,0 6-65,-1 4-47,21 52 805,-27-58-945,2 7 20,-1 1-33,1 7 32,0 1-39,9 32 205,4-11-40,-13-24-226,0 2-40,8 8-47,-7-16-49,0 1-59,0 1-82,-1 0-102,-3-7 63,1 0-107,-1 0-56,0-1-82,0 0-80,-1-2-79,-3 1 148,-6 3-95,8-9 571</inkml:trace>
  <inkml:trace contextRef="#ctx0" brushRef="#br0" timeOffset="-3751.58">1324 1017 4112,'24'-15'229,"6"6"44,30 4 339,-47 5-478,0-1-40,0 1-41,0-1-40,-1 0-39,1-1-38,-1 1-37,0-1-38,0 0-35,0 0-36,0 0-34,0-1-34,12-3-377,0 0-126,-5 1 253,7-3-122</inkml:trace>
  <inkml:trace contextRef="#ctx0" brushRef="#br0" timeOffset="-3335.99">2050 720 8738,'4'-9'80,"6"-20"-62,-5 16 69,-2 8-3,-1-1 38,0 1 44,1-1 51,0 0 92,0 1 80,0 0 89,0-1 98,0 2 108,1-1 116,-1 1 126,-1 3-413,-1-1 34,-6 7-377,0 0-35,-2 1 46,1-2-88,1-2-105,1 0-39,-1 3 92,-69 79-169,63-70 179,0 2 89,-2 5 116,-2 12 234,10 1 21,8-13-219,6-5-107,5-2-76,-2-5 18,-1 1 0,-1-1 0,1 2 0,-1 0 0,3 5-127,9 17 199,-11-14-137,-1 1-46,-2 0-54,0 1-65,-4 2-193,-7-5-58,-10-2-122,10-14 381,0 0 1,0-1 0,0 1-1,0-1 1,0 1-1,0-1 1,-1 0-1,-1 0 95,-33 3-714,14-4 310,6-1 139,3-1 82,-8-2-194,1 1-42,1-1-63,1 0-82,10 2 433,3-1-88,1-1-74,2 0-62,1-3-308,5-5-449,4 3 313,0 3 305,-1 1 123,1 1 48,-1 0 101,0 0 48,1 1 55,0 0 62,13-7-61,15-6 86</inkml:trace>
  <inkml:trace contextRef="#ctx0" brushRef="#br0" timeOffset="-3051.59">2249 664 1285,'0'0'490,"0"0"-109,0-1-94,0 1-81,0-1-51,0 0-62,0-3 40,0 2-31,0 1 7,0 0 51,0 0 4,0 0 42,1 1 48,-1-1 52,0 0 58,1 0 64,-1 1 68,1-1 74,2-2 203,1 0-123,1 1-110,1 0-98,0-1-21,2 1-99,1 0-34,5-1 24,5 0 61,-14 1-213,1 1 35,15-5 414,1 2-77,0 1-70,0 0-59,4 2 13,1 0-58,5 1 16,16 2 128,-2-1-33,-15-1-118,11-1 55,-24 0-288,0 1-40,-1 0-53,0 0-67,-6 1-30,-1 0-39,0 0-45,-1 1-47,-4-1 30,-1 2-46,0 0-46,-1 0-42,-1 1-42,-1 0-40,-2 0-37,0 0-37,-3 2 2,-4 3-106</inkml:trace>
  <inkml:trace contextRef="#ctx0" brushRef="#br0" timeOffset="-2798.7">2462 691 1285,'0'0'327,"0"0"-54,0 0 299,0 1-110,0-1-95,0 1-80,0 0-67,0 0-49,1 4 428,-1-3-334,1-1-94,0-1 34,1 2 551,0 0-91,0 0-84,0 0-73,0-1-128,-1 0-42,2 2 232,-1-1-133,4 10 594,-4-5-536,2 29 1713,-4-9-809,0-4-347,0-11-580,-1-1-45,1 0-53,-1 0-54,1 0-61,0-1-67,0 4 114,-2 0-37,0 0-39,-1 0-38,0 0-40,1 1-42,0-1-43,2 0-43,0-3-30,1 16 56,0-11-79,1-4-69,-1-1-93,0-5 34,0 0-40,1 0-47,-1 0-50,0 0-55,1 0-59,0 0-63,0-1-69,-1 0-40,5 1-854,-1-5 621,-3-1 343,1-2 53,1 0-30,1-3-168,-5 5 615</inkml:trace>
  <inkml:trace contextRef="#ctx0" brushRef="#br0" timeOffset="-2534">2905 747 8738,'0'-11'70,"1"6"18,1-1 45,-1 0 54,1 0 61,0 1 70,0-1 77,0 3-84,0 0 40,0-1 42,-1 1 45,1 1 48,0-1 49,0 1 53,0-1 54,-2 3-188,1 0-42,-1-1-41,1 1-38,-1 0-36,1 1-35,0-1 169,0 1-112,0 0-93,0 1-77,1-1-59,-1 1-37,1 2-1,-1-2 51,0-1 59,-1 0 107,3 9 266,0 0-89,-1 1-79,1 0-69,-1 2-20,1 0-72,-1 4-30,2 7-5,0 3-12,-1-10-11,-1 26 91,-2-22-159,2-1-35,-1-15-52,5 35-26,-5-29-26,-1 1-62,-1-2-44,0 1-73,-1 0-86,-2 2-99,3-7 110,0 0-108,1-2 45,-1 1-57,0-1-54,0 0-56,-1-1-52,-1 1-54,0-2-51,0 1-52,0-2 231,0 0 53,-1-1-41,-1 0-198,5 0 706</inkml:trace>
  <inkml:trace contextRef="#ctx0" brushRef="#br0" timeOffset="-2236.77">3558 677 10151,'6'-6'51,"-2"0"94,-2-1 77,-1 1 66,-1-1 43,-1 1 35,-11-12 914,5 13-774,-3 1-70,5 4-261,0-1-34,-3 1 198,-1 1-47,0 0-41,0 0-32,-7 3 111,-17 4 338,14-2-242,0 3-52,1 1-49,-1 1-47,-10 7 75,3-3-157,-1 2 59,2 3 49,1 1 38,16-13-203,1-1 1,0 1 0,1 0 0,-1 1-1,2-1 1,-1 1 0,1 1 0,1-1 0,-1 1-1,2-1 1,-1 2-140,0 7 300,3-1-43,7 11 155,7-7-156,21 12 61,-24-26-226,0 1 0,1-2-1,0 0 1,5 2-91,29 11 206,-5-5-89,-2-2-75,-14-6-121,34 3 45,-40-8-12,0 0-51,2-1-94,0 1-113,-10-1 101,0-1-38,-1 1-42,1 0-44,0 0-80,0 0-61,0 0-64,0 0-68,-10 0 600,5 0-633,4-2-920,-5-1 677,-1-1 369,0 0 59,0-2-35,2-4-178</inkml:trace>
  <inkml:trace contextRef="#ctx0" brushRef="#br0" timeOffset="1619.26">8512 324 8224,'0'-10'-59,"1"0"76,0 1 80,0 0 84,0 1 36,-1 1 64,1 0 66,-1 0 67,0-1 71,0 1 71,-1-1 76,-1 0 76,1 1-166,0 1-45,1 0-48,0 1-52,0 5-397,-1-3 527,-3-1 102,-6 0-208,0 3-63,-1 1-60,-1 3-53,1 1-48,-1 2-44,1 1-37,0 2-34,-14 16 14,21-20-96,-1 1 1,1 0-1,0 0 1,1 0-1,0 0 1,0 1 0,0-1-1,0 1 1,0 7-1,-2 15 26,5 0 35,3 5 47,9 15 97,-6-34-120,1 0 0,0-1 1,0 0-1,4 4-85,23 28 137,-30-41-108,15 19 26,-10-10-79,-1 0-37,-3 0-39,-3 0-43,-4 0-44,-4 0-46,-7-1-127,-4-3-66,-14-2-309,-3-6-74,25-2 530,0-1 1,1 0 0,-1-1-1,0 1 1,1-2-1,-6-1 279,-3-5-524,4-1 37,9 5 73,2-2 89,2-2 26,1-3-32,-1 3 94,0 1 8,1 0 62,7-11-227,-2 12 158,-2 3 69,-1 0-43,1 0-50,1 0-59,-2 1 42,1-1-40,0 1-42,0-1-47,5-5-110,6-7-105,-13 14 559</inkml:trace>
  <inkml:trace contextRef="#ctx0" brushRef="#br0" timeOffset="1931.39">8811 324 7581,'-20'-11'44,"-9"-8"-94,17 10 66,0-1 72,1 0 105,5 4-28,0 0 49,1 0 54,-1-1 61,0 0 65,0 0 72,0 0 78,1 0 84,-1 0-147,-27-42 2377,23 27-1709,9 12-714,0 1-35,3 0-41,1 1-46,3 0-53,2 1-58,3 1-65,2 0-71,102-29-103,-66 23-96,22-2 133,-38 9-110,-1 2 0,26 1 110,-34 3-74,-1 1 0,1 0 1,-1 2-1,5 2 74,-11-2-156,-2 1-37,-2 2-52,-1 0-67,-5-1 61,0 1-39,0 1-44,-2 1-48,-1-1-15,-1-2-85,0 0-72,-2 0-57,-1 0-178,-4 12-1544,0-9 1374,1-3 384,0 0 65,0 0-38,-2 5-204,5-11 738</inkml:trace>
  <inkml:trace contextRef="#ctx0" brushRef="#br0" timeOffset="2277.3">8840 297 7838,'-5'0'13,"2"0"35,1 0 34,0 0 54,3 0 526,0 1-58,0-1-54,0 1-52,0 0-48,0 1-44,0-1-43,0 1-37,-1 0 19,1 1-46,0-1-38,-1 1-34,2 4 214,-1 2 87,0-4-92,-1-2-65,5 10 375,1-1-101,2 4 24,-2 1-73,-3 3-162,1 3-9,4 5-106,-3-11-260,5 32 210,-7-32-251,0-1-77,0 0-103,-1-8 34,0 0-36,1 1-115,1 0-78,0-1-84,0 0-93,7 5-873,-5-7 844,-2-2 238,2 1 36,10 11-446</inkml:trace>
  <inkml:trace contextRef="#ctx0" brushRef="#br0" timeOffset="2550.82">9295 395 4883,'0'-10'111,"0"-7"-40,-1 12 32,-1 2 110,1 1-5,-1 1 68,-1 0 80,0 0 90,0 0 100,-1 0 110,0 1 120,1 0-340,0 0 35,0 1 415,-1 0-123,1 1-111,-1 1-100,0 1-88,0 0-78,0 0-66,0 1-55,-2 4 131,-6 10 350,9-15-394,-4 12 269,2 1-99,3-8-187,0 0 0,1 1 1,0-1-1,0 6-335,2-1 311,1-2-56,3 0-50,1-2-44,1-1-41,1-1-35,11 5-1,-1-6-77,-12-5-20,0 0 1,0-1-1,0 0 1,0-1-1,0 1 1,1-1-1,4-1 13,11-3-5,16-7-527,-15 0 115,-11 2 111,-2-2-46,-2-3-54,-2-3-65,-3 5 138,-2 0 41,-1 0 38,-1 1 33,-2-7-54,-3 0 58,-1 1 46,-1 1 34,-1 2-8,0 0 0,-1 1 1,-5-6 144,-1 1-191,2 3-68,8 9 107,0 2-40,3 2 32,0 0-34,-2 0-222,2 2 157,0 0-38,2 0-274,1 0 67,-1 1 62,1 0 57,-1 0 52,1 1 48,0-1 42,0 1 37,0 1-84,1 1 77,2 6-283,-2-8 202,3 1 210,0 0 34,12 5 12,-16-8 38</inkml:trace>
  <inkml:trace contextRef="#ctx0" brushRef="#br0" timeOffset="3024.55">9723 353 6939,'-3'0'44,"0"0"38,0 0 36,0 1 34,-2 0 240,0 0 104,1 1 71,0 0 62,0 1 124,-2 7 1063,5-5-1195,-1 4 247,2-4-485,0 0-44,1 9 119,2 0-86,3 2-12,5 8 70,1 0-33,-7-7-98,-1-3-1,-3 0 65,-1 0-194,0-4-49,0-1-48,0-2-48,0-3-53,0-3-49,-2-1-157,0 0 210,0 0 0,0 0 1,0-1-1,0 1 0,1-1 1,-1 1-1,0-1 0,0 1 0,1-1 1,-1 0-1,1 0 0,-1 0 1,0 0-1,1 0 0,0 0 0,-1-1 1,1 1-1,-1-1 25,-1-1-48,0-1 1,0 0-1,1 0 0,-1-1 0,1 1 1,0 0-1,-1-2 48,-4-15-117,2 0 37,0 1 42,3 4 45,-1 2 46,2-1 0,0 1 0,1-11-53,1 12 24,0 0 1,1 0-1,3-13-24,-1 14 2,0 0 0,0 1 0,1-1 0,0 1 0,3-3-2,-1 2-6,0 2 0,1-1 0,1 1-1,-1 0 1,2 0 0,-1 1 0,1 0 0,4-1 6,4-4-32,3-1-39,-4 5-30,-1 0-1,1 0 1,7-1 101,9 0-103,-1 6 55,-1 9 80,-3 10 108,-10 5-80,-9 3-77,-8 3-68,-6 0-59,-5 0-50,-2-1-42,-13 16-325,10-19 120,-32 32-981,24-34 861,1-2 154,10-10 251,1 1 37,8-7 94,-10 7-90,1 0 40,1 0 54,2 2 69,3-2 29,1 0 42,1 2 45,1 2 50,2 3 263,8-2-40,4 0-41,4-1-44,1-2-45,1-1-45,-1-2-47,-3-2-49,-5-1-191,1-1 43,0 1 48,5 3 88,3 0 46,-5-2-106,-3-1-65,1 0-65,-3-1-54,1 0-68,0-1-76,0 0-87,-2 0-21,1 0-73,0-1-79,-1 0-85,1 0-91,-1 0-97,1-1-103,0 0-108,-5 0 752,0 0 45,0 0 39,-1 0 36,1 0 18,1 0 35,4-2 14,18-9 39</inkml:trace>
  <inkml:trace contextRef="#ctx0" brushRef="#br0" timeOffset="3444.89">10207 438 6553,'0'-3'21,"0"-1"37,0-2 162,-1 0 43,1 2 63,0-3 253,1 3 71,3 1 472,-1 5-593,1 2-56,-4-3-109,1-1-42,-1 1-39,1 0-37,-1 0 144,1 1-116,-1 0-73,0-1-103,0 1-70,-1 2-36,1-3 28,0 0 35,0 0 50,0 0 65,2 9 336,1 1 80,2 8 614,-7-10-749,0 0-89,-4 2-9,-2 5 103,1-4-22,3-7-401,-4 1-23,7-6-10,1 0 0,-1 0 0,1 1 0,-1-1 0,1 0 0,-1 0 0,1 0 0,-1 0 0,1 0 0,-1 0 0,1 0 0,-1 0 0,1 0 0,-1 0 0,1 0 0,-1 0 0,1 0 0,-1 0 0,1 0 0,-1 0 0,1-1 0,-1 1 0,1 0 0,-1-2-3,0-1-1,0 1 1,1 0 0,-1 0 0,1-1 0,-1 1-1,1 0 1,0-1 0,0 1 0,0 0-1,0-1 1,1 1 0,-1-1 3,4-18-108,2-2-85,2 0 83,2-4 49,6-14 22,-8 20 1,0 1-35,25-48-171,31-27 6,-62 91 227,32-37-92,-6 14 91,-9 12 51,0 2 46,1 3 59,1 3 67,-20 6-196,1 1 0,-1 0 0,1-1-1,0 1 1,-1 0 0,1 0 0,0 0 0,-1 1-1,1-1 1,0 0 0,-1 0 0,1 1-1,0-1 1,-1 1 0,2 0-15,0 1 34,0 0 1,-1 0-1,1 0 0,-1 0 0,1 1 1,-1-1-1,0 1 0,0-1 0,0 1 1,0 0-1,0 0 0,0 1-34,18 44 371,-12-19-222,-8-28-145,11 38 148,-1 0-37,4 16-12,1-1-57,2 0-50,2-3-44,-10-26-109,-7-15 62,-1-3-22,-1-1-60,-1 0-28,0-1-63,-1 0-73,-1-1-82,0 1-93,-2-1-102,0-1-111,-2 1-123,4-3 411,-1-1 79,-1 0 81,0-1 80,1-1 97,-1 0 41,-2-1 26,-3-1 27</inkml:trace>
  <inkml:trace contextRef="#ctx0" brushRef="#br0" timeOffset="3695.23">10193 353 2955,'13'-1'354,"3"-5"81,1-1-46,1 2 79,0 0 0,0 2 0,16-2-468,31 0 845,-20 1-331,-21 3-294,0 2-35,1 0-38,0 1-38,9 1-25,-1-1-79,20-7-126,-34 2 49,40 1-185</inkml:trace>
  <inkml:trace contextRef="#ctx0" brushRef="#br0" timeOffset="4044.51">11217 71 9637,'0'-4'-93,"-1"0"49,1 1 47,0 0 41,-1-1 91,0 1 68,-1 0 54,0 1 39,-6-1 611,4 3-542,-2 0-21,-1 0-100,1 0-147,-1 0-92,-42 4 549,3 8-89,-4 12 16,38-17-317,0 1 1,1 1-1,0 0 1,-8 9-165,-9 13 343,3 3 37,-3 16 216,9-6 11,11-22-257,0 1 35,4-3-21,2 0-77,3-1-67,2-1-59,6 6-15,4-3-72,-10-17-69,1 0-1,0 0 1,0 0-1,0 0 1,0-1-1,1 0 1,0 0-1,-1 0 1,1 0-1,0-1 0,0 0 1,1 0-1,-1 0 1,2 0-5,34 3 98,-30-5-51,16 0-1,-2-1-84,0-1-68,0-1-49,-14 1 60,-1 0 1,0-1-1,0 0 0,0 0 1,0-1-1,0-1 0,-1 0 0,9-5 95,-7 2 111,0 1-88,0 0-73,0-1-61,-1 1-44,1-1-35,23-16-522,-21 13 437,1 0 64,-1 0 104,-6 5 108,0-1 56,0 1 64,-1 0 71,-5 5-160,-1 1 1,0-1-1,1 1 1,-1-1-1,0 1 1,1-1-1,-1 1 0,1 0 1,-1-1-1,1 1 1,-1-1-1,1 1 0,-1 0 1,1 0-1,-1-1 1,1 1-1,-1 0 0,1 0 1,0 0-1,-1 0 1,1-1-1,-1 1 0,1 0-32,3 5 399,-1 6 63,0-2-162,1 5 91,-1 2-99,0 0-91,-2 0-80,0 1-74,-1 0-63,0 0-55,0 0-46,0 5-88,0-10-127,2 0-103,1 1-136,-2-11 442,-1 1 0,1-1 0,0 0 0,0 0-1,1 1 1,-1-1 0,0 0 0,1 0 0,-1 0-1,1-1 1,0 1 129,7 5-454,-4-5 337,3-2 84</inkml:trace>
  <inkml:trace contextRef="#ctx0" brushRef="#br0" timeOffset="4400.87">11800 113 9894,'10'-12'211,"-6"7"-102,0 0 40,0 0 111,-3 2 108,-2 3-137,0 1 36,-2 2 39,-1 0 42,-2 5 469,1 1-114,0 3-115,1-1-111,2-4-257,0-1-35,-1 1-35,0-1-35,-7 16 181,0 1-44,-15 51 441,15-39-370,3-8-95,-5 20 215,9-36-304,1 0-1,0 0 0,1 1 0,0-1 1,0 1-1,2-1 0,-1 1 0,2 5-138,8 5 198,14-3 1,-20-16-167,28 10 292,3-10-62,1-6-64,0-2-64,-2-1-67,-6 2-54,-1-2-45,-1 0-49,-2-1-49,-17 5 81,18-6-228,-11 3 46,-3 0-12,-1 0-65,-2 1-8,0-1-66,1-1-73,0 0-83,-3 3 162,-2 0-155,-1 0 61,0 0 51,-1-1 44,0 0-2,0-1 32,0-17-1145,-5 14 860,1 3 59,-2 0-101,2 2 290,0 1-34,0 0-37,-1 0-41,-2-1 35,0 1 49,-1-1-35,-4-2-168</inkml:trace>
  <inkml:trace contextRef="#ctx0" brushRef="#br0" timeOffset="4581.8">11886 310 385,'-12'0'19,"1"2"48,2 2 64,1 2 81,7-6 209,2 1-76,-1-1-65,1 0-54,2 1 100,4-1 255,-5 0-333,-1 0 88,7 0 521,-1 0-58,1 1-56,0-1-53,0 0-50,0 0-48,0 1-45,-1-1-43,8 0 328,0 1-120,0-1-102,-1 0-86,0 0-112,0 0-43,50-5 1144,-36 1-1181,-8 2-175,-3 0-88,0 0-70,-2 1-65,-1 1-69,0-1-76,-1 1-84,-13 0 288,12 0-350,9-5-576,-15 2 697,1-2 55,-2-1 97,4-2 61</inkml:trace>
  <inkml:trace contextRef="#ctx0" brushRef="#br0" timeOffset="4749.19">11729 85 3341,'-4'-4'8,"1"1"17,1 2 28,2-1 25,0 1 41,1 0 101,2 0 95,1-1 111,-1 1-166,0 1 35,11-4 489,0 1-56,0 0-53,0 0-51,0 1-50,1-1-46,-1 1-45,0 0-43,0 0-41,1 0-38,-1 0-37,0 0-34,15 0 194,0-1-112,-5 2-144,-1-1-52,0 1-45,1 1-35,4-1-16,53 0 66,-47 1-59,-22 0-188,16 1-53,-19-1 79,0 1-35,4 0-133,-7-1 74,1 1-38,0 0-72,0 0-60,0 1-64,0-1-72,0 1-77,0-1-84,0 1-89,0 1-97,-3-2 352,0 2 53,0 0-31,1 2-166</inkml:trace>
  <inkml:trace contextRef="#ctx0" brushRef="#br0" timeOffset="6850.6">1 1905 2570,'0'-1'327,"2"-1"-54,-1 1-367,0 0 60,0 0 58,0-1 52,0 1 48,0 0 44,0-1 39,-1 1 35,2-1 230,-1-1 66,1 1 118,2-3 934,-2 4-1055,0 0-153,-1 1-34,1-1-39,0 1-49,10 0 313,0 0-33,11 0 446,1 0-121,0 0-112,-1 0-106,1 0-97,-1 0-91,1 0-82,-2 0-94,0 0-58,0 0-55,0 0-46,15 0-6,-1 0-88,1 0-56,47 0-103,-33 0 120,-25 0 58,1 0 48,-1 0 61,0 0 70,48-3-204,17-5-24,-28 2-3,10-3 3,14-5 0,11-3 0,-50 8 0,29-11 0,40-8 0,-71 18 28,0-3 43,-14 3 18,1 2-1,-1 1 0,4 2-88,1 1 84,69-9 196,-41 2-233,13 2-47,-20 3-4,38-10 4,-58 8-25,0 2 35,135-13 221,-133 15-203,0 0-36,103 0-206,-60-4 192,70-6 10,-52 11-83,-48 2 87,49-9 113,-51 4-95,21-5-10,-36 5-10,0 1-1,34 1 11,55-3-69,4 1 31,-112 6 7,1 0-59,0 0-53,1 1-49,7 0-130,0-1-65,14 0-288,-1 0-75,37-7-809,-53 3 1067,-1-2 36,-11 3 63,0 1 42,-1-1 40,1 1 38,0 1 36,0-1 33,10 0-111,-7 1 180,-1 1 36,13-1-7,6 1 108,16 1 160,-2 0 37,-15-1-122,-6 0-87,1-2-95,52-3 204,113-1-40,-123 5 40,25-6 93,-60 3-106,0 2 0,0 1-86,235-10 59,-177 5 18,1-2 65,-6 6 12,-4-1 56,15-7-17,6-1-9,1 6-47,36-2-108,-69 2 5,-2 3 53,-18-1-31,-1-1 1,8-4-57,25-2 16,35-4 32,-37 5 161,64 0-209,-77 7 84,2-3-46,57-2-32,-59 4-29,27-8 137,-1 0 25,-28 9-112,3-1-20,4-1 55,79-4 105,-66 5-144,32-8-23,-30 2-2,35 3 2,259-6 0,-302 10-18,244-23 49,-219 15-97,-2 1-95,-91 8 160,-1 0-58,0 0-54,0 0-47,6-1-159,0 0-77,-1 0-61,1 0-41,26-3-863,-25 2 807,3 1 0,0 1 100,-4-1 175,1 1 113,-10 1 131,1 0 35,0 0 38,0 0 40,50-3 56,46-8-134,-6 0 82,-35 8-62,-1 1-20,58-10 0,-5 0 0,-74 9 0,21-1 0,16-6 0,11-1 63,47 0 179,-8 1-4,-46 0-160,74-8-53,1 6-25,-31 3-4,31 4 4,-125 2-3,68-5-47,136-6-130,-152 13 156,157-11 24,-184 9 4,14 3-4,57-2-46,-90-1-28,55-4-108,-35 5 95,29-2-65,-6-6 67,-3 1 60,4 5 51,-23 1 110,-2-5 297,20-7-433,-27 4 121,1 2-61,-42 8-33,34-6 138,-22 5-43,-1 2 35,-16-1-134,-1 1 0,1 0 0,-1-1 0,1 0 0,-1 0 0,1-1 0,1 0-23,10-3 184,-7 4-37,1 0 46,-1 1-48,-4 0-75,9 3-77,-11 5-65,-3-7 43,2 0 166,-1 0-119,1 0-101,-1-1-84,0 1-53,0-1-45,2 3-725,-2 0 601,-1 0 193,0 0 38,0-3 158,0 3-221,1 0 41,-1 0 39,2-1 41,2 0 16,4-1 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C4DC3-D899-4AED-9741-4438E9F0F30B}" type="datetimeFigureOut">
              <a:rPr lang="en-IN" smtClean="0"/>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83450-FFED-4B3C-AE67-2129B3E6BE7F}" type="slidenum">
              <a:rPr lang="en-IN" smtClean="0"/>
              <a:t>‹#›</a:t>
            </a:fld>
            <a:endParaRPr lang="en-IN"/>
          </a:p>
        </p:txBody>
      </p:sp>
    </p:spTree>
    <p:extLst>
      <p:ext uri="{BB962C8B-B14F-4D97-AF65-F5344CB8AC3E}">
        <p14:creationId xmlns:p14="http://schemas.microsoft.com/office/powerpoint/2010/main" val="305181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zure-resource-manager/templates/template-tutorial-create-first-template?tabs=azure-powershel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Capacity planning – </a:t>
            </a:r>
            <a:r>
              <a:rPr lang="en-IN" err="1"/>
              <a:t>irctc</a:t>
            </a:r>
            <a:r>
              <a:rPr lang="en-IN"/>
              <a:t> tatkal booking overload. Add capacity by increasing servers – un/underutilized during non-peak hours.</a:t>
            </a:r>
          </a:p>
          <a:p>
            <a:r>
              <a:rPr lang="en-IN"/>
              <a:t>Cost – acquiring new infra &amp; ongoing / maintenance cost</a:t>
            </a:r>
          </a:p>
        </p:txBody>
      </p:sp>
      <p:sp>
        <p:nvSpPr>
          <p:cNvPr id="4" name="Slide Number Placeholder 3"/>
          <p:cNvSpPr>
            <a:spLocks noGrp="1"/>
          </p:cNvSpPr>
          <p:nvPr>
            <p:ph type="sldNum" sz="quarter" idx="10"/>
          </p:nvPr>
        </p:nvSpPr>
        <p:spPr/>
        <p:txBody>
          <a:bodyPr/>
          <a:lstStyle/>
          <a:p>
            <a:fld id="{47EDCB01-3B9F-4948-9837-723E34D7D48D}" type="slidenum">
              <a:rPr lang="en-IN" smtClean="0"/>
              <a:t>4</a:t>
            </a:fld>
            <a:endParaRPr lang="en-IN"/>
          </a:p>
        </p:txBody>
      </p:sp>
    </p:spTree>
    <p:extLst>
      <p:ext uri="{BB962C8B-B14F-4D97-AF65-F5344CB8AC3E}">
        <p14:creationId xmlns:p14="http://schemas.microsoft.com/office/powerpoint/2010/main" val="3947423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a:solidFill>
                  <a:schemeClr val="tx1"/>
                </a:solidFill>
                <a:effectLst/>
                <a:latin typeface="+mn-lt"/>
                <a:ea typeface="+mn-ea"/>
                <a:cs typeface="+mn-cs"/>
              </a:rPr>
              <a:t>Unmanaged disks are the traditional type of disks that have been used by VMs. </a:t>
            </a:r>
          </a:p>
          <a:p>
            <a:endParaRPr lang="en-IN" sz="1200" b="0" i="0" u="none" strike="noStrike" kern="1200">
              <a:solidFill>
                <a:schemeClr val="tx1"/>
              </a:solidFill>
              <a:effectLst/>
              <a:latin typeface="+mn-lt"/>
              <a:ea typeface="+mn-ea"/>
              <a:cs typeface="+mn-cs"/>
            </a:endParaRPr>
          </a:p>
          <a:p>
            <a:r>
              <a:rPr lang="en-IN" sz="1200" b="0" i="0" u="none" strike="noStrike" kern="1200">
                <a:solidFill>
                  <a:schemeClr val="tx1"/>
                </a:solidFill>
                <a:effectLst/>
                <a:latin typeface="+mn-lt"/>
                <a:ea typeface="+mn-ea"/>
                <a:cs typeface="+mn-cs"/>
              </a:rPr>
              <a:t>Managed Disks handles the storage account creation/management in the background for you, and ensures that you do not have to worry about the scalability limits of the storage account. You simply specify the disk size and the performance tier (Standard/Premium), and Azure creates and manages the disk for you. </a:t>
            </a:r>
            <a:endParaRPr lang="en-IN"/>
          </a:p>
        </p:txBody>
      </p:sp>
      <p:sp>
        <p:nvSpPr>
          <p:cNvPr id="4" name="Slide Number Placeholder 3"/>
          <p:cNvSpPr>
            <a:spLocks noGrp="1"/>
          </p:cNvSpPr>
          <p:nvPr>
            <p:ph type="sldNum" sz="quarter" idx="10"/>
          </p:nvPr>
        </p:nvSpPr>
        <p:spPr/>
        <p:txBody>
          <a:bodyPr/>
          <a:lstStyle/>
          <a:p>
            <a:fld id="{25449CBA-05E9-484F-A79A-57E4CBA1B138}" type="slidenum">
              <a:rPr lang="en-IN" smtClean="0"/>
              <a:t>58</a:t>
            </a:fld>
            <a:endParaRPr lang="en-IN"/>
          </a:p>
        </p:txBody>
      </p:sp>
    </p:spTree>
    <p:extLst>
      <p:ext uri="{BB962C8B-B14F-4D97-AF65-F5344CB8AC3E}">
        <p14:creationId xmlns:p14="http://schemas.microsoft.com/office/powerpoint/2010/main" val="304018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Is website in old days a SaaS?</a:t>
            </a:r>
          </a:p>
        </p:txBody>
      </p:sp>
      <p:sp>
        <p:nvSpPr>
          <p:cNvPr id="4" name="Slide Number Placeholder 3"/>
          <p:cNvSpPr>
            <a:spLocks noGrp="1"/>
          </p:cNvSpPr>
          <p:nvPr>
            <p:ph type="sldNum" sz="quarter" idx="10"/>
          </p:nvPr>
        </p:nvSpPr>
        <p:spPr/>
        <p:txBody>
          <a:bodyPr/>
          <a:lstStyle/>
          <a:p>
            <a:fld id="{25449CBA-05E9-484F-A79A-57E4CBA1B138}" type="slidenum">
              <a:rPr lang="en-IN" smtClean="0"/>
              <a:t>6</a:t>
            </a:fld>
            <a:endParaRPr lang="en-IN"/>
          </a:p>
        </p:txBody>
      </p:sp>
    </p:spTree>
    <p:extLst>
      <p:ext uri="{BB962C8B-B14F-4D97-AF65-F5344CB8AC3E}">
        <p14:creationId xmlns:p14="http://schemas.microsoft.com/office/powerpoint/2010/main" val="161165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SCP – Service Control Policy</a:t>
            </a:r>
          </a:p>
          <a:p>
            <a:endParaRPr lang="en-IN"/>
          </a:p>
        </p:txBody>
      </p:sp>
      <p:sp>
        <p:nvSpPr>
          <p:cNvPr id="4" name="Slide Number Placeholder 3"/>
          <p:cNvSpPr>
            <a:spLocks noGrp="1"/>
          </p:cNvSpPr>
          <p:nvPr>
            <p:ph type="sldNum" sz="quarter" idx="10"/>
          </p:nvPr>
        </p:nvSpPr>
        <p:spPr/>
        <p:txBody>
          <a:bodyPr/>
          <a:lstStyle/>
          <a:p>
            <a:fld id="{25449CBA-05E9-484F-A79A-57E4CBA1B138}" type="slidenum">
              <a:rPr lang="en-IN" smtClean="0"/>
              <a:t>9</a:t>
            </a:fld>
            <a:endParaRPr lang="en-IN"/>
          </a:p>
        </p:txBody>
      </p:sp>
    </p:spTree>
    <p:extLst>
      <p:ext uri="{BB962C8B-B14F-4D97-AF65-F5344CB8AC3E}">
        <p14:creationId xmlns:p14="http://schemas.microsoft.com/office/powerpoint/2010/main" val="289108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7EDCB01-3B9F-4948-9837-723E34D7D48D}" type="slidenum">
              <a:rPr lang="en-IN" smtClean="0"/>
              <a:t>11</a:t>
            </a:fld>
            <a:endParaRPr lang="en-IN"/>
          </a:p>
        </p:txBody>
      </p:sp>
    </p:spTree>
    <p:extLst>
      <p:ext uri="{BB962C8B-B14F-4D97-AF65-F5344CB8AC3E}">
        <p14:creationId xmlns:p14="http://schemas.microsoft.com/office/powerpoint/2010/main" val="3517073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1. Resources viewable only by region.</a:t>
            </a:r>
          </a:p>
          <a:p>
            <a:r>
              <a:rPr lang="en-IN"/>
              <a:t>2. AZs have to be chosen, either by user or by AWS.</a:t>
            </a:r>
          </a:p>
          <a:p>
            <a:r>
              <a:rPr lang="en-IN"/>
              <a:t>3. Distribute instances across multiple </a:t>
            </a:r>
            <a:r>
              <a:rPr lang="en-IN" err="1"/>
              <a:t>Azs</a:t>
            </a:r>
            <a:r>
              <a:rPr lang="en-IN"/>
              <a:t>, one fails – redirect to another. Design app such a way.</a:t>
            </a:r>
          </a:p>
          <a:p>
            <a:r>
              <a:rPr lang="en-IN"/>
              <a:t>4. AZ 3 letter identifier us-east-1a. Location of us-east-1a may not be same for two accounts</a:t>
            </a:r>
          </a:p>
          <a:p>
            <a:r>
              <a:rPr lang="en-IN"/>
              <a:t>5. Constrained </a:t>
            </a:r>
            <a:r>
              <a:rPr lang="en-IN" err="1"/>
              <a:t>Azs</a:t>
            </a:r>
            <a:r>
              <a:rPr lang="en-IN"/>
              <a:t>, removed </a:t>
            </a:r>
            <a:r>
              <a:rPr lang="en-IN" err="1"/>
              <a:t>Azs</a:t>
            </a:r>
            <a:r>
              <a:rPr lang="en-IN"/>
              <a:t>. </a:t>
            </a:r>
            <a:r>
              <a:rPr lang="en-IN" err="1"/>
              <a:t>Azs</a:t>
            </a:r>
            <a:r>
              <a:rPr lang="en-IN"/>
              <a:t> in two accounts could be different.</a:t>
            </a:r>
          </a:p>
        </p:txBody>
      </p:sp>
      <p:sp>
        <p:nvSpPr>
          <p:cNvPr id="4" name="Slide Number Placeholder 3"/>
          <p:cNvSpPr>
            <a:spLocks noGrp="1"/>
          </p:cNvSpPr>
          <p:nvPr>
            <p:ph type="sldNum" sz="quarter" idx="10"/>
          </p:nvPr>
        </p:nvSpPr>
        <p:spPr/>
        <p:txBody>
          <a:bodyPr/>
          <a:lstStyle/>
          <a:p>
            <a:fld id="{47EDCB01-3B9F-4948-9837-723E34D7D48D}" type="slidenum">
              <a:rPr lang="en-IN" smtClean="0"/>
              <a:t>12</a:t>
            </a:fld>
            <a:endParaRPr lang="en-IN"/>
          </a:p>
        </p:txBody>
      </p:sp>
    </p:spTree>
    <p:extLst>
      <p:ext uri="{BB962C8B-B14F-4D97-AF65-F5344CB8AC3E}">
        <p14:creationId xmlns:p14="http://schemas.microsoft.com/office/powerpoint/2010/main" val="180758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https://docs.microsoft.com/en-us/azure/azure-resource-manager/templates/template-tutorial-create-first-template?tabs=azure-powershell</a:t>
            </a:r>
            <a:endParaRPr lang="en-IN" dirty="0"/>
          </a:p>
          <a:p>
            <a:endParaRPr lang="en-IN" dirty="0"/>
          </a:p>
        </p:txBody>
      </p:sp>
      <p:sp>
        <p:nvSpPr>
          <p:cNvPr id="4" name="Slide Number Placeholder 3"/>
          <p:cNvSpPr>
            <a:spLocks noGrp="1"/>
          </p:cNvSpPr>
          <p:nvPr>
            <p:ph type="sldNum" sz="quarter" idx="5"/>
          </p:nvPr>
        </p:nvSpPr>
        <p:spPr/>
        <p:txBody>
          <a:bodyPr/>
          <a:lstStyle/>
          <a:p>
            <a:fld id="{25449CBA-05E9-484F-A79A-57E4CBA1B138}" type="slidenum">
              <a:rPr lang="en-IN" smtClean="0"/>
              <a:t>30</a:t>
            </a:fld>
            <a:endParaRPr lang="en-IN"/>
          </a:p>
        </p:txBody>
      </p:sp>
    </p:spTree>
    <p:extLst>
      <p:ext uri="{BB962C8B-B14F-4D97-AF65-F5344CB8AC3E}">
        <p14:creationId xmlns:p14="http://schemas.microsoft.com/office/powerpoint/2010/main" val="64553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449CBA-05E9-484F-A79A-57E4CBA1B138}" type="slidenum">
              <a:rPr lang="en-IN" smtClean="0"/>
              <a:t>37</a:t>
            </a:fld>
            <a:endParaRPr lang="en-IN"/>
          </a:p>
        </p:txBody>
      </p:sp>
    </p:spTree>
    <p:extLst>
      <p:ext uri="{BB962C8B-B14F-4D97-AF65-F5344CB8AC3E}">
        <p14:creationId xmlns:p14="http://schemas.microsoft.com/office/powerpoint/2010/main" val="2321449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449CBA-05E9-484F-A79A-57E4CBA1B138}" type="slidenum">
              <a:rPr lang="en-IN" smtClean="0"/>
              <a:t>40</a:t>
            </a:fld>
            <a:endParaRPr lang="en-IN"/>
          </a:p>
        </p:txBody>
      </p:sp>
    </p:spTree>
    <p:extLst>
      <p:ext uri="{BB962C8B-B14F-4D97-AF65-F5344CB8AC3E}">
        <p14:creationId xmlns:p14="http://schemas.microsoft.com/office/powerpoint/2010/main" val="4059432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5449CBA-05E9-484F-A79A-57E4CBA1B138}" type="slidenum">
              <a:rPr lang="en-IN" smtClean="0"/>
              <a:t>57</a:t>
            </a:fld>
            <a:endParaRPr lang="en-IN"/>
          </a:p>
        </p:txBody>
      </p:sp>
    </p:spTree>
    <p:extLst>
      <p:ext uri="{BB962C8B-B14F-4D97-AF65-F5344CB8AC3E}">
        <p14:creationId xmlns:p14="http://schemas.microsoft.com/office/powerpoint/2010/main" val="27969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3AFC-6BE4-2962-5FE0-DAEC7B04F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AA341D-5A3F-684C-560F-A4DA11D0E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CBFBA7-336B-88B9-A73E-887F9F8198A8}"/>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5" name="Footer Placeholder 4">
            <a:extLst>
              <a:ext uri="{FF2B5EF4-FFF2-40B4-BE49-F238E27FC236}">
                <a16:creationId xmlns:a16="http://schemas.microsoft.com/office/drawing/2014/main" id="{E810BF17-398B-5C6A-34D4-ED24EF9EC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EC2E5C-7972-73A7-BA95-14B766B1FFB5}"/>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57930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4DD0-DFC2-5EF7-A7B1-2BB2F5E8C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09D75A-0280-97EF-A0D4-00BE4D7CB3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09265-6A4A-F83C-D031-A621520E2662}"/>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5" name="Footer Placeholder 4">
            <a:extLst>
              <a:ext uri="{FF2B5EF4-FFF2-40B4-BE49-F238E27FC236}">
                <a16:creationId xmlns:a16="http://schemas.microsoft.com/office/drawing/2014/main" id="{EF551B93-63BE-A551-1B9F-D6505F879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86F6A-6926-A82F-8C6D-778527CD0504}"/>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34656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E433D-4827-25E5-8E0A-7DCFEBEC0D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395DC-416D-473C-A994-22DD8BC14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D6936-FA56-B993-32A0-3C2261363D58}"/>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5" name="Footer Placeholder 4">
            <a:extLst>
              <a:ext uri="{FF2B5EF4-FFF2-40B4-BE49-F238E27FC236}">
                <a16:creationId xmlns:a16="http://schemas.microsoft.com/office/drawing/2014/main" id="{F219D7F5-552C-E366-7A52-54E3FD5B4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98C84-5A91-6EF4-8BAD-8AD36034308B}"/>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296260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4F69-5047-4778-C6FD-24ADEEB84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365800-36A6-6EBA-771C-3A545260D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0FBB5-D8BA-7DF4-824C-9F9D261ED224}"/>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5" name="Footer Placeholder 4">
            <a:extLst>
              <a:ext uri="{FF2B5EF4-FFF2-40B4-BE49-F238E27FC236}">
                <a16:creationId xmlns:a16="http://schemas.microsoft.com/office/drawing/2014/main" id="{0EE97820-E368-5388-D776-35BBE8EDB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120B1-4BBD-E810-796F-2AB48AD99A58}"/>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33225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20C5-8C2E-6BB1-F8BD-819166A608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CC0B9F-139B-89FB-5E6A-FCE26993F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CBF040-344C-B0EC-041C-554A4A242158}"/>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5" name="Footer Placeholder 4">
            <a:extLst>
              <a:ext uri="{FF2B5EF4-FFF2-40B4-BE49-F238E27FC236}">
                <a16:creationId xmlns:a16="http://schemas.microsoft.com/office/drawing/2014/main" id="{EFAF0C55-D0B4-00F3-26D6-5A7255953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08154-C478-F6EF-B189-8D9989A59A96}"/>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94101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9098-C98A-F1F7-66FE-1094C5D47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D605A0-821A-7A5D-EBCC-38F916147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9C35B8-A901-A2A2-80A6-19E6128C1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0D0D28-B617-16A7-18AC-E204AA2181AD}"/>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6" name="Footer Placeholder 5">
            <a:extLst>
              <a:ext uri="{FF2B5EF4-FFF2-40B4-BE49-F238E27FC236}">
                <a16:creationId xmlns:a16="http://schemas.microsoft.com/office/drawing/2014/main" id="{E29FACD5-4D1A-4E95-0440-865379928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28DD5-5E6F-27A1-D219-977488115218}"/>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255392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A912-3757-E2B5-CEA3-941D9CFF2D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4E63D-0876-A994-116B-FD334898A7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8DD00-E3B8-15A7-29EC-31A23F62F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DC6803-8B95-0F29-CA20-D02BB03A7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B9A947-0DCA-5947-BCA6-24800A27A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7A7B6F-EF37-51CC-E855-B9D97725589E}"/>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8" name="Footer Placeholder 7">
            <a:extLst>
              <a:ext uri="{FF2B5EF4-FFF2-40B4-BE49-F238E27FC236}">
                <a16:creationId xmlns:a16="http://schemas.microsoft.com/office/drawing/2014/main" id="{C161AE35-FE6E-8814-28F2-4F8F537AE3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094F25-87D0-796B-6B2D-37E4DAE1F9DB}"/>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171961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427A-091F-CD45-A46B-99483D7967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E8165E-6EAD-CC0C-A189-0562909EE69C}"/>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4" name="Footer Placeholder 3">
            <a:extLst>
              <a:ext uri="{FF2B5EF4-FFF2-40B4-BE49-F238E27FC236}">
                <a16:creationId xmlns:a16="http://schemas.microsoft.com/office/drawing/2014/main" id="{E538F42B-9871-94FB-50A9-C322964F4C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264A37-EE00-9697-D1E9-40AD7165BF0A}"/>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153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D09F1-49C0-DC0E-EA5A-AB6A6D919AC5}"/>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3" name="Footer Placeholder 2">
            <a:extLst>
              <a:ext uri="{FF2B5EF4-FFF2-40B4-BE49-F238E27FC236}">
                <a16:creationId xmlns:a16="http://schemas.microsoft.com/office/drawing/2014/main" id="{B1167B83-DA75-C454-B64A-DFC3DCE1AE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FCCCC5-AD26-AC61-99AD-EDAD478045EC}"/>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227599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2136-780F-915D-2A1A-FE7CCC71C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637449-6927-613D-D291-EBA5C31FE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4A187C-13AF-4085-43D1-EBFB191AB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7E4D2-7890-252D-695E-508CDB2BE7E7}"/>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6" name="Footer Placeholder 5">
            <a:extLst>
              <a:ext uri="{FF2B5EF4-FFF2-40B4-BE49-F238E27FC236}">
                <a16:creationId xmlns:a16="http://schemas.microsoft.com/office/drawing/2014/main" id="{1973E8CE-33C1-3C8B-0FD7-445A5BA3CF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23AB2-445C-43A2-7B30-5258D4EA6E5F}"/>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268685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DE94-EEA5-2F2A-D1C9-E0105C66D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0927A6-E8FD-2B3C-E315-17BB29A75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2E8944-2247-1445-5C48-4ECF1EDB99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DDEEC-3482-1B62-54FA-CD7F0ACB51DB}"/>
              </a:ext>
            </a:extLst>
          </p:cNvPr>
          <p:cNvSpPr>
            <a:spLocks noGrp="1"/>
          </p:cNvSpPr>
          <p:nvPr>
            <p:ph type="dt" sz="half" idx="10"/>
          </p:nvPr>
        </p:nvSpPr>
        <p:spPr/>
        <p:txBody>
          <a:bodyPr/>
          <a:lstStyle/>
          <a:p>
            <a:fld id="{CFB9896D-94E5-42C2-8D55-D070C8182C0B}" type="datetimeFigureOut">
              <a:rPr lang="en-IN" smtClean="0"/>
              <a:t>03-02-2024</a:t>
            </a:fld>
            <a:endParaRPr lang="en-IN"/>
          </a:p>
        </p:txBody>
      </p:sp>
      <p:sp>
        <p:nvSpPr>
          <p:cNvPr id="6" name="Footer Placeholder 5">
            <a:extLst>
              <a:ext uri="{FF2B5EF4-FFF2-40B4-BE49-F238E27FC236}">
                <a16:creationId xmlns:a16="http://schemas.microsoft.com/office/drawing/2014/main" id="{1D84539A-A8C9-15F5-2A9F-F7CDC0AC16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2E477C-882F-6FE2-1454-F9E63562481A}"/>
              </a:ext>
            </a:extLst>
          </p:cNvPr>
          <p:cNvSpPr>
            <a:spLocks noGrp="1"/>
          </p:cNvSpPr>
          <p:nvPr>
            <p:ph type="sldNum" sz="quarter" idx="12"/>
          </p:nvPr>
        </p:nvSpPr>
        <p:spPr/>
        <p:txBody>
          <a:bodyPr/>
          <a:lstStyle/>
          <a:p>
            <a:fld id="{5E76FAC5-1C3E-4BF9-9431-9730760FB1D7}" type="slidenum">
              <a:rPr lang="en-IN" smtClean="0"/>
              <a:t>‹#›</a:t>
            </a:fld>
            <a:endParaRPr lang="en-IN"/>
          </a:p>
        </p:txBody>
      </p:sp>
    </p:spTree>
    <p:extLst>
      <p:ext uri="{BB962C8B-B14F-4D97-AF65-F5344CB8AC3E}">
        <p14:creationId xmlns:p14="http://schemas.microsoft.com/office/powerpoint/2010/main" val="90829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F626CA-7495-08B8-0038-55616C0FB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53F61C-A0CA-8F9B-85C0-02DA9E288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FF0A3-593D-7BB0-A513-7EACB869D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9896D-94E5-42C2-8D55-D070C8182C0B}" type="datetimeFigureOut">
              <a:rPr lang="en-IN" smtClean="0"/>
              <a:t>03-02-2024</a:t>
            </a:fld>
            <a:endParaRPr lang="en-IN"/>
          </a:p>
        </p:txBody>
      </p:sp>
      <p:sp>
        <p:nvSpPr>
          <p:cNvPr id="5" name="Footer Placeholder 4">
            <a:extLst>
              <a:ext uri="{FF2B5EF4-FFF2-40B4-BE49-F238E27FC236}">
                <a16:creationId xmlns:a16="http://schemas.microsoft.com/office/drawing/2014/main" id="{D940D050-3E97-2CA2-868D-4EE867032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25352E-D60F-9BF2-B9E5-8A5475172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6FAC5-1C3E-4BF9-9431-9730760FB1D7}" type="slidenum">
              <a:rPr lang="en-IN" smtClean="0"/>
              <a:t>‹#›</a:t>
            </a:fld>
            <a:endParaRPr lang="en-IN"/>
          </a:p>
        </p:txBody>
      </p:sp>
    </p:spTree>
    <p:extLst>
      <p:ext uri="{BB962C8B-B14F-4D97-AF65-F5344CB8AC3E}">
        <p14:creationId xmlns:p14="http://schemas.microsoft.com/office/powerpoint/2010/main" val="111719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templates/deploy-to-management-group" TargetMode="External"/><Relationship Id="rId2" Type="http://schemas.openxmlformats.org/officeDocument/2006/relationships/hyperlink" Target="https://docs.microsoft.com/en-us/azure/azure-resource-manager/templates/deploy-to-subscription" TargetMode="External"/><Relationship Id="rId1" Type="http://schemas.openxmlformats.org/officeDocument/2006/relationships/slideLayout" Target="../slideLayouts/slideLayout2.xml"/><Relationship Id="rId4" Type="http://schemas.openxmlformats.org/officeDocument/2006/relationships/hyperlink" Target="https://docs.microsoft.com/en-us/azure/azure-resource-manager/templates/deploy-to-tena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architecture/guide/" TargetMode="External"/><Relationship Id="rId2" Type="http://schemas.openxmlformats.org/officeDocument/2006/relationships/hyperlink" Target="https://aws.amazon.com/architecture/well-architected/" TargetMode="External"/><Relationship Id="rId1" Type="http://schemas.openxmlformats.org/officeDocument/2006/relationships/slideLayout" Target="../slideLayouts/slideLayout2.xml"/><Relationship Id="rId4" Type="http://schemas.openxmlformats.org/officeDocument/2006/relationships/hyperlink" Target="http://www.cloudcomputingpatterns.org/cloud_computing_fundamental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service-bus-messaging/service-bus-async-messaging" TargetMode="External"/><Relationship Id="rId2" Type="http://schemas.openxmlformats.org/officeDocument/2006/relationships/hyperlink" Target="https://docs.microsoft.com/en-us/azure/architecture/best-practices/auto-scaling" TargetMode="External"/><Relationship Id="rId1" Type="http://schemas.openxmlformats.org/officeDocument/2006/relationships/slideLayout" Target="../slideLayouts/slideLayout2.xml"/><Relationship Id="rId5" Type="http://schemas.openxmlformats.org/officeDocument/2006/relationships/hyperlink" Target="https://docs.microsoft.com/en-us/sql/database-engine/availability-groups/windows/always-on-availability-groups-sql-server" TargetMode="External"/><Relationship Id="rId4" Type="http://schemas.openxmlformats.org/officeDocument/2006/relationships/hyperlink" Target="https://docs.microsoft.com/en-us/azure/architecture/best-practices/cachin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70.png"/><Relationship Id="rId26" Type="http://schemas.openxmlformats.org/officeDocument/2006/relationships/image" Target="../media/image310.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350.png"/><Relationship Id="rId42" Type="http://schemas.openxmlformats.org/officeDocument/2006/relationships/image" Target="../media/image390.png"/><Relationship Id="rId7" Type="http://schemas.openxmlformats.org/officeDocument/2006/relationships/customXml" Target="../ink/ink3.xml"/><Relationship Id="rId2" Type="http://schemas.openxmlformats.org/officeDocument/2006/relationships/notesSlide" Target="../notesSlides/notesSlide9.xml"/><Relationship Id="rId16" Type="http://schemas.openxmlformats.org/officeDocument/2006/relationships/image" Target="../media/image260.png"/><Relationship Id="rId20" Type="http://schemas.openxmlformats.org/officeDocument/2006/relationships/image" Target="../media/image280.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2110.png"/><Relationship Id="rId11" Type="http://schemas.openxmlformats.org/officeDocument/2006/relationships/customXml" Target="../ink/ink5.xml"/><Relationship Id="rId24" Type="http://schemas.openxmlformats.org/officeDocument/2006/relationships/image" Target="../media/image300.png"/><Relationship Id="rId32" Type="http://schemas.openxmlformats.org/officeDocument/2006/relationships/image" Target="../media/image340.png"/><Relationship Id="rId37" Type="http://schemas.openxmlformats.org/officeDocument/2006/relationships/customXml" Target="../ink/ink18.xml"/><Relationship Id="rId40" Type="http://schemas.openxmlformats.org/officeDocument/2006/relationships/image" Target="../media/image38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20.png"/><Relationship Id="rId36" Type="http://schemas.openxmlformats.org/officeDocument/2006/relationships/image" Target="../media/image360.png"/><Relationship Id="rId10" Type="http://schemas.openxmlformats.org/officeDocument/2006/relationships/image" Target="../media/image2310.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010.png"/><Relationship Id="rId9" Type="http://schemas.openxmlformats.org/officeDocument/2006/relationships/customXml" Target="../ink/ink4.xml"/><Relationship Id="rId14" Type="http://schemas.openxmlformats.org/officeDocument/2006/relationships/image" Target="../media/image250.png"/><Relationship Id="rId22" Type="http://schemas.openxmlformats.org/officeDocument/2006/relationships/image" Target="../media/image290.png"/><Relationship Id="rId27" Type="http://schemas.openxmlformats.org/officeDocument/2006/relationships/customXml" Target="../ink/ink13.xml"/><Relationship Id="rId30" Type="http://schemas.openxmlformats.org/officeDocument/2006/relationships/image" Target="../media/image330.png"/><Relationship Id="rId35" Type="http://schemas.openxmlformats.org/officeDocument/2006/relationships/customXml" Target="../ink/ink17.xml"/><Relationship Id="rId8" Type="http://schemas.openxmlformats.org/officeDocument/2006/relationships/image" Target="../media/image2210.png"/><Relationship Id="rId3" Type="http://schemas.openxmlformats.org/officeDocument/2006/relationships/customXml" Target="../ink/ink1.xml"/><Relationship Id="rId12" Type="http://schemas.openxmlformats.org/officeDocument/2006/relationships/image" Target="../media/image24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37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F592-5A95-47CA-9E6C-4C4998F7FDDA}"/>
              </a:ext>
            </a:extLst>
          </p:cNvPr>
          <p:cNvSpPr>
            <a:spLocks noGrp="1"/>
          </p:cNvSpPr>
          <p:nvPr>
            <p:ph type="ctrTitle"/>
          </p:nvPr>
        </p:nvSpPr>
        <p:spPr/>
        <p:txBody>
          <a:bodyPr/>
          <a:lstStyle/>
          <a:p>
            <a:r>
              <a:rPr lang="en-IN" dirty="0"/>
              <a:t>IT457 – Cloud Computing</a:t>
            </a:r>
          </a:p>
        </p:txBody>
      </p:sp>
    </p:spTree>
    <p:extLst>
      <p:ext uri="{BB962C8B-B14F-4D97-AF65-F5344CB8AC3E}">
        <p14:creationId xmlns:p14="http://schemas.microsoft.com/office/powerpoint/2010/main" val="315073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C53AD3BC-7915-4C48-9545-35479C604BA6}"/>
              </a:ext>
            </a:extLst>
          </p:cNvPr>
          <p:cNvSpPr/>
          <p:nvPr/>
        </p:nvSpPr>
        <p:spPr>
          <a:xfrm>
            <a:off x="6792686" y="3212449"/>
            <a:ext cx="3657600" cy="316997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AWS – IAM vs Organizations</a:t>
            </a:r>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2" cstate="hqprint">
            <a:extLst>
              <a:ext uri="{BEBA8EAE-BF5A-486C-A8C5-ECC9F3942E4B}">
                <a14:imgProps xmlns:a14="http://schemas.microsoft.com/office/drawing/2010/main">
                  <a14:imgLayer r:embed="rId3">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73EA24C4-564F-4C94-85AE-B0C012BE1B22}"/>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grpSp>
        <p:nvGrpSpPr>
          <p:cNvPr id="8" name="Group 7">
            <a:extLst>
              <a:ext uri="{FF2B5EF4-FFF2-40B4-BE49-F238E27FC236}">
                <a16:creationId xmlns:a16="http://schemas.microsoft.com/office/drawing/2014/main" id="{7F961D3C-585D-4EBF-92D7-DEC1BACFAC03}"/>
              </a:ext>
            </a:extLst>
          </p:cNvPr>
          <p:cNvGrpSpPr/>
          <p:nvPr/>
        </p:nvGrpSpPr>
        <p:grpSpPr>
          <a:xfrm>
            <a:off x="671804" y="2171415"/>
            <a:ext cx="3993502" cy="4317455"/>
            <a:chOff x="671804" y="1828800"/>
            <a:chExt cx="3993502" cy="4317455"/>
          </a:xfrm>
        </p:grpSpPr>
        <p:sp>
          <p:nvSpPr>
            <p:cNvPr id="7" name="Rectangle: Rounded Corners 6">
              <a:extLst>
                <a:ext uri="{FF2B5EF4-FFF2-40B4-BE49-F238E27FC236}">
                  <a16:creationId xmlns:a16="http://schemas.microsoft.com/office/drawing/2014/main" id="{CD7B0312-3AC0-40BD-80FC-3180D60325E9}"/>
                </a:ext>
              </a:extLst>
            </p:cNvPr>
            <p:cNvSpPr/>
            <p:nvPr/>
          </p:nvSpPr>
          <p:spPr>
            <a:xfrm>
              <a:off x="671804" y="2171415"/>
              <a:ext cx="3993502" cy="3974840"/>
            </a:xfrm>
            <a:prstGeom prst="round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35B1309-6A8B-43E4-BE94-8A17130BA4B9}"/>
                </a:ext>
              </a:extLst>
            </p:cNvPr>
            <p:cNvSpPr/>
            <p:nvPr/>
          </p:nvSpPr>
          <p:spPr>
            <a:xfrm>
              <a:off x="2118049" y="1828800"/>
              <a:ext cx="1101012" cy="81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AWS Account</a:t>
              </a:r>
            </a:p>
          </p:txBody>
        </p:sp>
      </p:grpSp>
      <p:sp>
        <p:nvSpPr>
          <p:cNvPr id="9" name="TextBox 8">
            <a:extLst>
              <a:ext uri="{FF2B5EF4-FFF2-40B4-BE49-F238E27FC236}">
                <a16:creationId xmlns:a16="http://schemas.microsoft.com/office/drawing/2014/main" id="{921E3BDA-40B0-489F-8171-B5C10DE96B2B}"/>
              </a:ext>
            </a:extLst>
          </p:cNvPr>
          <p:cNvSpPr txBox="1"/>
          <p:nvPr/>
        </p:nvSpPr>
        <p:spPr>
          <a:xfrm>
            <a:off x="970384" y="1623710"/>
            <a:ext cx="3887859" cy="369332"/>
          </a:xfrm>
          <a:prstGeom prst="rect">
            <a:avLst/>
          </a:prstGeom>
          <a:noFill/>
        </p:spPr>
        <p:txBody>
          <a:bodyPr wrap="none" rtlCol="0">
            <a:spAutoFit/>
          </a:bodyPr>
          <a:lstStyle/>
          <a:p>
            <a:r>
              <a:rPr lang="en-IN"/>
              <a:t>IAM (Identity and Access Management)</a:t>
            </a:r>
          </a:p>
        </p:txBody>
      </p:sp>
      <p:grpSp>
        <p:nvGrpSpPr>
          <p:cNvPr id="10" name="Group 9">
            <a:extLst>
              <a:ext uri="{FF2B5EF4-FFF2-40B4-BE49-F238E27FC236}">
                <a16:creationId xmlns:a16="http://schemas.microsoft.com/office/drawing/2014/main" id="{F543B601-8425-4A5D-9789-9E2626F161A6}"/>
              </a:ext>
            </a:extLst>
          </p:cNvPr>
          <p:cNvGrpSpPr/>
          <p:nvPr/>
        </p:nvGrpSpPr>
        <p:grpSpPr>
          <a:xfrm>
            <a:off x="6351004" y="2067501"/>
            <a:ext cx="4593800" cy="4631876"/>
            <a:chOff x="671804" y="1828800"/>
            <a:chExt cx="3993502" cy="4317455"/>
          </a:xfrm>
          <a:solidFill>
            <a:schemeClr val="accent4">
              <a:lumMod val="75000"/>
            </a:schemeClr>
          </a:solidFill>
        </p:grpSpPr>
        <p:sp>
          <p:nvSpPr>
            <p:cNvPr id="11" name="Rectangle: Rounded Corners 10">
              <a:extLst>
                <a:ext uri="{FF2B5EF4-FFF2-40B4-BE49-F238E27FC236}">
                  <a16:creationId xmlns:a16="http://schemas.microsoft.com/office/drawing/2014/main" id="{5F3FE7F8-6BD5-40E4-B14D-BB0A20B81CBD}"/>
                </a:ext>
              </a:extLst>
            </p:cNvPr>
            <p:cNvSpPr/>
            <p:nvPr/>
          </p:nvSpPr>
          <p:spPr>
            <a:xfrm>
              <a:off x="671804" y="2171415"/>
              <a:ext cx="3993502" cy="3974840"/>
            </a:xfrm>
            <a:prstGeom prst="roundRect">
              <a:avLst/>
            </a:prstGeom>
            <a:noFill/>
            <a:ln w="28575">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662114F-0DDC-43D0-B568-384B3925C5F6}"/>
                </a:ext>
              </a:extLst>
            </p:cNvPr>
            <p:cNvSpPr/>
            <p:nvPr/>
          </p:nvSpPr>
          <p:spPr>
            <a:xfrm>
              <a:off x="2118049" y="1828800"/>
              <a:ext cx="1101012" cy="81176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AWS Account</a:t>
              </a:r>
            </a:p>
          </p:txBody>
        </p:sp>
      </p:grpSp>
      <p:sp>
        <p:nvSpPr>
          <p:cNvPr id="13" name="TextBox 12">
            <a:extLst>
              <a:ext uri="{FF2B5EF4-FFF2-40B4-BE49-F238E27FC236}">
                <a16:creationId xmlns:a16="http://schemas.microsoft.com/office/drawing/2014/main" id="{6402CF30-E725-4E1D-9B1A-E2192AB9C1C6}"/>
              </a:ext>
            </a:extLst>
          </p:cNvPr>
          <p:cNvSpPr txBox="1"/>
          <p:nvPr/>
        </p:nvSpPr>
        <p:spPr>
          <a:xfrm>
            <a:off x="7921722" y="1621346"/>
            <a:ext cx="1463286" cy="369332"/>
          </a:xfrm>
          <a:prstGeom prst="rect">
            <a:avLst/>
          </a:prstGeom>
          <a:noFill/>
        </p:spPr>
        <p:txBody>
          <a:bodyPr wrap="none" rtlCol="0">
            <a:spAutoFit/>
          </a:bodyPr>
          <a:lstStyle/>
          <a:p>
            <a:r>
              <a:rPr lang="en-IN"/>
              <a:t>Organizations</a:t>
            </a:r>
          </a:p>
        </p:txBody>
      </p:sp>
      <p:sp>
        <p:nvSpPr>
          <p:cNvPr id="14" name="Ribbon: Tilted Up 13">
            <a:extLst>
              <a:ext uri="{FF2B5EF4-FFF2-40B4-BE49-F238E27FC236}">
                <a16:creationId xmlns:a16="http://schemas.microsoft.com/office/drawing/2014/main" id="{B069D7C3-54F7-4D53-9467-F39BCCB4050E}"/>
              </a:ext>
            </a:extLst>
          </p:cNvPr>
          <p:cNvSpPr/>
          <p:nvPr/>
        </p:nvSpPr>
        <p:spPr>
          <a:xfrm>
            <a:off x="4945224" y="2194240"/>
            <a:ext cx="1250303" cy="639920"/>
          </a:xfrm>
          <a:prstGeom prst="ribbon2">
            <a:avLst>
              <a:gd name="adj1" fmla="val 16667"/>
              <a:gd name="adj2" fmla="val 679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Root A/C</a:t>
            </a:r>
          </a:p>
        </p:txBody>
      </p:sp>
      <p:cxnSp>
        <p:nvCxnSpPr>
          <p:cNvPr id="16" name="Straight Arrow Connector 15">
            <a:extLst>
              <a:ext uri="{FF2B5EF4-FFF2-40B4-BE49-F238E27FC236}">
                <a16:creationId xmlns:a16="http://schemas.microsoft.com/office/drawing/2014/main" id="{82AB7BF0-0F9B-42AB-B34E-BB4C2D564778}"/>
              </a:ext>
            </a:extLst>
          </p:cNvPr>
          <p:cNvCxnSpPr>
            <a:stCxn id="14" idx="3"/>
          </p:cNvCxnSpPr>
          <p:nvPr/>
        </p:nvCxnSpPr>
        <p:spPr>
          <a:xfrm flipV="1">
            <a:off x="6039239" y="2286000"/>
            <a:ext cx="1882483" cy="28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3ACE8A-EB93-4C6E-B447-FD937F64DE49}"/>
              </a:ext>
            </a:extLst>
          </p:cNvPr>
          <p:cNvCxnSpPr>
            <a:cxnSpLocks/>
            <a:stCxn id="14" idx="1"/>
          </p:cNvCxnSpPr>
          <p:nvPr/>
        </p:nvCxnSpPr>
        <p:spPr>
          <a:xfrm flipH="1" flipV="1">
            <a:off x="3364037" y="2286000"/>
            <a:ext cx="1737475" cy="28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1CBEBF33-04BE-4462-9C01-E7392118C412}"/>
              </a:ext>
            </a:extLst>
          </p:cNvPr>
          <p:cNvSpPr/>
          <p:nvPr/>
        </p:nvSpPr>
        <p:spPr>
          <a:xfrm>
            <a:off x="5451020" y="2834160"/>
            <a:ext cx="261257" cy="545068"/>
          </a:xfrm>
          <a:prstGeom prst="downArrow">
            <a:avLst>
              <a:gd name="adj1" fmla="val 28571"/>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EE24B9D-6CF6-419B-B998-B1967D1CE269}"/>
              </a:ext>
            </a:extLst>
          </p:cNvPr>
          <p:cNvSpPr txBox="1"/>
          <p:nvPr/>
        </p:nvSpPr>
        <p:spPr>
          <a:xfrm>
            <a:off x="4802958" y="3379228"/>
            <a:ext cx="1585370" cy="369332"/>
          </a:xfrm>
          <a:prstGeom prst="rect">
            <a:avLst/>
          </a:prstGeom>
          <a:noFill/>
        </p:spPr>
        <p:txBody>
          <a:bodyPr wrap="none" rtlCol="0">
            <a:spAutoFit/>
          </a:bodyPr>
          <a:lstStyle/>
          <a:p>
            <a:r>
              <a:rPr lang="en-IN"/>
              <a:t>Billing &amp; Usage</a:t>
            </a:r>
          </a:p>
        </p:txBody>
      </p:sp>
      <p:grpSp>
        <p:nvGrpSpPr>
          <p:cNvPr id="59" name="Group 58">
            <a:extLst>
              <a:ext uri="{FF2B5EF4-FFF2-40B4-BE49-F238E27FC236}">
                <a16:creationId xmlns:a16="http://schemas.microsoft.com/office/drawing/2014/main" id="{5658032A-2F11-4231-9B3D-A58A41711D43}"/>
              </a:ext>
            </a:extLst>
          </p:cNvPr>
          <p:cNvGrpSpPr/>
          <p:nvPr/>
        </p:nvGrpSpPr>
        <p:grpSpPr>
          <a:xfrm>
            <a:off x="886408" y="2944581"/>
            <a:ext cx="1231641" cy="2345876"/>
            <a:chOff x="886408" y="2944581"/>
            <a:chExt cx="1231641" cy="2345876"/>
          </a:xfrm>
        </p:grpSpPr>
        <p:grpSp>
          <p:nvGrpSpPr>
            <p:cNvPr id="38" name="Group 37">
              <a:extLst>
                <a:ext uri="{FF2B5EF4-FFF2-40B4-BE49-F238E27FC236}">
                  <a16:creationId xmlns:a16="http://schemas.microsoft.com/office/drawing/2014/main" id="{15D9D99A-5547-49A1-8FD0-E0B8C3C3824C}"/>
                </a:ext>
              </a:extLst>
            </p:cNvPr>
            <p:cNvGrpSpPr/>
            <p:nvPr/>
          </p:nvGrpSpPr>
          <p:grpSpPr>
            <a:xfrm>
              <a:off x="886408" y="3638939"/>
              <a:ext cx="1231641" cy="1651518"/>
              <a:chOff x="886408" y="3638939"/>
              <a:chExt cx="1231641" cy="1651518"/>
            </a:xfrm>
          </p:grpSpPr>
          <p:pic>
            <p:nvPicPr>
              <p:cNvPr id="25" name="Picture 24" descr="A close up of a fan&#10;&#10;Description generated with high confidence">
                <a:extLst>
                  <a:ext uri="{FF2B5EF4-FFF2-40B4-BE49-F238E27FC236}">
                    <a16:creationId xmlns:a16="http://schemas.microsoft.com/office/drawing/2014/main" id="{9942A796-1EFC-47A1-B0E4-157672643E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1889" y="4100234"/>
                <a:ext cx="401216" cy="401216"/>
              </a:xfrm>
              <a:prstGeom prst="rect">
                <a:avLst/>
              </a:prstGeom>
              <a:effectLst>
                <a:glow rad="101600">
                  <a:schemeClr val="accent2">
                    <a:satMod val="175000"/>
                    <a:alpha val="40000"/>
                  </a:schemeClr>
                </a:glow>
              </a:effectLst>
            </p:spPr>
          </p:pic>
          <p:sp>
            <p:nvSpPr>
              <p:cNvPr id="29" name="Rectangle 28">
                <a:extLst>
                  <a:ext uri="{FF2B5EF4-FFF2-40B4-BE49-F238E27FC236}">
                    <a16:creationId xmlns:a16="http://schemas.microsoft.com/office/drawing/2014/main" id="{393CBE98-B3BE-44FB-9443-9DABBCC150CA}"/>
                  </a:ext>
                </a:extLst>
              </p:cNvPr>
              <p:cNvSpPr/>
              <p:nvPr/>
            </p:nvSpPr>
            <p:spPr>
              <a:xfrm>
                <a:off x="886408" y="3638939"/>
                <a:ext cx="1231641" cy="1651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Test Team</a:t>
                </a:r>
              </a:p>
            </p:txBody>
          </p:sp>
          <p:pic>
            <p:nvPicPr>
              <p:cNvPr id="30" name="Picture 29" descr="A close up of a fan&#10;&#10;Description generated with high confidence">
                <a:extLst>
                  <a:ext uri="{FF2B5EF4-FFF2-40B4-BE49-F238E27FC236}">
                    <a16:creationId xmlns:a16="http://schemas.microsoft.com/office/drawing/2014/main" id="{5AD16475-466B-4E43-BF55-EFB8B566560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6161" y="4682054"/>
                <a:ext cx="401216" cy="401216"/>
              </a:xfrm>
              <a:prstGeom prst="rect">
                <a:avLst/>
              </a:prstGeom>
              <a:effectLst>
                <a:glow rad="101600">
                  <a:schemeClr val="accent2">
                    <a:satMod val="175000"/>
                    <a:alpha val="40000"/>
                  </a:schemeClr>
                </a:glow>
              </a:effectLst>
            </p:spPr>
          </p:pic>
          <p:pic>
            <p:nvPicPr>
              <p:cNvPr id="31" name="Picture 30" descr="A close up of a fan&#10;&#10;Description generated with high confidence">
                <a:extLst>
                  <a:ext uri="{FF2B5EF4-FFF2-40B4-BE49-F238E27FC236}">
                    <a16:creationId xmlns:a16="http://schemas.microsoft.com/office/drawing/2014/main" id="{CB929FEE-468B-4A91-997B-78C6D1F2E7D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35494" y="4100234"/>
                <a:ext cx="401216" cy="401216"/>
              </a:xfrm>
              <a:prstGeom prst="rect">
                <a:avLst/>
              </a:prstGeom>
              <a:effectLst>
                <a:glow rad="101600">
                  <a:schemeClr val="accent2">
                    <a:satMod val="175000"/>
                    <a:alpha val="40000"/>
                  </a:schemeClr>
                </a:glow>
              </a:effectLst>
            </p:spPr>
          </p:pic>
          <p:pic>
            <p:nvPicPr>
              <p:cNvPr id="32" name="Picture 31" descr="A close up of a fan&#10;&#10;Description generated with high confidence">
                <a:extLst>
                  <a:ext uri="{FF2B5EF4-FFF2-40B4-BE49-F238E27FC236}">
                    <a16:creationId xmlns:a16="http://schemas.microsoft.com/office/drawing/2014/main" id="{F04FE450-CC4B-496B-AA95-B33D089BC34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35494" y="4676247"/>
                <a:ext cx="401216" cy="401216"/>
              </a:xfrm>
              <a:prstGeom prst="rect">
                <a:avLst/>
              </a:prstGeom>
              <a:effectLst>
                <a:glow rad="101600">
                  <a:schemeClr val="accent2">
                    <a:satMod val="175000"/>
                    <a:alpha val="40000"/>
                  </a:schemeClr>
                </a:glow>
              </a:effectLst>
            </p:spPr>
          </p:pic>
        </p:grpSp>
        <p:sp>
          <p:nvSpPr>
            <p:cNvPr id="40" name="Wave 39">
              <a:extLst>
                <a:ext uri="{FF2B5EF4-FFF2-40B4-BE49-F238E27FC236}">
                  <a16:creationId xmlns:a16="http://schemas.microsoft.com/office/drawing/2014/main" id="{993899F1-A46C-4519-9291-5DAEAA9AAA07}"/>
                </a:ext>
              </a:extLst>
            </p:cNvPr>
            <p:cNvSpPr/>
            <p:nvPr/>
          </p:nvSpPr>
          <p:spPr>
            <a:xfrm>
              <a:off x="970384" y="2944581"/>
              <a:ext cx="664415" cy="535737"/>
            </a:xfrm>
            <a:prstGeom prst="wav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t>Test Policy</a:t>
              </a:r>
            </a:p>
          </p:txBody>
        </p:sp>
        <p:cxnSp>
          <p:nvCxnSpPr>
            <p:cNvPr id="50" name="Connector: Curved 49">
              <a:extLst>
                <a:ext uri="{FF2B5EF4-FFF2-40B4-BE49-F238E27FC236}">
                  <a16:creationId xmlns:a16="http://schemas.microsoft.com/office/drawing/2014/main" id="{5D59F393-D00A-4A97-AD87-CDDD59ABBB0D}"/>
                </a:ext>
              </a:extLst>
            </p:cNvPr>
            <p:cNvCxnSpPr>
              <a:stCxn id="40" idx="3"/>
            </p:cNvCxnSpPr>
            <p:nvPr/>
          </p:nvCxnSpPr>
          <p:spPr>
            <a:xfrm>
              <a:off x="1634799" y="3212450"/>
              <a:ext cx="324629" cy="42648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BE3C0C6E-4457-4735-AF41-2DF2F27468FD}"/>
              </a:ext>
            </a:extLst>
          </p:cNvPr>
          <p:cNvGrpSpPr/>
          <p:nvPr/>
        </p:nvGrpSpPr>
        <p:grpSpPr>
          <a:xfrm>
            <a:off x="2957804" y="2931894"/>
            <a:ext cx="1231641" cy="2358563"/>
            <a:chOff x="2957804" y="2931894"/>
            <a:chExt cx="1231641" cy="2358563"/>
          </a:xfrm>
        </p:grpSpPr>
        <p:grpSp>
          <p:nvGrpSpPr>
            <p:cNvPr id="39" name="Group 38">
              <a:extLst>
                <a:ext uri="{FF2B5EF4-FFF2-40B4-BE49-F238E27FC236}">
                  <a16:creationId xmlns:a16="http://schemas.microsoft.com/office/drawing/2014/main" id="{069E82AA-7E54-47B5-8BCB-1200A3843AD3}"/>
                </a:ext>
              </a:extLst>
            </p:cNvPr>
            <p:cNvGrpSpPr/>
            <p:nvPr/>
          </p:nvGrpSpPr>
          <p:grpSpPr>
            <a:xfrm>
              <a:off x="2957804" y="3638939"/>
              <a:ext cx="1231641" cy="1651518"/>
              <a:chOff x="2957804" y="3638939"/>
              <a:chExt cx="1231641" cy="1651518"/>
            </a:xfrm>
          </p:grpSpPr>
          <p:pic>
            <p:nvPicPr>
              <p:cNvPr id="33" name="Picture 32" descr="A close up of a fan&#10;&#10;Description generated with high confidence">
                <a:extLst>
                  <a:ext uri="{FF2B5EF4-FFF2-40B4-BE49-F238E27FC236}">
                    <a16:creationId xmlns:a16="http://schemas.microsoft.com/office/drawing/2014/main" id="{9DA56B03-352C-429E-8FD7-37751BCD74C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73285" y="4100234"/>
                <a:ext cx="401216" cy="401216"/>
              </a:xfrm>
              <a:prstGeom prst="rect">
                <a:avLst/>
              </a:prstGeom>
              <a:effectLst>
                <a:glow rad="101600">
                  <a:schemeClr val="accent5">
                    <a:satMod val="175000"/>
                    <a:alpha val="40000"/>
                  </a:schemeClr>
                </a:glow>
              </a:effectLst>
            </p:spPr>
          </p:pic>
          <p:sp>
            <p:nvSpPr>
              <p:cNvPr id="34" name="Rectangle 33">
                <a:extLst>
                  <a:ext uri="{FF2B5EF4-FFF2-40B4-BE49-F238E27FC236}">
                    <a16:creationId xmlns:a16="http://schemas.microsoft.com/office/drawing/2014/main" id="{2F42EAF6-0CF4-468B-97AC-0487F117D029}"/>
                  </a:ext>
                </a:extLst>
              </p:cNvPr>
              <p:cNvSpPr/>
              <p:nvPr/>
            </p:nvSpPr>
            <p:spPr>
              <a:xfrm>
                <a:off x="2957804" y="3638939"/>
                <a:ext cx="1231641" cy="16515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Dev Team</a:t>
                </a:r>
              </a:p>
            </p:txBody>
          </p:sp>
          <p:pic>
            <p:nvPicPr>
              <p:cNvPr id="35" name="Picture 34" descr="A close up of a fan&#10;&#10;Description generated with high confidence">
                <a:extLst>
                  <a:ext uri="{FF2B5EF4-FFF2-40B4-BE49-F238E27FC236}">
                    <a16:creationId xmlns:a16="http://schemas.microsoft.com/office/drawing/2014/main" id="{081CBF10-B73B-46A3-9FB7-89B08B138DF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87557" y="4682054"/>
                <a:ext cx="401216" cy="401216"/>
              </a:xfrm>
              <a:prstGeom prst="rect">
                <a:avLst/>
              </a:prstGeom>
              <a:effectLst>
                <a:glow rad="101600">
                  <a:schemeClr val="accent5">
                    <a:satMod val="175000"/>
                    <a:alpha val="40000"/>
                  </a:schemeClr>
                </a:glow>
              </a:effectLst>
            </p:spPr>
          </p:pic>
          <p:pic>
            <p:nvPicPr>
              <p:cNvPr id="36" name="Picture 35" descr="A close up of a fan&#10;&#10;Description generated with high confidence">
                <a:extLst>
                  <a:ext uri="{FF2B5EF4-FFF2-40B4-BE49-F238E27FC236}">
                    <a16:creationId xmlns:a16="http://schemas.microsoft.com/office/drawing/2014/main" id="{642178A2-9390-4D7B-A722-913A58725F7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706890" y="4100234"/>
                <a:ext cx="401216" cy="401216"/>
              </a:xfrm>
              <a:prstGeom prst="rect">
                <a:avLst/>
              </a:prstGeom>
              <a:effectLst>
                <a:glow rad="101600">
                  <a:schemeClr val="accent5">
                    <a:satMod val="175000"/>
                    <a:alpha val="40000"/>
                  </a:schemeClr>
                </a:glow>
              </a:effectLst>
            </p:spPr>
          </p:pic>
          <p:pic>
            <p:nvPicPr>
              <p:cNvPr id="37" name="Picture 36" descr="A close up of a fan&#10;&#10;Description generated with high confidence">
                <a:extLst>
                  <a:ext uri="{FF2B5EF4-FFF2-40B4-BE49-F238E27FC236}">
                    <a16:creationId xmlns:a16="http://schemas.microsoft.com/office/drawing/2014/main" id="{52FD555B-B264-4611-8116-133C10F8B35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706890" y="4676247"/>
                <a:ext cx="401216" cy="401216"/>
              </a:xfrm>
              <a:prstGeom prst="rect">
                <a:avLst/>
              </a:prstGeom>
              <a:effectLst>
                <a:glow rad="101600">
                  <a:schemeClr val="accent5">
                    <a:satMod val="175000"/>
                    <a:alpha val="40000"/>
                  </a:schemeClr>
                </a:glow>
              </a:effectLst>
            </p:spPr>
          </p:pic>
        </p:grpSp>
        <p:sp>
          <p:nvSpPr>
            <p:cNvPr id="41" name="Wave 40">
              <a:extLst>
                <a:ext uri="{FF2B5EF4-FFF2-40B4-BE49-F238E27FC236}">
                  <a16:creationId xmlns:a16="http://schemas.microsoft.com/office/drawing/2014/main" id="{A93AEB31-952F-4785-AEE2-31424E742AF8}"/>
                </a:ext>
              </a:extLst>
            </p:cNvPr>
            <p:cNvSpPr/>
            <p:nvPr/>
          </p:nvSpPr>
          <p:spPr>
            <a:xfrm>
              <a:off x="3359022" y="2931894"/>
              <a:ext cx="664415" cy="535737"/>
            </a:xfrm>
            <a:prstGeom prst="wav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t>Dev Policy</a:t>
              </a:r>
            </a:p>
          </p:txBody>
        </p:sp>
        <p:cxnSp>
          <p:nvCxnSpPr>
            <p:cNvPr id="51" name="Connector: Curved 50">
              <a:extLst>
                <a:ext uri="{FF2B5EF4-FFF2-40B4-BE49-F238E27FC236}">
                  <a16:creationId xmlns:a16="http://schemas.microsoft.com/office/drawing/2014/main" id="{B0D34B3F-A9DB-4A9C-8E1F-1627667FE4DC}"/>
                </a:ext>
              </a:extLst>
            </p:cNvPr>
            <p:cNvCxnSpPr>
              <a:cxnSpLocks/>
              <a:stCxn id="41" idx="1"/>
            </p:cNvCxnSpPr>
            <p:nvPr/>
          </p:nvCxnSpPr>
          <p:spPr>
            <a:xfrm rot="10800000" flipV="1">
              <a:off x="3087558" y="3199763"/>
              <a:ext cx="271465" cy="43917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6A4A530C-D42A-4837-9337-2BC9CE26EF7B}"/>
              </a:ext>
            </a:extLst>
          </p:cNvPr>
          <p:cNvGrpSpPr/>
          <p:nvPr/>
        </p:nvGrpSpPr>
        <p:grpSpPr>
          <a:xfrm>
            <a:off x="1855916" y="5396903"/>
            <a:ext cx="2227294" cy="985520"/>
            <a:chOff x="1855916" y="5396903"/>
            <a:chExt cx="2227294" cy="985520"/>
          </a:xfrm>
        </p:grpSpPr>
        <p:grpSp>
          <p:nvGrpSpPr>
            <p:cNvPr id="42" name="Group 41">
              <a:extLst>
                <a:ext uri="{FF2B5EF4-FFF2-40B4-BE49-F238E27FC236}">
                  <a16:creationId xmlns:a16="http://schemas.microsoft.com/office/drawing/2014/main" id="{B6A7927F-084F-4A35-AE9B-2707955709B2}"/>
                </a:ext>
              </a:extLst>
            </p:cNvPr>
            <p:cNvGrpSpPr/>
            <p:nvPr/>
          </p:nvGrpSpPr>
          <p:grpSpPr>
            <a:xfrm>
              <a:off x="1855916" y="5396903"/>
              <a:ext cx="1231641" cy="985520"/>
              <a:chOff x="886408" y="4307592"/>
              <a:chExt cx="1231641" cy="982865"/>
            </a:xfrm>
          </p:grpSpPr>
          <p:pic>
            <p:nvPicPr>
              <p:cNvPr id="43" name="Picture 42" descr="A close up of a fan&#10;&#10;Description generated with high confidence">
                <a:extLst>
                  <a:ext uri="{FF2B5EF4-FFF2-40B4-BE49-F238E27FC236}">
                    <a16:creationId xmlns:a16="http://schemas.microsoft.com/office/drawing/2014/main" id="{A336B08B-6539-432D-A7F6-69C56081186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22855" y="4714756"/>
                <a:ext cx="401216" cy="401216"/>
              </a:xfrm>
              <a:prstGeom prst="rect">
                <a:avLst/>
              </a:prstGeom>
              <a:ln>
                <a:solidFill>
                  <a:srgbClr val="92D050"/>
                </a:solidFill>
              </a:ln>
              <a:effectLst>
                <a:glow rad="139700">
                  <a:schemeClr val="accent6">
                    <a:satMod val="175000"/>
                    <a:alpha val="40000"/>
                  </a:schemeClr>
                </a:glow>
              </a:effectLst>
            </p:spPr>
          </p:pic>
          <p:sp>
            <p:nvSpPr>
              <p:cNvPr id="44" name="Rectangle 43">
                <a:extLst>
                  <a:ext uri="{FF2B5EF4-FFF2-40B4-BE49-F238E27FC236}">
                    <a16:creationId xmlns:a16="http://schemas.microsoft.com/office/drawing/2014/main" id="{E3AC9F9F-4ED3-44FB-8EB6-C4110EE3B800}"/>
                  </a:ext>
                </a:extLst>
              </p:cNvPr>
              <p:cNvSpPr/>
              <p:nvPr/>
            </p:nvSpPr>
            <p:spPr>
              <a:xfrm>
                <a:off x="886408" y="4307592"/>
                <a:ext cx="1231641" cy="98286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Prod Team</a:t>
                </a:r>
              </a:p>
            </p:txBody>
          </p:sp>
          <p:pic>
            <p:nvPicPr>
              <p:cNvPr id="46" name="Picture 45" descr="A close up of a fan&#10;&#10;Description generated with high confidence">
                <a:extLst>
                  <a:ext uri="{FF2B5EF4-FFF2-40B4-BE49-F238E27FC236}">
                    <a16:creationId xmlns:a16="http://schemas.microsoft.com/office/drawing/2014/main" id="{1163981A-6876-4448-99A5-6C8C8640A05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17710" y="4714756"/>
                <a:ext cx="401216" cy="401216"/>
              </a:xfrm>
              <a:prstGeom prst="rect">
                <a:avLst/>
              </a:prstGeom>
              <a:ln>
                <a:solidFill>
                  <a:srgbClr val="92D050"/>
                </a:solidFill>
              </a:ln>
              <a:effectLst>
                <a:glow rad="139700">
                  <a:schemeClr val="accent6">
                    <a:satMod val="175000"/>
                    <a:alpha val="40000"/>
                  </a:schemeClr>
                </a:glow>
              </a:effectLst>
            </p:spPr>
          </p:pic>
        </p:grpSp>
        <p:sp>
          <p:nvSpPr>
            <p:cNvPr id="48" name="Wave 47">
              <a:extLst>
                <a:ext uri="{FF2B5EF4-FFF2-40B4-BE49-F238E27FC236}">
                  <a16:creationId xmlns:a16="http://schemas.microsoft.com/office/drawing/2014/main" id="{CC823BF4-A72A-4EF1-9672-D8B3412CE4FC}"/>
                </a:ext>
              </a:extLst>
            </p:cNvPr>
            <p:cNvSpPr/>
            <p:nvPr/>
          </p:nvSpPr>
          <p:spPr>
            <a:xfrm>
              <a:off x="3418795" y="5662472"/>
              <a:ext cx="664415" cy="535737"/>
            </a:xfrm>
            <a:prstGeom prst="wave">
              <a:avLst/>
            </a:prstGeom>
            <a:solidFill>
              <a:schemeClr val="accent6">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t>Prod Policy</a:t>
              </a:r>
            </a:p>
          </p:txBody>
        </p:sp>
        <p:cxnSp>
          <p:nvCxnSpPr>
            <p:cNvPr id="54" name="Connector: Curved 53">
              <a:extLst>
                <a:ext uri="{FF2B5EF4-FFF2-40B4-BE49-F238E27FC236}">
                  <a16:creationId xmlns:a16="http://schemas.microsoft.com/office/drawing/2014/main" id="{F8FC4DC6-018A-40EB-B886-6C7200A584CD}"/>
                </a:ext>
              </a:extLst>
            </p:cNvPr>
            <p:cNvCxnSpPr>
              <a:cxnSpLocks/>
              <a:stCxn id="48" idx="1"/>
              <a:endCxn id="44" idx="3"/>
            </p:cNvCxnSpPr>
            <p:nvPr/>
          </p:nvCxnSpPr>
          <p:spPr>
            <a:xfrm rot="10800000">
              <a:off x="3087557" y="5889663"/>
              <a:ext cx="331238" cy="4067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Wave 61">
            <a:extLst>
              <a:ext uri="{FF2B5EF4-FFF2-40B4-BE49-F238E27FC236}">
                <a16:creationId xmlns:a16="http://schemas.microsoft.com/office/drawing/2014/main" id="{549A45F5-7794-4A7C-ABA2-21A884D5877F}"/>
              </a:ext>
            </a:extLst>
          </p:cNvPr>
          <p:cNvSpPr/>
          <p:nvPr/>
        </p:nvSpPr>
        <p:spPr>
          <a:xfrm>
            <a:off x="7065217" y="2846847"/>
            <a:ext cx="664415" cy="535737"/>
          </a:xfrm>
          <a:prstGeom prst="wav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t>Test SCP</a:t>
            </a:r>
          </a:p>
        </p:txBody>
      </p:sp>
      <p:cxnSp>
        <p:nvCxnSpPr>
          <p:cNvPr id="63" name="Connector: Curved 62">
            <a:extLst>
              <a:ext uri="{FF2B5EF4-FFF2-40B4-BE49-F238E27FC236}">
                <a16:creationId xmlns:a16="http://schemas.microsoft.com/office/drawing/2014/main" id="{D19E1EFE-16F7-4D78-96F4-62FBBAF59107}"/>
              </a:ext>
            </a:extLst>
          </p:cNvPr>
          <p:cNvCxnSpPr>
            <a:stCxn id="62" idx="3"/>
          </p:cNvCxnSpPr>
          <p:nvPr/>
        </p:nvCxnSpPr>
        <p:spPr>
          <a:xfrm>
            <a:off x="7729632" y="3114716"/>
            <a:ext cx="324629" cy="42648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Wave 70">
            <a:extLst>
              <a:ext uri="{FF2B5EF4-FFF2-40B4-BE49-F238E27FC236}">
                <a16:creationId xmlns:a16="http://schemas.microsoft.com/office/drawing/2014/main" id="{B6F15A7B-DCB0-44C9-872A-42D651082813}"/>
              </a:ext>
            </a:extLst>
          </p:cNvPr>
          <p:cNvSpPr/>
          <p:nvPr/>
        </p:nvSpPr>
        <p:spPr>
          <a:xfrm>
            <a:off x="9453855" y="2834160"/>
            <a:ext cx="664415" cy="535737"/>
          </a:xfrm>
          <a:prstGeom prst="wav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t>Dev SCP</a:t>
            </a:r>
          </a:p>
        </p:txBody>
      </p:sp>
      <p:cxnSp>
        <p:nvCxnSpPr>
          <p:cNvPr id="72" name="Connector: Curved 71">
            <a:extLst>
              <a:ext uri="{FF2B5EF4-FFF2-40B4-BE49-F238E27FC236}">
                <a16:creationId xmlns:a16="http://schemas.microsoft.com/office/drawing/2014/main" id="{AA6FD211-EAAB-4193-BDAF-98B5B484C4B2}"/>
              </a:ext>
            </a:extLst>
          </p:cNvPr>
          <p:cNvCxnSpPr>
            <a:cxnSpLocks/>
            <a:stCxn id="71" idx="1"/>
          </p:cNvCxnSpPr>
          <p:nvPr/>
        </p:nvCxnSpPr>
        <p:spPr>
          <a:xfrm rot="10800000" flipV="1">
            <a:off x="9182391" y="3102029"/>
            <a:ext cx="271465" cy="43917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Wave 79">
            <a:extLst>
              <a:ext uri="{FF2B5EF4-FFF2-40B4-BE49-F238E27FC236}">
                <a16:creationId xmlns:a16="http://schemas.microsoft.com/office/drawing/2014/main" id="{244563B1-B54B-41D9-A0B0-65395230EB1C}"/>
              </a:ext>
            </a:extLst>
          </p:cNvPr>
          <p:cNvSpPr/>
          <p:nvPr/>
        </p:nvSpPr>
        <p:spPr>
          <a:xfrm>
            <a:off x="9662369" y="5662472"/>
            <a:ext cx="515674" cy="438003"/>
          </a:xfrm>
          <a:prstGeom prst="wave">
            <a:avLst/>
          </a:prstGeom>
          <a:solidFill>
            <a:schemeClr val="accent6">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t>Prod SCP</a:t>
            </a:r>
          </a:p>
        </p:txBody>
      </p:sp>
      <p:cxnSp>
        <p:nvCxnSpPr>
          <p:cNvPr id="81" name="Connector: Curved 80">
            <a:extLst>
              <a:ext uri="{FF2B5EF4-FFF2-40B4-BE49-F238E27FC236}">
                <a16:creationId xmlns:a16="http://schemas.microsoft.com/office/drawing/2014/main" id="{86716C15-7BEE-4B14-87E4-547DAE34E66B}"/>
              </a:ext>
            </a:extLst>
          </p:cNvPr>
          <p:cNvCxnSpPr>
            <a:cxnSpLocks/>
            <a:stCxn id="80" idx="1"/>
            <a:endCxn id="103" idx="3"/>
          </p:cNvCxnSpPr>
          <p:nvPr/>
        </p:nvCxnSpPr>
        <p:spPr>
          <a:xfrm rot="10800000">
            <a:off x="9027237" y="5758798"/>
            <a:ext cx="635133" cy="12267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061C33D2-B891-4375-9B12-DECC6286C8A7}"/>
              </a:ext>
            </a:extLst>
          </p:cNvPr>
          <p:cNvGrpSpPr/>
          <p:nvPr/>
        </p:nvGrpSpPr>
        <p:grpSpPr>
          <a:xfrm>
            <a:off x="9052637" y="3541205"/>
            <a:ext cx="1231641" cy="1651518"/>
            <a:chOff x="9052637" y="3541205"/>
            <a:chExt cx="1231641" cy="1651518"/>
          </a:xfrm>
        </p:grpSpPr>
        <p:sp>
          <p:nvSpPr>
            <p:cNvPr id="87" name="Rectangle 86">
              <a:extLst>
                <a:ext uri="{FF2B5EF4-FFF2-40B4-BE49-F238E27FC236}">
                  <a16:creationId xmlns:a16="http://schemas.microsoft.com/office/drawing/2014/main" id="{348BBD91-3589-4501-A477-6AB0604A5BCC}"/>
                </a:ext>
              </a:extLst>
            </p:cNvPr>
            <p:cNvSpPr/>
            <p:nvPr/>
          </p:nvSpPr>
          <p:spPr>
            <a:xfrm>
              <a:off x="9182390" y="3983037"/>
              <a:ext cx="995653" cy="10944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1D4BBE0E-897B-4922-85BA-3C52BBCD475E}"/>
                </a:ext>
              </a:extLst>
            </p:cNvPr>
            <p:cNvSpPr/>
            <p:nvPr/>
          </p:nvSpPr>
          <p:spPr>
            <a:xfrm>
              <a:off x="9052637" y="3541205"/>
              <a:ext cx="1231641" cy="16515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Dev OU</a:t>
              </a:r>
            </a:p>
          </p:txBody>
        </p:sp>
        <p:pic>
          <p:nvPicPr>
            <p:cNvPr id="75" name="Picture 74" descr="A close up of a fan&#10;&#10;Description generated with high confidence">
              <a:extLst>
                <a:ext uri="{FF2B5EF4-FFF2-40B4-BE49-F238E27FC236}">
                  <a16:creationId xmlns:a16="http://schemas.microsoft.com/office/drawing/2014/main" id="{650AB7C4-1933-42C0-A975-B1A1349221E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315330" y="4285092"/>
              <a:ext cx="225048" cy="225048"/>
            </a:xfrm>
            <a:prstGeom prst="rect">
              <a:avLst/>
            </a:prstGeom>
            <a:effectLst>
              <a:glow rad="101600">
                <a:schemeClr val="accent5">
                  <a:satMod val="175000"/>
                  <a:alpha val="40000"/>
                </a:schemeClr>
              </a:glow>
            </a:effectLst>
          </p:spPr>
        </p:pic>
        <p:sp>
          <p:nvSpPr>
            <p:cNvPr id="86" name="Rectangle 85">
              <a:extLst>
                <a:ext uri="{FF2B5EF4-FFF2-40B4-BE49-F238E27FC236}">
                  <a16:creationId xmlns:a16="http://schemas.microsoft.com/office/drawing/2014/main" id="{0C4F6390-32CB-4849-98DA-42749A520613}"/>
                </a:ext>
              </a:extLst>
            </p:cNvPr>
            <p:cNvSpPr/>
            <p:nvPr/>
          </p:nvSpPr>
          <p:spPr>
            <a:xfrm>
              <a:off x="9241344" y="3841765"/>
              <a:ext cx="854225" cy="282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AWS A/C</a:t>
              </a:r>
            </a:p>
          </p:txBody>
        </p:sp>
        <p:pic>
          <p:nvPicPr>
            <p:cNvPr id="88" name="Picture 87" descr="A close up of a fan&#10;&#10;Description generated with high confidence">
              <a:extLst>
                <a:ext uri="{FF2B5EF4-FFF2-40B4-BE49-F238E27FC236}">
                  <a16:creationId xmlns:a16="http://schemas.microsoft.com/office/drawing/2014/main" id="{273C2730-4CA4-4F1F-B2C1-58E4BD3D00A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766895" y="4274748"/>
              <a:ext cx="225048" cy="225048"/>
            </a:xfrm>
            <a:prstGeom prst="rect">
              <a:avLst/>
            </a:prstGeom>
            <a:effectLst>
              <a:glow rad="101600">
                <a:schemeClr val="accent5">
                  <a:satMod val="175000"/>
                  <a:alpha val="40000"/>
                </a:schemeClr>
              </a:glow>
            </a:effectLst>
          </p:spPr>
        </p:pic>
        <p:pic>
          <p:nvPicPr>
            <p:cNvPr id="89" name="Picture 88" descr="A close up of a fan&#10;&#10;Description generated with high confidence">
              <a:extLst>
                <a:ext uri="{FF2B5EF4-FFF2-40B4-BE49-F238E27FC236}">
                  <a16:creationId xmlns:a16="http://schemas.microsoft.com/office/drawing/2014/main" id="{D0C4745B-D7CD-4FF6-8B6F-04B1A0F74BB9}"/>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766582" y="4671104"/>
              <a:ext cx="225048" cy="225048"/>
            </a:xfrm>
            <a:prstGeom prst="rect">
              <a:avLst/>
            </a:prstGeom>
            <a:effectLst>
              <a:glow rad="101600">
                <a:schemeClr val="accent5">
                  <a:satMod val="175000"/>
                  <a:alpha val="40000"/>
                </a:schemeClr>
              </a:glow>
            </a:effectLst>
          </p:spPr>
        </p:pic>
        <p:pic>
          <p:nvPicPr>
            <p:cNvPr id="91" name="Picture 90" descr="A close up of a fan&#10;&#10;Description generated with high confidence">
              <a:extLst>
                <a:ext uri="{FF2B5EF4-FFF2-40B4-BE49-F238E27FC236}">
                  <a16:creationId xmlns:a16="http://schemas.microsoft.com/office/drawing/2014/main" id="{DFCA2E3D-9291-4A88-A18F-D8DDF3E5510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315614" y="4681277"/>
              <a:ext cx="225048" cy="225048"/>
            </a:xfrm>
            <a:prstGeom prst="rect">
              <a:avLst/>
            </a:prstGeom>
            <a:effectLst>
              <a:glow rad="101600">
                <a:schemeClr val="accent5">
                  <a:satMod val="175000"/>
                  <a:alpha val="40000"/>
                </a:schemeClr>
              </a:glow>
            </a:effectLst>
          </p:spPr>
        </p:pic>
      </p:grpSp>
      <p:grpSp>
        <p:nvGrpSpPr>
          <p:cNvPr id="93" name="Group 92">
            <a:extLst>
              <a:ext uri="{FF2B5EF4-FFF2-40B4-BE49-F238E27FC236}">
                <a16:creationId xmlns:a16="http://schemas.microsoft.com/office/drawing/2014/main" id="{35FD23BC-3BAE-44BF-9CA7-1F331C01FEAD}"/>
              </a:ext>
            </a:extLst>
          </p:cNvPr>
          <p:cNvGrpSpPr/>
          <p:nvPr/>
        </p:nvGrpSpPr>
        <p:grpSpPr>
          <a:xfrm>
            <a:off x="7010343" y="3541205"/>
            <a:ext cx="1231641" cy="1651518"/>
            <a:chOff x="9052637" y="3541205"/>
            <a:chExt cx="1231641" cy="1651518"/>
          </a:xfrm>
        </p:grpSpPr>
        <p:sp>
          <p:nvSpPr>
            <p:cNvPr id="94" name="Rectangle 93">
              <a:extLst>
                <a:ext uri="{FF2B5EF4-FFF2-40B4-BE49-F238E27FC236}">
                  <a16:creationId xmlns:a16="http://schemas.microsoft.com/office/drawing/2014/main" id="{E2097722-A945-476B-B13D-CFB819AAD803}"/>
                </a:ext>
              </a:extLst>
            </p:cNvPr>
            <p:cNvSpPr/>
            <p:nvPr/>
          </p:nvSpPr>
          <p:spPr>
            <a:xfrm>
              <a:off x="9182390" y="3983037"/>
              <a:ext cx="995653" cy="10944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C4DFE050-4B44-428B-955C-C7B3AE1AFD93}"/>
                </a:ext>
              </a:extLst>
            </p:cNvPr>
            <p:cNvSpPr/>
            <p:nvPr/>
          </p:nvSpPr>
          <p:spPr>
            <a:xfrm>
              <a:off x="9052637" y="3541205"/>
              <a:ext cx="1231641" cy="1651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Test OU</a:t>
              </a:r>
            </a:p>
          </p:txBody>
        </p:sp>
        <p:pic>
          <p:nvPicPr>
            <p:cNvPr id="96" name="Picture 95" descr="A close up of a fan&#10;&#10;Description generated with high confidence">
              <a:extLst>
                <a:ext uri="{FF2B5EF4-FFF2-40B4-BE49-F238E27FC236}">
                  <a16:creationId xmlns:a16="http://schemas.microsoft.com/office/drawing/2014/main" id="{CBEFFE53-CC12-46B9-BA5F-1AD4C046DE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315330" y="4285092"/>
              <a:ext cx="225048" cy="225048"/>
            </a:xfrm>
            <a:prstGeom prst="rect">
              <a:avLst/>
            </a:prstGeom>
            <a:effectLst>
              <a:glow rad="139700">
                <a:schemeClr val="accent2">
                  <a:satMod val="175000"/>
                  <a:alpha val="40000"/>
                </a:schemeClr>
              </a:glow>
            </a:effectLst>
          </p:spPr>
        </p:pic>
        <p:sp>
          <p:nvSpPr>
            <p:cNvPr id="97" name="Rectangle 96">
              <a:extLst>
                <a:ext uri="{FF2B5EF4-FFF2-40B4-BE49-F238E27FC236}">
                  <a16:creationId xmlns:a16="http://schemas.microsoft.com/office/drawing/2014/main" id="{5966A357-EEC4-4530-9F1B-0727F16284B4}"/>
                </a:ext>
              </a:extLst>
            </p:cNvPr>
            <p:cNvSpPr/>
            <p:nvPr/>
          </p:nvSpPr>
          <p:spPr>
            <a:xfrm>
              <a:off x="9241344" y="3841765"/>
              <a:ext cx="854225" cy="28254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AWS A/C</a:t>
              </a:r>
            </a:p>
          </p:txBody>
        </p:sp>
        <p:pic>
          <p:nvPicPr>
            <p:cNvPr id="98" name="Picture 97" descr="A close up of a fan&#10;&#10;Description generated with high confidence">
              <a:extLst>
                <a:ext uri="{FF2B5EF4-FFF2-40B4-BE49-F238E27FC236}">
                  <a16:creationId xmlns:a16="http://schemas.microsoft.com/office/drawing/2014/main" id="{5D9E2B8C-7AF3-4122-8BF5-1B7641C5A6E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766895" y="4274748"/>
              <a:ext cx="225048" cy="225048"/>
            </a:xfrm>
            <a:prstGeom prst="rect">
              <a:avLst/>
            </a:prstGeom>
            <a:effectLst>
              <a:glow rad="139700">
                <a:schemeClr val="accent2">
                  <a:satMod val="175000"/>
                  <a:alpha val="40000"/>
                </a:schemeClr>
              </a:glow>
            </a:effectLst>
          </p:spPr>
        </p:pic>
        <p:pic>
          <p:nvPicPr>
            <p:cNvPr id="99" name="Picture 98" descr="A close up of a fan&#10;&#10;Description generated with high confidence">
              <a:extLst>
                <a:ext uri="{FF2B5EF4-FFF2-40B4-BE49-F238E27FC236}">
                  <a16:creationId xmlns:a16="http://schemas.microsoft.com/office/drawing/2014/main" id="{65693645-8BFE-43ED-B69B-927EF24FB9F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766582" y="4671104"/>
              <a:ext cx="225048" cy="225048"/>
            </a:xfrm>
            <a:prstGeom prst="rect">
              <a:avLst/>
            </a:prstGeom>
            <a:effectLst>
              <a:glow rad="139700">
                <a:schemeClr val="accent2">
                  <a:satMod val="175000"/>
                  <a:alpha val="40000"/>
                </a:schemeClr>
              </a:glow>
            </a:effectLst>
          </p:spPr>
        </p:pic>
        <p:pic>
          <p:nvPicPr>
            <p:cNvPr id="100" name="Picture 99" descr="A close up of a fan&#10;&#10;Description generated with high confidence">
              <a:extLst>
                <a:ext uri="{FF2B5EF4-FFF2-40B4-BE49-F238E27FC236}">
                  <a16:creationId xmlns:a16="http://schemas.microsoft.com/office/drawing/2014/main" id="{3B56C4DB-5615-4AE8-AB38-621BC0EF7D2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315614" y="4681277"/>
              <a:ext cx="225048" cy="225048"/>
            </a:xfrm>
            <a:prstGeom prst="rect">
              <a:avLst/>
            </a:prstGeom>
            <a:effectLst>
              <a:glow rad="139700">
                <a:schemeClr val="accent2">
                  <a:satMod val="175000"/>
                  <a:alpha val="40000"/>
                </a:schemeClr>
              </a:glow>
            </a:effectLst>
          </p:spPr>
        </p:pic>
      </p:grpSp>
      <p:grpSp>
        <p:nvGrpSpPr>
          <p:cNvPr id="101" name="Group 100">
            <a:extLst>
              <a:ext uri="{FF2B5EF4-FFF2-40B4-BE49-F238E27FC236}">
                <a16:creationId xmlns:a16="http://schemas.microsoft.com/office/drawing/2014/main" id="{F826EEC1-5BCF-4A6A-AFA8-EFACDFEF94B7}"/>
              </a:ext>
            </a:extLst>
          </p:cNvPr>
          <p:cNvGrpSpPr/>
          <p:nvPr/>
        </p:nvGrpSpPr>
        <p:grpSpPr>
          <a:xfrm>
            <a:off x="7795595" y="5248771"/>
            <a:ext cx="1231641" cy="1020052"/>
            <a:chOff x="9052637" y="4068615"/>
            <a:chExt cx="1231641" cy="1124107"/>
          </a:xfrm>
        </p:grpSpPr>
        <p:sp>
          <p:nvSpPr>
            <p:cNvPr id="102" name="Rectangle 101">
              <a:extLst>
                <a:ext uri="{FF2B5EF4-FFF2-40B4-BE49-F238E27FC236}">
                  <a16:creationId xmlns:a16="http://schemas.microsoft.com/office/drawing/2014/main" id="{B3652D01-33DD-4804-A07B-F63F52C832C0}"/>
                </a:ext>
              </a:extLst>
            </p:cNvPr>
            <p:cNvSpPr/>
            <p:nvPr/>
          </p:nvSpPr>
          <p:spPr>
            <a:xfrm>
              <a:off x="9182390" y="4586371"/>
              <a:ext cx="995653" cy="538736"/>
            </a:xfrm>
            <a:prstGeom prst="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a:extLst>
                <a:ext uri="{FF2B5EF4-FFF2-40B4-BE49-F238E27FC236}">
                  <a16:creationId xmlns:a16="http://schemas.microsoft.com/office/drawing/2014/main" id="{19A49551-F2EF-4363-AF99-E0D6C5B71C6D}"/>
                </a:ext>
              </a:extLst>
            </p:cNvPr>
            <p:cNvSpPr/>
            <p:nvPr/>
          </p:nvSpPr>
          <p:spPr>
            <a:xfrm>
              <a:off x="9052637" y="4068615"/>
              <a:ext cx="1231641" cy="112410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Prod OU</a:t>
              </a:r>
            </a:p>
          </p:txBody>
        </p:sp>
        <p:pic>
          <p:nvPicPr>
            <p:cNvPr id="104" name="Picture 103" descr="A close up of a fan&#10;&#10;Description generated with high confidence">
              <a:extLst>
                <a:ext uri="{FF2B5EF4-FFF2-40B4-BE49-F238E27FC236}">
                  <a16:creationId xmlns:a16="http://schemas.microsoft.com/office/drawing/2014/main" id="{DCF02884-0AAA-4D88-9FB6-AB65F11A6C6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315330" y="4775803"/>
              <a:ext cx="225048" cy="225048"/>
            </a:xfrm>
            <a:prstGeom prst="rect">
              <a:avLst/>
            </a:prstGeom>
            <a:ln>
              <a:solidFill>
                <a:srgbClr val="00B050"/>
              </a:solidFill>
            </a:ln>
            <a:effectLst>
              <a:glow rad="139700">
                <a:schemeClr val="accent6">
                  <a:satMod val="175000"/>
                  <a:alpha val="40000"/>
                </a:schemeClr>
              </a:glow>
            </a:effectLst>
          </p:spPr>
        </p:pic>
        <p:sp>
          <p:nvSpPr>
            <p:cNvPr id="105" name="Rectangle 104">
              <a:extLst>
                <a:ext uri="{FF2B5EF4-FFF2-40B4-BE49-F238E27FC236}">
                  <a16:creationId xmlns:a16="http://schemas.microsoft.com/office/drawing/2014/main" id="{8DE43191-32C1-4399-AA27-70583A317FB8}"/>
                </a:ext>
              </a:extLst>
            </p:cNvPr>
            <p:cNvSpPr/>
            <p:nvPr/>
          </p:nvSpPr>
          <p:spPr>
            <a:xfrm>
              <a:off x="9241344" y="4373605"/>
              <a:ext cx="854225" cy="282544"/>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AWS A/C</a:t>
              </a:r>
            </a:p>
          </p:txBody>
        </p:sp>
        <p:pic>
          <p:nvPicPr>
            <p:cNvPr id="106" name="Picture 105" descr="A close up of a fan&#10;&#10;Description generated with high confidence">
              <a:extLst>
                <a:ext uri="{FF2B5EF4-FFF2-40B4-BE49-F238E27FC236}">
                  <a16:creationId xmlns:a16="http://schemas.microsoft.com/office/drawing/2014/main" id="{C1D94ACD-5710-42A3-8E2D-624EED2BF95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766895" y="4765460"/>
              <a:ext cx="225048" cy="225048"/>
            </a:xfrm>
            <a:prstGeom prst="rect">
              <a:avLst/>
            </a:prstGeom>
            <a:ln>
              <a:solidFill>
                <a:srgbClr val="00B050"/>
              </a:solidFill>
            </a:ln>
            <a:effectLst>
              <a:glow rad="139700">
                <a:schemeClr val="accent6">
                  <a:satMod val="175000"/>
                  <a:alpha val="40000"/>
                </a:schemeClr>
              </a:glow>
            </a:effectLst>
          </p:spPr>
        </p:pic>
      </p:grpSp>
      <p:sp>
        <p:nvSpPr>
          <p:cNvPr id="111" name="TextBox 110">
            <a:extLst>
              <a:ext uri="{FF2B5EF4-FFF2-40B4-BE49-F238E27FC236}">
                <a16:creationId xmlns:a16="http://schemas.microsoft.com/office/drawing/2014/main" id="{8A149E66-853E-4669-A9E1-420EDC636553}"/>
              </a:ext>
            </a:extLst>
          </p:cNvPr>
          <p:cNvSpPr txBox="1"/>
          <p:nvPr/>
        </p:nvSpPr>
        <p:spPr>
          <a:xfrm rot="16200000">
            <a:off x="9889857" y="4525478"/>
            <a:ext cx="1373518" cy="369332"/>
          </a:xfrm>
          <a:prstGeom prst="rect">
            <a:avLst/>
          </a:prstGeom>
          <a:noFill/>
        </p:spPr>
        <p:txBody>
          <a:bodyPr wrap="none" rtlCol="0">
            <a:spAutoFit/>
          </a:bodyPr>
          <a:lstStyle/>
          <a:p>
            <a:r>
              <a:rPr lang="en-IN"/>
              <a:t>Organization</a:t>
            </a:r>
          </a:p>
        </p:txBody>
      </p:sp>
      <p:sp>
        <p:nvSpPr>
          <p:cNvPr id="112" name="TextBox 111">
            <a:extLst>
              <a:ext uri="{FF2B5EF4-FFF2-40B4-BE49-F238E27FC236}">
                <a16:creationId xmlns:a16="http://schemas.microsoft.com/office/drawing/2014/main" id="{5D198831-F188-460E-989B-1146147C1E90}"/>
              </a:ext>
            </a:extLst>
          </p:cNvPr>
          <p:cNvSpPr txBox="1"/>
          <p:nvPr/>
        </p:nvSpPr>
        <p:spPr>
          <a:xfrm>
            <a:off x="2170950" y="4731106"/>
            <a:ext cx="711477" cy="307777"/>
          </a:xfrm>
          <a:prstGeom prst="rect">
            <a:avLst/>
          </a:prstGeom>
          <a:noFill/>
        </p:spPr>
        <p:txBody>
          <a:bodyPr wrap="none" rtlCol="0">
            <a:spAutoFit/>
          </a:bodyPr>
          <a:lstStyle/>
          <a:p>
            <a:r>
              <a:rPr lang="en-IN" sz="1400"/>
              <a:t>Groups</a:t>
            </a:r>
          </a:p>
        </p:txBody>
      </p:sp>
      <p:cxnSp>
        <p:nvCxnSpPr>
          <p:cNvPr id="114" name="Straight Arrow Connector 113">
            <a:extLst>
              <a:ext uri="{FF2B5EF4-FFF2-40B4-BE49-F238E27FC236}">
                <a16:creationId xmlns:a16="http://schemas.microsoft.com/office/drawing/2014/main" id="{434C2202-BD04-4864-95C6-F2C35DC3F2BA}"/>
              </a:ext>
            </a:extLst>
          </p:cNvPr>
          <p:cNvCxnSpPr>
            <a:cxnSpLocks/>
            <a:endCxn id="34" idx="1"/>
          </p:cNvCxnSpPr>
          <p:nvPr/>
        </p:nvCxnSpPr>
        <p:spPr>
          <a:xfrm flipV="1">
            <a:off x="2664001" y="4464698"/>
            <a:ext cx="293803" cy="28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CE6ED9A-6C26-4DA6-95CE-48858D66289D}"/>
              </a:ext>
            </a:extLst>
          </p:cNvPr>
          <p:cNvCxnSpPr>
            <a:cxnSpLocks/>
            <a:endCxn id="29" idx="3"/>
          </p:cNvCxnSpPr>
          <p:nvPr/>
        </p:nvCxnSpPr>
        <p:spPr>
          <a:xfrm flipH="1" flipV="1">
            <a:off x="2118049" y="4464698"/>
            <a:ext cx="263894" cy="28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BA9445A-4D7F-4739-BDB4-A00644C4396B}"/>
              </a:ext>
            </a:extLst>
          </p:cNvPr>
          <p:cNvCxnSpPr>
            <a:cxnSpLocks/>
            <a:stCxn id="112" idx="2"/>
            <a:endCxn id="44" idx="0"/>
          </p:cNvCxnSpPr>
          <p:nvPr/>
        </p:nvCxnSpPr>
        <p:spPr>
          <a:xfrm flipH="1">
            <a:off x="2471737" y="5038883"/>
            <a:ext cx="54952" cy="35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04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generated with high confidence">
            <a:extLst>
              <a:ext uri="{FF2B5EF4-FFF2-40B4-BE49-F238E27FC236}">
                <a16:creationId xmlns:a16="http://schemas.microsoft.com/office/drawing/2014/main" id="{73F108C6-287F-4F0A-8292-94780A468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459" y="2651521"/>
            <a:ext cx="8614733" cy="3735295"/>
          </a:xfrm>
          <a:prstGeom prst="rect">
            <a:avLst/>
          </a:prstGeom>
        </p:spPr>
      </p:pic>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Cloud Provider – Azure</a:t>
            </a:r>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4" cstate="hqprint">
            <a:extLst>
              <a:ext uri="{BEBA8EAE-BF5A-486C-A8C5-ECC9F3942E4B}">
                <a14:imgProps xmlns:a14="http://schemas.microsoft.com/office/drawing/2010/main">
                  <a14:imgLayer r:embed="rId5">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B37AFD3B-98EC-4526-8889-6FF5D3CFD7D1}"/>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sp>
        <p:nvSpPr>
          <p:cNvPr id="6" name="Rectangle: Rounded Corners 5">
            <a:extLst>
              <a:ext uri="{FF2B5EF4-FFF2-40B4-BE49-F238E27FC236}">
                <a16:creationId xmlns:a16="http://schemas.microsoft.com/office/drawing/2014/main" id="{A7FB9B5E-16BA-4970-BB3F-AACD2971F24D}"/>
              </a:ext>
            </a:extLst>
          </p:cNvPr>
          <p:cNvSpPr/>
          <p:nvPr/>
        </p:nvSpPr>
        <p:spPr>
          <a:xfrm>
            <a:off x="267930" y="4585009"/>
            <a:ext cx="2455605" cy="64892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Organizational Account</a:t>
            </a:r>
          </a:p>
        </p:txBody>
      </p:sp>
      <p:sp>
        <p:nvSpPr>
          <p:cNvPr id="7" name="Rectangle: Rounded Corners 6">
            <a:extLst>
              <a:ext uri="{FF2B5EF4-FFF2-40B4-BE49-F238E27FC236}">
                <a16:creationId xmlns:a16="http://schemas.microsoft.com/office/drawing/2014/main" id="{2A27323C-545D-400F-A822-D719F7314C0B}"/>
              </a:ext>
            </a:extLst>
          </p:cNvPr>
          <p:cNvSpPr/>
          <p:nvPr/>
        </p:nvSpPr>
        <p:spPr>
          <a:xfrm>
            <a:off x="267930" y="3567510"/>
            <a:ext cx="2455605" cy="648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Microsoft Account</a:t>
            </a:r>
          </a:p>
        </p:txBody>
      </p:sp>
      <p:sp>
        <p:nvSpPr>
          <p:cNvPr id="9" name="Callout: Line 8">
            <a:extLst>
              <a:ext uri="{FF2B5EF4-FFF2-40B4-BE49-F238E27FC236}">
                <a16:creationId xmlns:a16="http://schemas.microsoft.com/office/drawing/2014/main" id="{D6B4B014-0F91-423E-8693-832535B9FF26}"/>
              </a:ext>
            </a:extLst>
          </p:cNvPr>
          <p:cNvSpPr/>
          <p:nvPr/>
        </p:nvSpPr>
        <p:spPr>
          <a:xfrm>
            <a:off x="1045026" y="2221671"/>
            <a:ext cx="4375356" cy="627423"/>
          </a:xfrm>
          <a:prstGeom prst="borderCallout1">
            <a:avLst>
              <a:gd name="adj1" fmla="val 100803"/>
              <a:gd name="adj2" fmla="val 42069"/>
              <a:gd name="adj3" fmla="val 211226"/>
              <a:gd name="adj4" fmla="val 8183"/>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a:t>&lt;id&gt;@Hotmail.com; &lt;id&gt;@outlook.com; &lt;id&gt;@live.com;</a:t>
            </a:r>
          </a:p>
          <a:p>
            <a:r>
              <a:rPr lang="en-IN" sz="1400"/>
              <a:t>Used for accessing various Microsoft services.</a:t>
            </a:r>
          </a:p>
        </p:txBody>
      </p:sp>
      <p:sp>
        <p:nvSpPr>
          <p:cNvPr id="10" name="Callout: Line 9">
            <a:extLst>
              <a:ext uri="{FF2B5EF4-FFF2-40B4-BE49-F238E27FC236}">
                <a16:creationId xmlns:a16="http://schemas.microsoft.com/office/drawing/2014/main" id="{7410BEC7-307E-4D16-8EE0-54745ABC1753}"/>
              </a:ext>
            </a:extLst>
          </p:cNvPr>
          <p:cNvSpPr/>
          <p:nvPr/>
        </p:nvSpPr>
        <p:spPr>
          <a:xfrm>
            <a:off x="1045026" y="5898356"/>
            <a:ext cx="4375356" cy="627423"/>
          </a:xfrm>
          <a:prstGeom prst="borderCallout1">
            <a:avLst>
              <a:gd name="adj1" fmla="val -1058"/>
              <a:gd name="adj2" fmla="val 42518"/>
              <a:gd name="adj3" fmla="val -105324"/>
              <a:gd name="adj4" fmla="val 6161"/>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a:t>&lt;id&gt;@&lt;org name&gt;.onmicrosoft.com =&gt; Gives a unique domain for accessing Azure services for the org.</a:t>
            </a:r>
          </a:p>
        </p:txBody>
      </p:sp>
      <p:cxnSp>
        <p:nvCxnSpPr>
          <p:cNvPr id="14" name="Straight Connector 13">
            <a:extLst>
              <a:ext uri="{FF2B5EF4-FFF2-40B4-BE49-F238E27FC236}">
                <a16:creationId xmlns:a16="http://schemas.microsoft.com/office/drawing/2014/main" id="{3A6BE72D-48E0-4D3E-BEFB-A28AD1B1E707}"/>
              </a:ext>
            </a:extLst>
          </p:cNvPr>
          <p:cNvCxnSpPr/>
          <p:nvPr/>
        </p:nvCxnSpPr>
        <p:spPr>
          <a:xfrm>
            <a:off x="3028335" y="1828800"/>
            <a:ext cx="0" cy="465065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F2C0BE96-2F9B-4F70-A267-960C36C8265A}"/>
              </a:ext>
            </a:extLst>
          </p:cNvPr>
          <p:cNvCxnSpPr>
            <a:cxnSpLocks/>
            <a:stCxn id="7" idx="3"/>
          </p:cNvCxnSpPr>
          <p:nvPr/>
        </p:nvCxnSpPr>
        <p:spPr>
          <a:xfrm>
            <a:off x="2723535" y="3891975"/>
            <a:ext cx="1504336" cy="324464"/>
          </a:xfrm>
          <a:prstGeom prst="curvedConnector3">
            <a:avLst>
              <a:gd name="adj1" fmla="val 47386"/>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357E85E-3E04-47D2-903D-B7979759765D}"/>
              </a:ext>
            </a:extLst>
          </p:cNvPr>
          <p:cNvCxnSpPr>
            <a:cxnSpLocks/>
            <a:stCxn id="6" idx="3"/>
          </p:cNvCxnSpPr>
          <p:nvPr/>
        </p:nvCxnSpPr>
        <p:spPr>
          <a:xfrm flipV="1">
            <a:off x="2723535" y="4768645"/>
            <a:ext cx="1504336" cy="140829"/>
          </a:xfrm>
          <a:prstGeom prst="curvedConnector3">
            <a:avLst>
              <a:gd name="adj1" fmla="val 4607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6572314-A209-49A6-83B2-06A59308BC29}"/>
              </a:ext>
            </a:extLst>
          </p:cNvPr>
          <p:cNvSpPr txBox="1"/>
          <p:nvPr/>
        </p:nvSpPr>
        <p:spPr>
          <a:xfrm>
            <a:off x="3232704" y="1903809"/>
            <a:ext cx="1347420" cy="369332"/>
          </a:xfrm>
          <a:prstGeom prst="rect">
            <a:avLst/>
          </a:prstGeom>
          <a:noFill/>
        </p:spPr>
        <p:txBody>
          <a:bodyPr wrap="none" rtlCol="0">
            <a:spAutoFit/>
          </a:bodyPr>
          <a:lstStyle/>
          <a:p>
            <a:r>
              <a:rPr lang="en-IN"/>
              <a:t>Azure World</a:t>
            </a:r>
          </a:p>
        </p:txBody>
      </p:sp>
      <p:cxnSp>
        <p:nvCxnSpPr>
          <p:cNvPr id="27" name="Straight Connector 26">
            <a:extLst>
              <a:ext uri="{FF2B5EF4-FFF2-40B4-BE49-F238E27FC236}">
                <a16:creationId xmlns:a16="http://schemas.microsoft.com/office/drawing/2014/main" id="{570A5F48-C3D0-443C-86FD-F978E9B78FE9}"/>
              </a:ext>
            </a:extLst>
          </p:cNvPr>
          <p:cNvCxnSpPr>
            <a:cxnSpLocks/>
          </p:cNvCxnSpPr>
          <p:nvPr/>
        </p:nvCxnSpPr>
        <p:spPr>
          <a:xfrm flipH="1">
            <a:off x="6351639" y="3785416"/>
            <a:ext cx="5506064"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B63B20-7A52-4294-87D1-C4DFFE412CED}"/>
              </a:ext>
            </a:extLst>
          </p:cNvPr>
          <p:cNvCxnSpPr>
            <a:cxnSpLocks/>
          </p:cNvCxnSpPr>
          <p:nvPr/>
        </p:nvCxnSpPr>
        <p:spPr>
          <a:xfrm flipH="1">
            <a:off x="6346725" y="5078362"/>
            <a:ext cx="5506064"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0F5D9C-095C-40F7-B501-8C1114E5431F}"/>
              </a:ext>
            </a:extLst>
          </p:cNvPr>
          <p:cNvCxnSpPr>
            <a:cxnSpLocks/>
          </p:cNvCxnSpPr>
          <p:nvPr/>
        </p:nvCxnSpPr>
        <p:spPr>
          <a:xfrm flipH="1">
            <a:off x="6381141" y="6263148"/>
            <a:ext cx="5506064"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1E141B4-BB7E-4B19-9A68-2D36B08F9B33}"/>
              </a:ext>
            </a:extLst>
          </p:cNvPr>
          <p:cNvSpPr txBox="1"/>
          <p:nvPr/>
        </p:nvSpPr>
        <p:spPr>
          <a:xfrm>
            <a:off x="8402044" y="2221671"/>
            <a:ext cx="1437638" cy="369332"/>
          </a:xfrm>
          <a:prstGeom prst="rect">
            <a:avLst/>
          </a:prstGeom>
          <a:noFill/>
        </p:spPr>
        <p:txBody>
          <a:bodyPr wrap="none" rtlCol="0">
            <a:spAutoFit/>
          </a:bodyPr>
          <a:lstStyle/>
          <a:p>
            <a:r>
              <a:rPr lang="en-IN"/>
              <a:t>Subscriptions</a:t>
            </a:r>
          </a:p>
        </p:txBody>
      </p:sp>
      <p:sp>
        <p:nvSpPr>
          <p:cNvPr id="35" name="Star: 10 Points 34">
            <a:extLst>
              <a:ext uri="{FF2B5EF4-FFF2-40B4-BE49-F238E27FC236}">
                <a16:creationId xmlns:a16="http://schemas.microsoft.com/office/drawing/2014/main" id="{C47293F1-26F1-4331-9CDB-B3C6AAF79FE4}"/>
              </a:ext>
            </a:extLst>
          </p:cNvPr>
          <p:cNvSpPr/>
          <p:nvPr/>
        </p:nvSpPr>
        <p:spPr>
          <a:xfrm>
            <a:off x="9230082" y="2593495"/>
            <a:ext cx="609600" cy="565857"/>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sp>
        <p:nvSpPr>
          <p:cNvPr id="36" name="Star: 10 Points 35">
            <a:extLst>
              <a:ext uri="{FF2B5EF4-FFF2-40B4-BE49-F238E27FC236}">
                <a16:creationId xmlns:a16="http://schemas.microsoft.com/office/drawing/2014/main" id="{04B40055-B9BC-4F78-97F4-DABAC7D8B5D2}"/>
              </a:ext>
            </a:extLst>
          </p:cNvPr>
          <p:cNvSpPr/>
          <p:nvPr/>
        </p:nvSpPr>
        <p:spPr>
          <a:xfrm>
            <a:off x="9230082" y="3866032"/>
            <a:ext cx="609600" cy="565857"/>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sp>
        <p:nvSpPr>
          <p:cNvPr id="37" name="Star: 10 Points 36">
            <a:extLst>
              <a:ext uri="{FF2B5EF4-FFF2-40B4-BE49-F238E27FC236}">
                <a16:creationId xmlns:a16="http://schemas.microsoft.com/office/drawing/2014/main" id="{92418185-A780-4AAD-BC6D-FEBA00DE41DC}"/>
              </a:ext>
            </a:extLst>
          </p:cNvPr>
          <p:cNvSpPr/>
          <p:nvPr/>
        </p:nvSpPr>
        <p:spPr>
          <a:xfrm>
            <a:off x="9230082" y="5199438"/>
            <a:ext cx="609600" cy="565857"/>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spTree>
    <p:extLst>
      <p:ext uri="{BB962C8B-B14F-4D97-AF65-F5344CB8AC3E}">
        <p14:creationId xmlns:p14="http://schemas.microsoft.com/office/powerpoint/2010/main" val="415138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down)">
                                      <p:cBhvr>
                                        <p:cTn id="45" dur="580">
                                          <p:stCondLst>
                                            <p:cond delay="0"/>
                                          </p:stCondLst>
                                        </p:cTn>
                                        <p:tgtEl>
                                          <p:spTgt spid="35"/>
                                        </p:tgtEl>
                                      </p:cBhvr>
                                    </p:animEffect>
                                    <p:anim calcmode="lin" valueType="num">
                                      <p:cBhvr>
                                        <p:cTn id="4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51" dur="26">
                                          <p:stCondLst>
                                            <p:cond delay="650"/>
                                          </p:stCondLst>
                                        </p:cTn>
                                        <p:tgtEl>
                                          <p:spTgt spid="35"/>
                                        </p:tgtEl>
                                      </p:cBhvr>
                                      <p:to x="100000" y="60000"/>
                                    </p:animScale>
                                    <p:animScale>
                                      <p:cBhvr>
                                        <p:cTn id="52" dur="166" decel="50000">
                                          <p:stCondLst>
                                            <p:cond delay="676"/>
                                          </p:stCondLst>
                                        </p:cTn>
                                        <p:tgtEl>
                                          <p:spTgt spid="35"/>
                                        </p:tgtEl>
                                      </p:cBhvr>
                                      <p:to x="100000" y="100000"/>
                                    </p:animScale>
                                    <p:animScale>
                                      <p:cBhvr>
                                        <p:cTn id="53" dur="26">
                                          <p:stCondLst>
                                            <p:cond delay="1312"/>
                                          </p:stCondLst>
                                        </p:cTn>
                                        <p:tgtEl>
                                          <p:spTgt spid="35"/>
                                        </p:tgtEl>
                                      </p:cBhvr>
                                      <p:to x="100000" y="80000"/>
                                    </p:animScale>
                                    <p:animScale>
                                      <p:cBhvr>
                                        <p:cTn id="54" dur="166" decel="50000">
                                          <p:stCondLst>
                                            <p:cond delay="1338"/>
                                          </p:stCondLst>
                                        </p:cTn>
                                        <p:tgtEl>
                                          <p:spTgt spid="35"/>
                                        </p:tgtEl>
                                      </p:cBhvr>
                                      <p:to x="100000" y="100000"/>
                                    </p:animScale>
                                    <p:animScale>
                                      <p:cBhvr>
                                        <p:cTn id="55" dur="26">
                                          <p:stCondLst>
                                            <p:cond delay="1642"/>
                                          </p:stCondLst>
                                        </p:cTn>
                                        <p:tgtEl>
                                          <p:spTgt spid="35"/>
                                        </p:tgtEl>
                                      </p:cBhvr>
                                      <p:to x="100000" y="90000"/>
                                    </p:animScale>
                                    <p:animScale>
                                      <p:cBhvr>
                                        <p:cTn id="56" dur="166" decel="50000">
                                          <p:stCondLst>
                                            <p:cond delay="1668"/>
                                          </p:stCondLst>
                                        </p:cTn>
                                        <p:tgtEl>
                                          <p:spTgt spid="35"/>
                                        </p:tgtEl>
                                      </p:cBhvr>
                                      <p:to x="100000" y="100000"/>
                                    </p:animScale>
                                    <p:animScale>
                                      <p:cBhvr>
                                        <p:cTn id="57" dur="26">
                                          <p:stCondLst>
                                            <p:cond delay="1808"/>
                                          </p:stCondLst>
                                        </p:cTn>
                                        <p:tgtEl>
                                          <p:spTgt spid="35"/>
                                        </p:tgtEl>
                                      </p:cBhvr>
                                      <p:to x="100000" y="95000"/>
                                    </p:animScale>
                                    <p:animScale>
                                      <p:cBhvr>
                                        <p:cTn id="58" dur="166" decel="50000">
                                          <p:stCondLst>
                                            <p:cond delay="1834"/>
                                          </p:stCondLst>
                                        </p:cTn>
                                        <p:tgtEl>
                                          <p:spTgt spid="35"/>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80">
                                          <p:stCondLst>
                                            <p:cond delay="0"/>
                                          </p:stCondLst>
                                        </p:cTn>
                                        <p:tgtEl>
                                          <p:spTgt spid="36"/>
                                        </p:tgtEl>
                                      </p:cBhvr>
                                    </p:animEffect>
                                    <p:anim calcmode="lin" valueType="num">
                                      <p:cBhvr>
                                        <p:cTn id="62"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67" dur="26">
                                          <p:stCondLst>
                                            <p:cond delay="650"/>
                                          </p:stCondLst>
                                        </p:cTn>
                                        <p:tgtEl>
                                          <p:spTgt spid="36"/>
                                        </p:tgtEl>
                                      </p:cBhvr>
                                      <p:to x="100000" y="60000"/>
                                    </p:animScale>
                                    <p:animScale>
                                      <p:cBhvr>
                                        <p:cTn id="68" dur="166" decel="50000">
                                          <p:stCondLst>
                                            <p:cond delay="676"/>
                                          </p:stCondLst>
                                        </p:cTn>
                                        <p:tgtEl>
                                          <p:spTgt spid="36"/>
                                        </p:tgtEl>
                                      </p:cBhvr>
                                      <p:to x="100000" y="100000"/>
                                    </p:animScale>
                                    <p:animScale>
                                      <p:cBhvr>
                                        <p:cTn id="69" dur="26">
                                          <p:stCondLst>
                                            <p:cond delay="1312"/>
                                          </p:stCondLst>
                                        </p:cTn>
                                        <p:tgtEl>
                                          <p:spTgt spid="36"/>
                                        </p:tgtEl>
                                      </p:cBhvr>
                                      <p:to x="100000" y="80000"/>
                                    </p:animScale>
                                    <p:animScale>
                                      <p:cBhvr>
                                        <p:cTn id="70" dur="166" decel="50000">
                                          <p:stCondLst>
                                            <p:cond delay="1338"/>
                                          </p:stCondLst>
                                        </p:cTn>
                                        <p:tgtEl>
                                          <p:spTgt spid="36"/>
                                        </p:tgtEl>
                                      </p:cBhvr>
                                      <p:to x="100000" y="100000"/>
                                    </p:animScale>
                                    <p:animScale>
                                      <p:cBhvr>
                                        <p:cTn id="71" dur="26">
                                          <p:stCondLst>
                                            <p:cond delay="1642"/>
                                          </p:stCondLst>
                                        </p:cTn>
                                        <p:tgtEl>
                                          <p:spTgt spid="36"/>
                                        </p:tgtEl>
                                      </p:cBhvr>
                                      <p:to x="100000" y="90000"/>
                                    </p:animScale>
                                    <p:animScale>
                                      <p:cBhvr>
                                        <p:cTn id="72" dur="166" decel="50000">
                                          <p:stCondLst>
                                            <p:cond delay="1668"/>
                                          </p:stCondLst>
                                        </p:cTn>
                                        <p:tgtEl>
                                          <p:spTgt spid="36"/>
                                        </p:tgtEl>
                                      </p:cBhvr>
                                      <p:to x="100000" y="100000"/>
                                    </p:animScale>
                                    <p:animScale>
                                      <p:cBhvr>
                                        <p:cTn id="73" dur="26">
                                          <p:stCondLst>
                                            <p:cond delay="1808"/>
                                          </p:stCondLst>
                                        </p:cTn>
                                        <p:tgtEl>
                                          <p:spTgt spid="36"/>
                                        </p:tgtEl>
                                      </p:cBhvr>
                                      <p:to x="100000" y="95000"/>
                                    </p:animScale>
                                    <p:animScale>
                                      <p:cBhvr>
                                        <p:cTn id="74" dur="166" decel="50000">
                                          <p:stCondLst>
                                            <p:cond delay="1834"/>
                                          </p:stCondLst>
                                        </p:cTn>
                                        <p:tgtEl>
                                          <p:spTgt spid="36"/>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down)">
                                      <p:cBhvr>
                                        <p:cTn id="77" dur="580">
                                          <p:stCondLst>
                                            <p:cond delay="0"/>
                                          </p:stCondLst>
                                        </p:cTn>
                                        <p:tgtEl>
                                          <p:spTgt spid="37"/>
                                        </p:tgtEl>
                                      </p:cBhvr>
                                    </p:animEffect>
                                    <p:anim calcmode="lin" valueType="num">
                                      <p:cBhvr>
                                        <p:cTn id="7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83" dur="26">
                                          <p:stCondLst>
                                            <p:cond delay="650"/>
                                          </p:stCondLst>
                                        </p:cTn>
                                        <p:tgtEl>
                                          <p:spTgt spid="37"/>
                                        </p:tgtEl>
                                      </p:cBhvr>
                                      <p:to x="100000" y="60000"/>
                                    </p:animScale>
                                    <p:animScale>
                                      <p:cBhvr>
                                        <p:cTn id="84" dur="166" decel="50000">
                                          <p:stCondLst>
                                            <p:cond delay="676"/>
                                          </p:stCondLst>
                                        </p:cTn>
                                        <p:tgtEl>
                                          <p:spTgt spid="37"/>
                                        </p:tgtEl>
                                      </p:cBhvr>
                                      <p:to x="100000" y="100000"/>
                                    </p:animScale>
                                    <p:animScale>
                                      <p:cBhvr>
                                        <p:cTn id="85" dur="26">
                                          <p:stCondLst>
                                            <p:cond delay="1312"/>
                                          </p:stCondLst>
                                        </p:cTn>
                                        <p:tgtEl>
                                          <p:spTgt spid="37"/>
                                        </p:tgtEl>
                                      </p:cBhvr>
                                      <p:to x="100000" y="80000"/>
                                    </p:animScale>
                                    <p:animScale>
                                      <p:cBhvr>
                                        <p:cTn id="86" dur="166" decel="50000">
                                          <p:stCondLst>
                                            <p:cond delay="1338"/>
                                          </p:stCondLst>
                                        </p:cTn>
                                        <p:tgtEl>
                                          <p:spTgt spid="37"/>
                                        </p:tgtEl>
                                      </p:cBhvr>
                                      <p:to x="100000" y="100000"/>
                                    </p:animScale>
                                    <p:animScale>
                                      <p:cBhvr>
                                        <p:cTn id="87" dur="26">
                                          <p:stCondLst>
                                            <p:cond delay="1642"/>
                                          </p:stCondLst>
                                        </p:cTn>
                                        <p:tgtEl>
                                          <p:spTgt spid="37"/>
                                        </p:tgtEl>
                                      </p:cBhvr>
                                      <p:to x="100000" y="90000"/>
                                    </p:animScale>
                                    <p:animScale>
                                      <p:cBhvr>
                                        <p:cTn id="88" dur="166" decel="50000">
                                          <p:stCondLst>
                                            <p:cond delay="1668"/>
                                          </p:stCondLst>
                                        </p:cTn>
                                        <p:tgtEl>
                                          <p:spTgt spid="37"/>
                                        </p:tgtEl>
                                      </p:cBhvr>
                                      <p:to x="100000" y="100000"/>
                                    </p:animScale>
                                    <p:animScale>
                                      <p:cBhvr>
                                        <p:cTn id="89" dur="26">
                                          <p:stCondLst>
                                            <p:cond delay="1808"/>
                                          </p:stCondLst>
                                        </p:cTn>
                                        <p:tgtEl>
                                          <p:spTgt spid="37"/>
                                        </p:tgtEl>
                                      </p:cBhvr>
                                      <p:to x="100000" y="95000"/>
                                    </p:animScale>
                                    <p:animScale>
                                      <p:cBhvr>
                                        <p:cTn id="90"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26" grpId="0"/>
      <p:bldP spid="32" grpId="0"/>
      <p:bldP spid="35" grpId="0" animBg="1"/>
      <p:bldP spid="36"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Data Centres Technology - AWS</a:t>
            </a:r>
          </a:p>
        </p:txBody>
      </p:sp>
      <p:grpSp>
        <p:nvGrpSpPr>
          <p:cNvPr id="3" name="Group 2">
            <a:extLst>
              <a:ext uri="{FF2B5EF4-FFF2-40B4-BE49-F238E27FC236}">
                <a16:creationId xmlns:a16="http://schemas.microsoft.com/office/drawing/2014/main" id="{35F446BA-3CEF-47DC-8D3C-68A76CC73918}"/>
              </a:ext>
            </a:extLst>
          </p:cNvPr>
          <p:cNvGrpSpPr/>
          <p:nvPr/>
        </p:nvGrpSpPr>
        <p:grpSpPr>
          <a:xfrm>
            <a:off x="130627" y="-115602"/>
            <a:ext cx="1828801" cy="1475243"/>
            <a:chOff x="130627" y="-115602"/>
            <a:chExt cx="1828801" cy="1475243"/>
          </a:xfrm>
        </p:grpSpPr>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3" cstate="hqprint">
              <a:extLst>
                <a:ext uri="{BEBA8EAE-BF5A-486C-A8C5-ECC9F3942E4B}">
                  <a14:imgProps xmlns:a14="http://schemas.microsoft.com/office/drawing/2010/main">
                    <a14:imgLayer r:embed="rId4">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F5FABD21-8670-4188-BB3A-88F0B6B3A80E}"/>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grpSp>
      <p:sp>
        <p:nvSpPr>
          <p:cNvPr id="14" name="Flowchart: Process 13">
            <a:extLst>
              <a:ext uri="{FF2B5EF4-FFF2-40B4-BE49-F238E27FC236}">
                <a16:creationId xmlns:a16="http://schemas.microsoft.com/office/drawing/2014/main" id="{5B6E5268-992B-43E2-8822-495264CE0B50}"/>
              </a:ext>
            </a:extLst>
          </p:cNvPr>
          <p:cNvSpPr/>
          <p:nvPr/>
        </p:nvSpPr>
        <p:spPr>
          <a:xfrm>
            <a:off x="924232" y="1809135"/>
            <a:ext cx="7167716" cy="415904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Amazon Web Services</a:t>
            </a:r>
          </a:p>
        </p:txBody>
      </p:sp>
      <p:grpSp>
        <p:nvGrpSpPr>
          <p:cNvPr id="32" name="Group 31">
            <a:extLst>
              <a:ext uri="{FF2B5EF4-FFF2-40B4-BE49-F238E27FC236}">
                <a16:creationId xmlns:a16="http://schemas.microsoft.com/office/drawing/2014/main" id="{354349D9-5E03-413E-A7AB-45A93BC77BE8}"/>
              </a:ext>
            </a:extLst>
          </p:cNvPr>
          <p:cNvGrpSpPr/>
          <p:nvPr/>
        </p:nvGrpSpPr>
        <p:grpSpPr>
          <a:xfrm>
            <a:off x="1222091" y="2227617"/>
            <a:ext cx="3008671" cy="2802195"/>
            <a:chOff x="1297857" y="2408902"/>
            <a:chExt cx="3008671" cy="2802195"/>
          </a:xfrm>
        </p:grpSpPr>
        <p:sp>
          <p:nvSpPr>
            <p:cNvPr id="15" name="Flowchart: Alternate Process 14">
              <a:extLst>
                <a:ext uri="{FF2B5EF4-FFF2-40B4-BE49-F238E27FC236}">
                  <a16:creationId xmlns:a16="http://schemas.microsoft.com/office/drawing/2014/main" id="{E2F79DE9-3FEC-49F8-8F8D-8DE7BA7306CE}"/>
                </a:ext>
              </a:extLst>
            </p:cNvPr>
            <p:cNvSpPr/>
            <p:nvPr/>
          </p:nvSpPr>
          <p:spPr>
            <a:xfrm>
              <a:off x="1297857" y="2408902"/>
              <a:ext cx="3008671" cy="280219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Region</a:t>
              </a:r>
            </a:p>
          </p:txBody>
        </p:sp>
        <p:sp>
          <p:nvSpPr>
            <p:cNvPr id="18" name="Flowchart: Connector 17">
              <a:extLst>
                <a:ext uri="{FF2B5EF4-FFF2-40B4-BE49-F238E27FC236}">
                  <a16:creationId xmlns:a16="http://schemas.microsoft.com/office/drawing/2014/main" id="{C4BFB098-E1DE-4525-A62B-88CE187E8E2A}"/>
                </a:ext>
              </a:extLst>
            </p:cNvPr>
            <p:cNvSpPr/>
            <p:nvPr/>
          </p:nvSpPr>
          <p:spPr>
            <a:xfrm>
              <a:off x="2366682" y="2880851"/>
              <a:ext cx="1765324" cy="7177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200"/>
                <a:t>Availability Zone</a:t>
              </a:r>
            </a:p>
          </p:txBody>
        </p:sp>
        <p:sp>
          <p:nvSpPr>
            <p:cNvPr id="19" name="Flowchart: Connector 18">
              <a:extLst>
                <a:ext uri="{FF2B5EF4-FFF2-40B4-BE49-F238E27FC236}">
                  <a16:creationId xmlns:a16="http://schemas.microsoft.com/office/drawing/2014/main" id="{83ADEEA5-64BD-4B0F-BA1B-98896424A6E0}"/>
                </a:ext>
              </a:extLst>
            </p:cNvPr>
            <p:cNvSpPr/>
            <p:nvPr/>
          </p:nvSpPr>
          <p:spPr>
            <a:xfrm>
              <a:off x="1619431" y="3819220"/>
              <a:ext cx="2512575" cy="12557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200"/>
                <a:t>Availability Zone</a:t>
              </a:r>
            </a:p>
          </p:txBody>
        </p:sp>
        <p:cxnSp>
          <p:nvCxnSpPr>
            <p:cNvPr id="22" name="Straight Connector 21">
              <a:extLst>
                <a:ext uri="{FF2B5EF4-FFF2-40B4-BE49-F238E27FC236}">
                  <a16:creationId xmlns:a16="http://schemas.microsoft.com/office/drawing/2014/main" id="{7088401B-D0C5-4C2D-934D-D3E85BF04966}"/>
                </a:ext>
              </a:extLst>
            </p:cNvPr>
            <p:cNvCxnSpPr>
              <a:cxnSpLocks/>
              <a:stCxn id="18" idx="4"/>
              <a:endCxn id="19" idx="0"/>
            </p:cNvCxnSpPr>
            <p:nvPr/>
          </p:nvCxnSpPr>
          <p:spPr>
            <a:xfrm flipH="1">
              <a:off x="2875719" y="3598605"/>
              <a:ext cx="373625" cy="220615"/>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457C0238-4106-4860-BB5D-B3AE7BC8AECE}"/>
              </a:ext>
            </a:extLst>
          </p:cNvPr>
          <p:cNvGrpSpPr/>
          <p:nvPr/>
        </p:nvGrpSpPr>
        <p:grpSpPr>
          <a:xfrm>
            <a:off x="4787513" y="2949676"/>
            <a:ext cx="3008671" cy="2802195"/>
            <a:chOff x="1297857" y="2408902"/>
            <a:chExt cx="3008671" cy="2802195"/>
          </a:xfrm>
        </p:grpSpPr>
        <p:sp>
          <p:nvSpPr>
            <p:cNvPr id="34" name="Flowchart: Alternate Process 33">
              <a:extLst>
                <a:ext uri="{FF2B5EF4-FFF2-40B4-BE49-F238E27FC236}">
                  <a16:creationId xmlns:a16="http://schemas.microsoft.com/office/drawing/2014/main" id="{C30E2754-3175-4924-B0DA-481C6EEFDC4A}"/>
                </a:ext>
              </a:extLst>
            </p:cNvPr>
            <p:cNvSpPr/>
            <p:nvPr/>
          </p:nvSpPr>
          <p:spPr>
            <a:xfrm>
              <a:off x="1297857" y="2408902"/>
              <a:ext cx="3008671" cy="280219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Region</a:t>
              </a:r>
            </a:p>
          </p:txBody>
        </p:sp>
        <p:sp>
          <p:nvSpPr>
            <p:cNvPr id="35" name="Flowchart: Connector 34">
              <a:extLst>
                <a:ext uri="{FF2B5EF4-FFF2-40B4-BE49-F238E27FC236}">
                  <a16:creationId xmlns:a16="http://schemas.microsoft.com/office/drawing/2014/main" id="{55974EE2-8058-4845-ABE9-BA63D6530BBA}"/>
                </a:ext>
              </a:extLst>
            </p:cNvPr>
            <p:cNvSpPr/>
            <p:nvPr/>
          </p:nvSpPr>
          <p:spPr>
            <a:xfrm>
              <a:off x="2834148" y="2989005"/>
              <a:ext cx="1297858" cy="609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Availability Zone</a:t>
              </a:r>
            </a:p>
          </p:txBody>
        </p:sp>
        <p:sp>
          <p:nvSpPr>
            <p:cNvPr id="36" name="Flowchart: Connector 35">
              <a:extLst>
                <a:ext uri="{FF2B5EF4-FFF2-40B4-BE49-F238E27FC236}">
                  <a16:creationId xmlns:a16="http://schemas.microsoft.com/office/drawing/2014/main" id="{4A4B42BC-B4E3-4F07-AC47-394741EE0B2E}"/>
                </a:ext>
              </a:extLst>
            </p:cNvPr>
            <p:cNvSpPr/>
            <p:nvPr/>
          </p:nvSpPr>
          <p:spPr>
            <a:xfrm>
              <a:off x="2834148" y="4048099"/>
              <a:ext cx="1297858" cy="609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Availability Zone</a:t>
              </a:r>
            </a:p>
          </p:txBody>
        </p:sp>
        <p:sp>
          <p:nvSpPr>
            <p:cNvPr id="37" name="Flowchart: Connector 36">
              <a:extLst>
                <a:ext uri="{FF2B5EF4-FFF2-40B4-BE49-F238E27FC236}">
                  <a16:creationId xmlns:a16="http://schemas.microsoft.com/office/drawing/2014/main" id="{A95CA020-9A29-44AD-A649-699A30F500FF}"/>
                </a:ext>
              </a:extLst>
            </p:cNvPr>
            <p:cNvSpPr/>
            <p:nvPr/>
          </p:nvSpPr>
          <p:spPr>
            <a:xfrm>
              <a:off x="1361768" y="4048099"/>
              <a:ext cx="1297858" cy="609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t>Availability Zone</a:t>
              </a:r>
            </a:p>
          </p:txBody>
        </p:sp>
        <p:cxnSp>
          <p:nvCxnSpPr>
            <p:cNvPr id="38" name="Straight Connector 37">
              <a:extLst>
                <a:ext uri="{FF2B5EF4-FFF2-40B4-BE49-F238E27FC236}">
                  <a16:creationId xmlns:a16="http://schemas.microsoft.com/office/drawing/2014/main" id="{CBD1C913-A72A-47E7-A02B-331F0D3B040D}"/>
                </a:ext>
              </a:extLst>
            </p:cNvPr>
            <p:cNvCxnSpPr>
              <a:stCxn id="35" idx="4"/>
              <a:endCxn id="36" idx="0"/>
            </p:cNvCxnSpPr>
            <p:nvPr/>
          </p:nvCxnSpPr>
          <p:spPr>
            <a:xfrm>
              <a:off x="3483077" y="3598605"/>
              <a:ext cx="0" cy="4494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F9F463-42A7-44EF-85A7-256F443F751E}"/>
                </a:ext>
              </a:extLst>
            </p:cNvPr>
            <p:cNvCxnSpPr>
              <a:endCxn id="36" idx="2"/>
            </p:cNvCxnSpPr>
            <p:nvPr/>
          </p:nvCxnSpPr>
          <p:spPr>
            <a:xfrm>
              <a:off x="2659626" y="4352899"/>
              <a:ext cx="17452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7201AC-8568-48EC-A4E1-DE76CF52BACA}"/>
                </a:ext>
              </a:extLst>
            </p:cNvPr>
            <p:cNvCxnSpPr>
              <a:cxnSpLocks/>
              <a:endCxn id="35" idx="3"/>
            </p:cNvCxnSpPr>
            <p:nvPr/>
          </p:nvCxnSpPr>
          <p:spPr>
            <a:xfrm flipV="1">
              <a:off x="2182761" y="3509331"/>
              <a:ext cx="841454" cy="669377"/>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145835E9-E1D8-4A89-8DEC-61275B8920B8}"/>
              </a:ext>
            </a:extLst>
          </p:cNvPr>
          <p:cNvCxnSpPr>
            <a:cxnSpLocks/>
            <a:endCxn id="34" idx="0"/>
          </p:cNvCxnSpPr>
          <p:nvPr/>
        </p:nvCxnSpPr>
        <p:spPr>
          <a:xfrm>
            <a:off x="4159045" y="2477729"/>
            <a:ext cx="2132804" cy="471947"/>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46" name="Callout: Line 45">
            <a:extLst>
              <a:ext uri="{FF2B5EF4-FFF2-40B4-BE49-F238E27FC236}">
                <a16:creationId xmlns:a16="http://schemas.microsoft.com/office/drawing/2014/main" id="{10647666-D9BD-4C06-847B-3BB7BC13BA1A}"/>
              </a:ext>
            </a:extLst>
          </p:cNvPr>
          <p:cNvSpPr/>
          <p:nvPr/>
        </p:nvSpPr>
        <p:spPr>
          <a:xfrm>
            <a:off x="8374926" y="1359195"/>
            <a:ext cx="3407094" cy="593339"/>
          </a:xfrm>
          <a:prstGeom prst="borderCallout1">
            <a:avLst>
              <a:gd name="adj1" fmla="val 44507"/>
              <a:gd name="adj2" fmla="val 244"/>
              <a:gd name="adj3" fmla="val 172155"/>
              <a:gd name="adj4" fmla="val -24193"/>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solidFill>
                  <a:schemeClr val="tx1"/>
                </a:solidFill>
              </a:rPr>
              <a:t>Global scope (</a:t>
            </a:r>
            <a:r>
              <a:rPr lang="en-IN" err="1">
                <a:solidFill>
                  <a:schemeClr val="tx1"/>
                </a:solidFill>
              </a:rPr>
              <a:t>eg</a:t>
            </a:r>
            <a:r>
              <a:rPr lang="en-IN">
                <a:solidFill>
                  <a:schemeClr val="tx1"/>
                </a:solidFill>
              </a:rPr>
              <a:t>.  AWS Account)</a:t>
            </a:r>
          </a:p>
        </p:txBody>
      </p:sp>
      <p:sp>
        <p:nvSpPr>
          <p:cNvPr id="48" name="Callout: Line 47">
            <a:extLst>
              <a:ext uri="{FF2B5EF4-FFF2-40B4-BE49-F238E27FC236}">
                <a16:creationId xmlns:a16="http://schemas.microsoft.com/office/drawing/2014/main" id="{B89DF5CE-C8DE-4365-AD22-9DC7F7941D10}"/>
              </a:ext>
            </a:extLst>
          </p:cNvPr>
          <p:cNvSpPr/>
          <p:nvPr/>
        </p:nvSpPr>
        <p:spPr>
          <a:xfrm>
            <a:off x="8389011" y="3097749"/>
            <a:ext cx="3407094" cy="2532753"/>
          </a:xfrm>
          <a:prstGeom prst="borderCallout1">
            <a:avLst>
              <a:gd name="adj1" fmla="val 47822"/>
              <a:gd name="adj2" fmla="val 244"/>
              <a:gd name="adj3" fmla="val 47323"/>
              <a:gd name="adj4" fmla="val -132487"/>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a:solidFill>
                  <a:schemeClr val="tx1"/>
                </a:solidFill>
              </a:rPr>
              <a:t>Zone scope (</a:t>
            </a:r>
            <a:r>
              <a:rPr lang="en-IN" sz="1600" err="1">
                <a:solidFill>
                  <a:schemeClr val="tx1"/>
                </a:solidFill>
              </a:rPr>
              <a:t>eg</a:t>
            </a:r>
            <a:r>
              <a:rPr lang="en-IN" sz="1600">
                <a:solidFill>
                  <a:schemeClr val="tx1"/>
                </a:solidFill>
              </a:rPr>
              <a:t>.  EC2 Instance)</a:t>
            </a:r>
          </a:p>
          <a:p>
            <a:pPr marL="285750" indent="-285750">
              <a:buFont typeface="Arial" panose="020B0604020202020204" pitchFamily="34" charset="0"/>
              <a:buChar char="•"/>
            </a:pPr>
            <a:r>
              <a:rPr lang="en-IN" sz="1600">
                <a:solidFill>
                  <a:schemeClr val="tx1"/>
                </a:solidFill>
              </a:rPr>
              <a:t>Availability Zone maps to one or more physical data centre (facility) of Amazon.</a:t>
            </a:r>
          </a:p>
          <a:p>
            <a:pPr marL="285750" indent="-285750">
              <a:buFont typeface="Arial" panose="020B0604020202020204" pitchFamily="34" charset="0"/>
              <a:buChar char="•"/>
            </a:pPr>
            <a:r>
              <a:rPr lang="en-IN" sz="1600">
                <a:solidFill>
                  <a:schemeClr val="tx1"/>
                </a:solidFill>
              </a:rPr>
              <a:t>AZs are connected to each other with fast, private FO networking.</a:t>
            </a:r>
          </a:p>
          <a:p>
            <a:pPr marL="285750" indent="-285750">
              <a:buFont typeface="Arial" panose="020B0604020202020204" pitchFamily="34" charset="0"/>
              <a:buChar char="•"/>
            </a:pPr>
            <a:r>
              <a:rPr lang="en-IN" sz="1600">
                <a:solidFill>
                  <a:schemeClr val="tx1"/>
                </a:solidFill>
              </a:rPr>
              <a:t>Distribute instances across AZs for continuity of application. </a:t>
            </a:r>
          </a:p>
        </p:txBody>
      </p:sp>
      <p:sp>
        <p:nvSpPr>
          <p:cNvPr id="52" name="L-Shape 51">
            <a:extLst>
              <a:ext uri="{FF2B5EF4-FFF2-40B4-BE49-F238E27FC236}">
                <a16:creationId xmlns:a16="http://schemas.microsoft.com/office/drawing/2014/main" id="{7751FDCF-5C0C-496F-A2B2-0BBC1D07B334}"/>
              </a:ext>
            </a:extLst>
          </p:cNvPr>
          <p:cNvSpPr/>
          <p:nvPr/>
        </p:nvSpPr>
        <p:spPr>
          <a:xfrm>
            <a:off x="1998757" y="3957482"/>
            <a:ext cx="309979" cy="363794"/>
          </a:xfrm>
          <a:prstGeom prst="corne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solidFill>
                  <a:schemeClr val="tx1"/>
                </a:solidFill>
              </a:rPr>
              <a:t>dc</a:t>
            </a:r>
          </a:p>
        </p:txBody>
      </p:sp>
      <p:sp>
        <p:nvSpPr>
          <p:cNvPr id="53" name="L-Shape 52">
            <a:extLst>
              <a:ext uri="{FF2B5EF4-FFF2-40B4-BE49-F238E27FC236}">
                <a16:creationId xmlns:a16="http://schemas.microsoft.com/office/drawing/2014/main" id="{8EF56F13-A15F-486A-8BBD-7F8243BF873D}"/>
              </a:ext>
            </a:extLst>
          </p:cNvPr>
          <p:cNvSpPr/>
          <p:nvPr/>
        </p:nvSpPr>
        <p:spPr>
          <a:xfrm>
            <a:off x="3227221" y="3957482"/>
            <a:ext cx="331488" cy="363794"/>
          </a:xfrm>
          <a:prstGeom prst="corne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a:solidFill>
                  <a:schemeClr val="tx1"/>
                </a:solidFill>
              </a:rPr>
              <a:t>dc</a:t>
            </a:r>
          </a:p>
        </p:txBody>
      </p:sp>
      <p:sp>
        <p:nvSpPr>
          <p:cNvPr id="56" name="L-Shape 55">
            <a:extLst>
              <a:ext uri="{FF2B5EF4-FFF2-40B4-BE49-F238E27FC236}">
                <a16:creationId xmlns:a16="http://schemas.microsoft.com/office/drawing/2014/main" id="{1C6B8C2F-8722-46E7-8230-EFCE6283F700}"/>
              </a:ext>
            </a:extLst>
          </p:cNvPr>
          <p:cNvSpPr/>
          <p:nvPr/>
        </p:nvSpPr>
        <p:spPr>
          <a:xfrm>
            <a:off x="3007834" y="3098554"/>
            <a:ext cx="246691" cy="286532"/>
          </a:xfrm>
          <a:prstGeom prst="corner">
            <a:avLst>
              <a:gd name="adj1" fmla="val 50000"/>
              <a:gd name="adj2" fmla="val 5814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Quad 57">
            <a:extLst>
              <a:ext uri="{FF2B5EF4-FFF2-40B4-BE49-F238E27FC236}">
                <a16:creationId xmlns:a16="http://schemas.microsoft.com/office/drawing/2014/main" id="{E3BA6F3A-38B1-4D96-9E35-B3556BD44B3F}"/>
              </a:ext>
            </a:extLst>
          </p:cNvPr>
          <p:cNvSpPr/>
          <p:nvPr/>
        </p:nvSpPr>
        <p:spPr>
          <a:xfrm>
            <a:off x="1964607" y="4280552"/>
            <a:ext cx="344129" cy="308321"/>
          </a:xfrm>
          <a:prstGeom prst="quad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Quad 58">
            <a:extLst>
              <a:ext uri="{FF2B5EF4-FFF2-40B4-BE49-F238E27FC236}">
                <a16:creationId xmlns:a16="http://schemas.microsoft.com/office/drawing/2014/main" id="{79E76B60-3032-42B5-B001-1A7E4A8D80E5}"/>
              </a:ext>
            </a:extLst>
          </p:cNvPr>
          <p:cNvSpPr/>
          <p:nvPr/>
        </p:nvSpPr>
        <p:spPr>
          <a:xfrm>
            <a:off x="3213051" y="4299152"/>
            <a:ext cx="344129" cy="308321"/>
          </a:xfrm>
          <a:prstGeom prst="quad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Lightning Bolt 59">
            <a:extLst>
              <a:ext uri="{FF2B5EF4-FFF2-40B4-BE49-F238E27FC236}">
                <a16:creationId xmlns:a16="http://schemas.microsoft.com/office/drawing/2014/main" id="{6C90C398-80E1-45A9-9544-4558F98D59A1}"/>
              </a:ext>
            </a:extLst>
          </p:cNvPr>
          <p:cNvSpPr/>
          <p:nvPr/>
        </p:nvSpPr>
        <p:spPr>
          <a:xfrm>
            <a:off x="1810629" y="3834579"/>
            <a:ext cx="208672" cy="32307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Lightning Bolt 60">
            <a:extLst>
              <a:ext uri="{FF2B5EF4-FFF2-40B4-BE49-F238E27FC236}">
                <a16:creationId xmlns:a16="http://schemas.microsoft.com/office/drawing/2014/main" id="{2169C835-27B7-48A4-ADB1-7E762681F457}"/>
              </a:ext>
            </a:extLst>
          </p:cNvPr>
          <p:cNvSpPr/>
          <p:nvPr/>
        </p:nvSpPr>
        <p:spPr>
          <a:xfrm>
            <a:off x="3045853" y="3834579"/>
            <a:ext cx="208672" cy="32307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allout: Line 46">
            <a:extLst>
              <a:ext uri="{FF2B5EF4-FFF2-40B4-BE49-F238E27FC236}">
                <a16:creationId xmlns:a16="http://schemas.microsoft.com/office/drawing/2014/main" id="{696D7CA7-041E-4BF5-B74F-1D13064A281C}"/>
              </a:ext>
            </a:extLst>
          </p:cNvPr>
          <p:cNvSpPr/>
          <p:nvPr/>
        </p:nvSpPr>
        <p:spPr>
          <a:xfrm>
            <a:off x="8389807" y="2091419"/>
            <a:ext cx="3407094" cy="2497454"/>
          </a:xfrm>
          <a:prstGeom prst="borderCallout1">
            <a:avLst>
              <a:gd name="adj1" fmla="val 47822"/>
              <a:gd name="adj2" fmla="val 244"/>
              <a:gd name="adj3" fmla="val 50541"/>
              <a:gd name="adj4" fmla="val -24193"/>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a:solidFill>
                  <a:schemeClr val="tx1"/>
                </a:solidFill>
              </a:rPr>
              <a:t>Regional scope (</a:t>
            </a:r>
            <a:r>
              <a:rPr lang="en-IN" sz="1600" b="1" err="1">
                <a:solidFill>
                  <a:schemeClr val="tx1"/>
                </a:solidFill>
              </a:rPr>
              <a:t>eg</a:t>
            </a:r>
            <a:r>
              <a:rPr lang="en-IN" sz="1600" b="1">
                <a:solidFill>
                  <a:schemeClr val="tx1"/>
                </a:solidFill>
              </a:rPr>
              <a:t>.  EC2 Instance ID)</a:t>
            </a:r>
          </a:p>
          <a:p>
            <a:endParaRPr lang="en-IN" sz="1600">
              <a:solidFill>
                <a:schemeClr val="tx1"/>
              </a:solidFill>
            </a:endParaRPr>
          </a:p>
          <a:p>
            <a:pPr marL="285750" indent="-285750">
              <a:buFont typeface="Arial" panose="020B0604020202020204" pitchFamily="34" charset="0"/>
              <a:buChar char="•"/>
            </a:pPr>
            <a:r>
              <a:rPr lang="en-IN" sz="1600">
                <a:solidFill>
                  <a:schemeClr val="tx1"/>
                </a:solidFill>
              </a:rPr>
              <a:t>Regions are completely isolated from other regions</a:t>
            </a:r>
          </a:p>
          <a:p>
            <a:pPr marL="285750" indent="-285750">
              <a:buFont typeface="Arial" panose="020B0604020202020204" pitchFamily="34" charset="0"/>
              <a:buChar char="•"/>
            </a:pPr>
            <a:r>
              <a:rPr lang="en-IN" sz="1600">
                <a:solidFill>
                  <a:schemeClr val="tx1"/>
                </a:solidFill>
              </a:rPr>
              <a:t>Greatest possible fault tolerance &amp; stability</a:t>
            </a:r>
          </a:p>
          <a:p>
            <a:pPr marL="285750" indent="-285750">
              <a:buFont typeface="Arial" panose="020B0604020202020204" pitchFamily="34" charset="0"/>
              <a:buChar char="•"/>
            </a:pPr>
            <a:r>
              <a:rPr lang="en-IN" sz="1600">
                <a:solidFill>
                  <a:schemeClr val="tx1"/>
                </a:solidFill>
              </a:rPr>
              <a:t>Will not replicate resource across regions automatically</a:t>
            </a:r>
          </a:p>
          <a:p>
            <a:pPr marL="285750" indent="-285750">
              <a:buFont typeface="Arial" panose="020B0604020202020204" pitchFamily="34" charset="0"/>
              <a:buChar char="•"/>
            </a:pPr>
            <a:r>
              <a:rPr lang="en-IN" sz="1600">
                <a:solidFill>
                  <a:schemeClr val="tx1"/>
                </a:solidFill>
              </a:rPr>
              <a:t>Charge for data transfer across regions</a:t>
            </a:r>
          </a:p>
        </p:txBody>
      </p:sp>
    </p:spTree>
    <p:extLst>
      <p:ext uri="{BB962C8B-B14F-4D97-AF65-F5344CB8AC3E}">
        <p14:creationId xmlns:p14="http://schemas.microsoft.com/office/powerpoint/2010/main" val="412477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2" grpId="0" animBg="1"/>
      <p:bldP spid="53" grpId="0" animBg="1"/>
      <p:bldP spid="56" grpId="0" animBg="1"/>
      <p:bldP spid="58" grpId="0" animBg="1"/>
      <p:bldP spid="59" grpId="0" animBg="1"/>
      <p:bldP spid="60" grpId="0" animBg="1"/>
      <p:bldP spid="61"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Data Centre Technology - Azure</a:t>
            </a:r>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2" cstate="hqprint">
            <a:extLst>
              <a:ext uri="{BEBA8EAE-BF5A-486C-A8C5-ECC9F3942E4B}">
                <a14:imgProps xmlns:a14="http://schemas.microsoft.com/office/drawing/2010/main">
                  <a14:imgLayer r:embed="rId3">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A45D4D7C-2AC2-4AE1-9097-9506FE0A5868}"/>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sp>
        <p:nvSpPr>
          <p:cNvPr id="6" name="Flowchart: Process 5">
            <a:extLst>
              <a:ext uri="{FF2B5EF4-FFF2-40B4-BE49-F238E27FC236}">
                <a16:creationId xmlns:a16="http://schemas.microsoft.com/office/drawing/2014/main" id="{A56A4422-3863-48FE-B840-59033BD56ED0}"/>
              </a:ext>
            </a:extLst>
          </p:cNvPr>
          <p:cNvSpPr/>
          <p:nvPr/>
        </p:nvSpPr>
        <p:spPr>
          <a:xfrm>
            <a:off x="561109" y="1690688"/>
            <a:ext cx="8406246" cy="468933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Azure</a:t>
            </a:r>
          </a:p>
        </p:txBody>
      </p:sp>
      <p:sp>
        <p:nvSpPr>
          <p:cNvPr id="7" name="Flowchart: Alternate Process 6">
            <a:extLst>
              <a:ext uri="{FF2B5EF4-FFF2-40B4-BE49-F238E27FC236}">
                <a16:creationId xmlns:a16="http://schemas.microsoft.com/office/drawing/2014/main" id="{FC19635F-5634-4F39-B42D-BBDF2B45A923}"/>
              </a:ext>
            </a:extLst>
          </p:cNvPr>
          <p:cNvSpPr/>
          <p:nvPr/>
        </p:nvSpPr>
        <p:spPr>
          <a:xfrm>
            <a:off x="674543" y="2457577"/>
            <a:ext cx="6681355" cy="3813464"/>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Azure Region</a:t>
            </a:r>
          </a:p>
        </p:txBody>
      </p:sp>
      <p:sp>
        <p:nvSpPr>
          <p:cNvPr id="8" name="Flowchart: Alternate Process 7">
            <a:extLst>
              <a:ext uri="{FF2B5EF4-FFF2-40B4-BE49-F238E27FC236}">
                <a16:creationId xmlns:a16="http://schemas.microsoft.com/office/drawing/2014/main" id="{F16F1061-9C63-431C-A378-0459635EC4ED}"/>
              </a:ext>
            </a:extLst>
          </p:cNvPr>
          <p:cNvSpPr/>
          <p:nvPr/>
        </p:nvSpPr>
        <p:spPr>
          <a:xfrm>
            <a:off x="7469332" y="2021735"/>
            <a:ext cx="1343891" cy="969818"/>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Azure Region</a:t>
            </a:r>
          </a:p>
        </p:txBody>
      </p:sp>
      <p:sp>
        <p:nvSpPr>
          <p:cNvPr id="9" name="Flowchart: Process 8">
            <a:extLst>
              <a:ext uri="{FF2B5EF4-FFF2-40B4-BE49-F238E27FC236}">
                <a16:creationId xmlns:a16="http://schemas.microsoft.com/office/drawing/2014/main" id="{3B171241-7752-48B5-954D-1FF6022618BE}"/>
              </a:ext>
            </a:extLst>
          </p:cNvPr>
          <p:cNvSpPr/>
          <p:nvPr/>
        </p:nvSpPr>
        <p:spPr>
          <a:xfrm>
            <a:off x="1026592" y="3477213"/>
            <a:ext cx="5786564" cy="25146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Location (dc, hardware cluster)</a:t>
            </a:r>
          </a:p>
        </p:txBody>
      </p:sp>
      <p:sp>
        <p:nvSpPr>
          <p:cNvPr id="10" name="Flowchart: Process 9">
            <a:extLst>
              <a:ext uri="{FF2B5EF4-FFF2-40B4-BE49-F238E27FC236}">
                <a16:creationId xmlns:a16="http://schemas.microsoft.com/office/drawing/2014/main" id="{C06918C9-DBB0-4CEB-890D-A243EF88708F}"/>
              </a:ext>
            </a:extLst>
          </p:cNvPr>
          <p:cNvSpPr/>
          <p:nvPr/>
        </p:nvSpPr>
        <p:spPr>
          <a:xfrm>
            <a:off x="5925291" y="2705832"/>
            <a:ext cx="1223656" cy="703118"/>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Location</a:t>
            </a:r>
          </a:p>
        </p:txBody>
      </p:sp>
      <p:sp>
        <p:nvSpPr>
          <p:cNvPr id="11" name="Flowchart: Alternate Process 10">
            <a:extLst>
              <a:ext uri="{FF2B5EF4-FFF2-40B4-BE49-F238E27FC236}">
                <a16:creationId xmlns:a16="http://schemas.microsoft.com/office/drawing/2014/main" id="{F4EEA967-FC15-4859-805A-7296A7C3AFB3}"/>
              </a:ext>
            </a:extLst>
          </p:cNvPr>
          <p:cNvSpPr/>
          <p:nvPr/>
        </p:nvSpPr>
        <p:spPr>
          <a:xfrm>
            <a:off x="7479465" y="4766224"/>
            <a:ext cx="1343891" cy="969818"/>
          </a:xfrm>
          <a:prstGeom prst="flowChartAlternate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solidFill>
                  <a:schemeClr val="tx1"/>
                </a:solidFill>
              </a:rPr>
              <a:t>Azure Region</a:t>
            </a:r>
          </a:p>
          <a:p>
            <a:pPr algn="ctr"/>
            <a:r>
              <a:rPr lang="en-IN">
                <a:solidFill>
                  <a:schemeClr val="tx1"/>
                </a:solidFill>
              </a:rPr>
              <a:t>(Paired)</a:t>
            </a:r>
          </a:p>
        </p:txBody>
      </p:sp>
      <p:sp>
        <p:nvSpPr>
          <p:cNvPr id="12" name="Arrow: Left-Right 11">
            <a:extLst>
              <a:ext uri="{FF2B5EF4-FFF2-40B4-BE49-F238E27FC236}">
                <a16:creationId xmlns:a16="http://schemas.microsoft.com/office/drawing/2014/main" id="{89FA40A3-A9AA-4DDC-9258-57A5043BAC0B}"/>
              </a:ext>
            </a:extLst>
          </p:cNvPr>
          <p:cNvSpPr/>
          <p:nvPr/>
        </p:nvSpPr>
        <p:spPr>
          <a:xfrm>
            <a:off x="7077405" y="5289606"/>
            <a:ext cx="706581" cy="21452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Alternate Process 14">
            <a:extLst>
              <a:ext uri="{FF2B5EF4-FFF2-40B4-BE49-F238E27FC236}">
                <a16:creationId xmlns:a16="http://schemas.microsoft.com/office/drawing/2014/main" id="{FAED0711-32B8-4A21-AF9B-CE76D6DAC326}"/>
              </a:ext>
            </a:extLst>
          </p:cNvPr>
          <p:cNvSpPr/>
          <p:nvPr/>
        </p:nvSpPr>
        <p:spPr>
          <a:xfrm>
            <a:off x="1635493" y="3938093"/>
            <a:ext cx="3871688" cy="1814729"/>
          </a:xfrm>
          <a:prstGeom prst="flowChartAlternateProcess">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85CE6C65-DAFA-4E33-B229-BDB28F4129E2}"/>
              </a:ext>
            </a:extLst>
          </p:cNvPr>
          <p:cNvGrpSpPr/>
          <p:nvPr/>
        </p:nvGrpSpPr>
        <p:grpSpPr>
          <a:xfrm>
            <a:off x="4463239" y="4055964"/>
            <a:ext cx="721427" cy="1600200"/>
            <a:chOff x="4515591" y="4045357"/>
            <a:chExt cx="721427" cy="1600200"/>
          </a:xfrm>
        </p:grpSpPr>
        <p:sp>
          <p:nvSpPr>
            <p:cNvPr id="20" name="Flowchart: Process 19">
              <a:extLst>
                <a:ext uri="{FF2B5EF4-FFF2-40B4-BE49-F238E27FC236}">
                  <a16:creationId xmlns:a16="http://schemas.microsoft.com/office/drawing/2014/main" id="{9B5F0B96-03BE-41D1-A16A-9131644E720A}"/>
                </a:ext>
              </a:extLst>
            </p:cNvPr>
            <p:cNvSpPr/>
            <p:nvPr/>
          </p:nvSpPr>
          <p:spPr>
            <a:xfrm>
              <a:off x="4515591" y="4045357"/>
              <a:ext cx="721427" cy="1600200"/>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FD 2</a:t>
              </a:r>
              <a:endParaRPr lang="en-IN">
                <a:solidFill>
                  <a:schemeClr val="tx1"/>
                </a:solidFill>
              </a:endParaRPr>
            </a:p>
          </p:txBody>
        </p:sp>
        <p:sp>
          <p:nvSpPr>
            <p:cNvPr id="23" name="Flowchart: Internal Storage 22">
              <a:extLst>
                <a:ext uri="{FF2B5EF4-FFF2-40B4-BE49-F238E27FC236}">
                  <a16:creationId xmlns:a16="http://schemas.microsoft.com/office/drawing/2014/main" id="{9357CF79-53E0-4B6A-8516-DA5A1147F83C}"/>
                </a:ext>
              </a:extLst>
            </p:cNvPr>
            <p:cNvSpPr/>
            <p:nvPr/>
          </p:nvSpPr>
          <p:spPr>
            <a:xfrm>
              <a:off x="4538875" y="4406281"/>
              <a:ext cx="698143" cy="296140"/>
            </a:xfrm>
            <a:prstGeom prst="flowChartInternalStorag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VM3</a:t>
              </a:r>
            </a:p>
          </p:txBody>
        </p:sp>
        <p:sp>
          <p:nvSpPr>
            <p:cNvPr id="26" name="Flowchart: Internal Storage 25">
              <a:extLst>
                <a:ext uri="{FF2B5EF4-FFF2-40B4-BE49-F238E27FC236}">
                  <a16:creationId xmlns:a16="http://schemas.microsoft.com/office/drawing/2014/main" id="{A60E02B4-17C1-4B94-915C-150E3E8FD5E3}"/>
                </a:ext>
              </a:extLst>
            </p:cNvPr>
            <p:cNvSpPr/>
            <p:nvPr/>
          </p:nvSpPr>
          <p:spPr>
            <a:xfrm>
              <a:off x="4527233" y="4873275"/>
              <a:ext cx="709785" cy="307939"/>
            </a:xfrm>
            <a:prstGeom prst="flowChartInternalStorag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VM6</a:t>
              </a:r>
            </a:p>
          </p:txBody>
        </p:sp>
      </p:grpSp>
      <p:grpSp>
        <p:nvGrpSpPr>
          <p:cNvPr id="30" name="Group 29">
            <a:extLst>
              <a:ext uri="{FF2B5EF4-FFF2-40B4-BE49-F238E27FC236}">
                <a16:creationId xmlns:a16="http://schemas.microsoft.com/office/drawing/2014/main" id="{571AFBA3-58B1-4E7C-9D7E-6F3AC7EFDC61}"/>
              </a:ext>
            </a:extLst>
          </p:cNvPr>
          <p:cNvGrpSpPr/>
          <p:nvPr/>
        </p:nvGrpSpPr>
        <p:grpSpPr>
          <a:xfrm>
            <a:off x="3198447" y="4045357"/>
            <a:ext cx="739554" cy="1600200"/>
            <a:chOff x="3198447" y="4045357"/>
            <a:chExt cx="739554" cy="1600200"/>
          </a:xfrm>
        </p:grpSpPr>
        <p:sp>
          <p:nvSpPr>
            <p:cNvPr id="19" name="Flowchart: Process 18">
              <a:extLst>
                <a:ext uri="{FF2B5EF4-FFF2-40B4-BE49-F238E27FC236}">
                  <a16:creationId xmlns:a16="http://schemas.microsoft.com/office/drawing/2014/main" id="{2C8FD5A2-49B1-4048-A779-EA1855A3352D}"/>
                </a:ext>
              </a:extLst>
            </p:cNvPr>
            <p:cNvSpPr/>
            <p:nvPr/>
          </p:nvSpPr>
          <p:spPr>
            <a:xfrm>
              <a:off x="3207510" y="4045357"/>
              <a:ext cx="721427" cy="1600200"/>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FD 1</a:t>
              </a:r>
              <a:endParaRPr lang="en-IN">
                <a:solidFill>
                  <a:schemeClr val="tx1"/>
                </a:solidFill>
              </a:endParaRPr>
            </a:p>
          </p:txBody>
        </p:sp>
        <p:sp>
          <p:nvSpPr>
            <p:cNvPr id="22" name="Flowchart: Internal Storage 21">
              <a:extLst>
                <a:ext uri="{FF2B5EF4-FFF2-40B4-BE49-F238E27FC236}">
                  <a16:creationId xmlns:a16="http://schemas.microsoft.com/office/drawing/2014/main" id="{5A873F6B-4181-433F-8F0F-6892973F3FC0}"/>
                </a:ext>
              </a:extLst>
            </p:cNvPr>
            <p:cNvSpPr/>
            <p:nvPr/>
          </p:nvSpPr>
          <p:spPr>
            <a:xfrm>
              <a:off x="3198447" y="4416887"/>
              <a:ext cx="721427" cy="285533"/>
            </a:xfrm>
            <a:prstGeom prst="flowChartInternal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VM2</a:t>
              </a:r>
            </a:p>
          </p:txBody>
        </p:sp>
        <p:sp>
          <p:nvSpPr>
            <p:cNvPr id="25" name="Flowchart: Internal Storage 24">
              <a:extLst>
                <a:ext uri="{FF2B5EF4-FFF2-40B4-BE49-F238E27FC236}">
                  <a16:creationId xmlns:a16="http://schemas.microsoft.com/office/drawing/2014/main" id="{2A67A6C7-119F-4713-A045-4013BE064777}"/>
                </a:ext>
              </a:extLst>
            </p:cNvPr>
            <p:cNvSpPr/>
            <p:nvPr/>
          </p:nvSpPr>
          <p:spPr>
            <a:xfrm>
              <a:off x="3219153" y="4883882"/>
              <a:ext cx="718848" cy="279687"/>
            </a:xfrm>
            <a:prstGeom prst="flowChartInternalStora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VM5</a:t>
              </a:r>
            </a:p>
          </p:txBody>
        </p:sp>
        <p:sp>
          <p:nvSpPr>
            <p:cNvPr id="27" name="Flowchart: Internal Storage 26">
              <a:extLst>
                <a:ext uri="{FF2B5EF4-FFF2-40B4-BE49-F238E27FC236}">
                  <a16:creationId xmlns:a16="http://schemas.microsoft.com/office/drawing/2014/main" id="{1017AB75-0B49-45B2-B048-B829E711263B}"/>
                </a:ext>
              </a:extLst>
            </p:cNvPr>
            <p:cNvSpPr/>
            <p:nvPr/>
          </p:nvSpPr>
          <p:spPr>
            <a:xfrm>
              <a:off x="3224848" y="5309755"/>
              <a:ext cx="692525" cy="280844"/>
            </a:xfrm>
            <a:prstGeom prst="flowChartInternalStorag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VM8</a:t>
              </a:r>
            </a:p>
          </p:txBody>
        </p:sp>
      </p:grpSp>
      <p:grpSp>
        <p:nvGrpSpPr>
          <p:cNvPr id="31" name="Group 30">
            <a:extLst>
              <a:ext uri="{FF2B5EF4-FFF2-40B4-BE49-F238E27FC236}">
                <a16:creationId xmlns:a16="http://schemas.microsoft.com/office/drawing/2014/main" id="{D9E1C622-6E91-4587-B75C-44D7CFEC9F85}"/>
              </a:ext>
            </a:extLst>
          </p:cNvPr>
          <p:cNvGrpSpPr/>
          <p:nvPr/>
        </p:nvGrpSpPr>
        <p:grpSpPr>
          <a:xfrm>
            <a:off x="1959427" y="4055964"/>
            <a:ext cx="733069" cy="1600200"/>
            <a:chOff x="1959427" y="4055964"/>
            <a:chExt cx="733069" cy="1600200"/>
          </a:xfrm>
        </p:grpSpPr>
        <p:sp>
          <p:nvSpPr>
            <p:cNvPr id="16" name="Flowchart: Process 15">
              <a:extLst>
                <a:ext uri="{FF2B5EF4-FFF2-40B4-BE49-F238E27FC236}">
                  <a16:creationId xmlns:a16="http://schemas.microsoft.com/office/drawing/2014/main" id="{64A1D7D2-E275-477C-A284-44730F323CCA}"/>
                </a:ext>
              </a:extLst>
            </p:cNvPr>
            <p:cNvSpPr/>
            <p:nvPr/>
          </p:nvSpPr>
          <p:spPr>
            <a:xfrm>
              <a:off x="1959427" y="4055964"/>
              <a:ext cx="721427" cy="1600200"/>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a:solidFill>
                    <a:schemeClr val="tx1"/>
                  </a:solidFill>
                </a:rPr>
                <a:t>FD 0</a:t>
              </a:r>
              <a:endParaRPr lang="en-IN">
                <a:solidFill>
                  <a:schemeClr val="tx1"/>
                </a:solidFill>
              </a:endParaRPr>
            </a:p>
          </p:txBody>
        </p:sp>
        <p:sp>
          <p:nvSpPr>
            <p:cNvPr id="21" name="Flowchart: Internal Storage 20">
              <a:extLst>
                <a:ext uri="{FF2B5EF4-FFF2-40B4-BE49-F238E27FC236}">
                  <a16:creationId xmlns:a16="http://schemas.microsoft.com/office/drawing/2014/main" id="{D118B0E3-E739-4C6A-94AA-47A55FEFE4DA}"/>
                </a:ext>
              </a:extLst>
            </p:cNvPr>
            <p:cNvSpPr/>
            <p:nvPr/>
          </p:nvSpPr>
          <p:spPr>
            <a:xfrm>
              <a:off x="1959427" y="4423002"/>
              <a:ext cx="721427" cy="285533"/>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VM1</a:t>
              </a:r>
            </a:p>
          </p:txBody>
        </p:sp>
        <p:sp>
          <p:nvSpPr>
            <p:cNvPr id="24" name="Flowchart: Internal Storage 23">
              <a:extLst>
                <a:ext uri="{FF2B5EF4-FFF2-40B4-BE49-F238E27FC236}">
                  <a16:creationId xmlns:a16="http://schemas.microsoft.com/office/drawing/2014/main" id="{7DFE4792-63E3-460B-B531-A6C6B335A03A}"/>
                </a:ext>
              </a:extLst>
            </p:cNvPr>
            <p:cNvSpPr/>
            <p:nvPr/>
          </p:nvSpPr>
          <p:spPr>
            <a:xfrm>
              <a:off x="1971069" y="4883882"/>
              <a:ext cx="721427" cy="285533"/>
            </a:xfrm>
            <a:prstGeom prst="flowChartInternalStorag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VM4</a:t>
              </a:r>
            </a:p>
          </p:txBody>
        </p:sp>
        <p:sp>
          <p:nvSpPr>
            <p:cNvPr id="28" name="Flowchart: Internal Storage 27">
              <a:extLst>
                <a:ext uri="{FF2B5EF4-FFF2-40B4-BE49-F238E27FC236}">
                  <a16:creationId xmlns:a16="http://schemas.microsoft.com/office/drawing/2014/main" id="{BF13B15F-B682-4F4B-94A1-D2AB35682016}"/>
                </a:ext>
              </a:extLst>
            </p:cNvPr>
            <p:cNvSpPr/>
            <p:nvPr/>
          </p:nvSpPr>
          <p:spPr>
            <a:xfrm>
              <a:off x="1968490" y="5318352"/>
              <a:ext cx="721427" cy="285533"/>
            </a:xfrm>
            <a:prstGeom prst="flowChartInternal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VM7</a:t>
              </a:r>
            </a:p>
          </p:txBody>
        </p:sp>
      </p:grpSp>
      <p:sp>
        <p:nvSpPr>
          <p:cNvPr id="32" name="TextBox 31">
            <a:extLst>
              <a:ext uri="{FF2B5EF4-FFF2-40B4-BE49-F238E27FC236}">
                <a16:creationId xmlns:a16="http://schemas.microsoft.com/office/drawing/2014/main" id="{E5282DEB-84FA-4E45-933D-BF60D30E0DCC}"/>
              </a:ext>
            </a:extLst>
          </p:cNvPr>
          <p:cNvSpPr txBox="1"/>
          <p:nvPr/>
        </p:nvSpPr>
        <p:spPr>
          <a:xfrm rot="16200000">
            <a:off x="778190" y="4604528"/>
            <a:ext cx="1398268" cy="338554"/>
          </a:xfrm>
          <a:prstGeom prst="rect">
            <a:avLst/>
          </a:prstGeom>
          <a:noFill/>
        </p:spPr>
        <p:txBody>
          <a:bodyPr wrap="none" rtlCol="0">
            <a:spAutoFit/>
          </a:bodyPr>
          <a:lstStyle/>
          <a:p>
            <a:r>
              <a:rPr lang="en-IN" sz="1600"/>
              <a:t>Availability Set</a:t>
            </a:r>
          </a:p>
        </p:txBody>
      </p:sp>
      <p:sp>
        <p:nvSpPr>
          <p:cNvPr id="33" name="Arrow: Quad 32">
            <a:extLst>
              <a:ext uri="{FF2B5EF4-FFF2-40B4-BE49-F238E27FC236}">
                <a16:creationId xmlns:a16="http://schemas.microsoft.com/office/drawing/2014/main" id="{BF43836F-E2BE-4720-914E-485BF9A14BA2}"/>
              </a:ext>
            </a:extLst>
          </p:cNvPr>
          <p:cNvSpPr/>
          <p:nvPr/>
        </p:nvSpPr>
        <p:spPr>
          <a:xfrm>
            <a:off x="2148075" y="5650940"/>
            <a:ext cx="344129" cy="308321"/>
          </a:xfrm>
          <a:prstGeom prst="quad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Lightning Bolt 33">
            <a:extLst>
              <a:ext uri="{FF2B5EF4-FFF2-40B4-BE49-F238E27FC236}">
                <a16:creationId xmlns:a16="http://schemas.microsoft.com/office/drawing/2014/main" id="{B59ED593-4570-41F1-B41A-39B706AD4693}"/>
              </a:ext>
            </a:extLst>
          </p:cNvPr>
          <p:cNvSpPr/>
          <p:nvPr/>
        </p:nvSpPr>
        <p:spPr>
          <a:xfrm>
            <a:off x="1720547" y="5174139"/>
            <a:ext cx="208672" cy="32307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Quad 34">
            <a:extLst>
              <a:ext uri="{FF2B5EF4-FFF2-40B4-BE49-F238E27FC236}">
                <a16:creationId xmlns:a16="http://schemas.microsoft.com/office/drawing/2014/main" id="{E76843D9-1078-4019-9C85-04E835BAE2DE}"/>
              </a:ext>
            </a:extLst>
          </p:cNvPr>
          <p:cNvSpPr/>
          <p:nvPr/>
        </p:nvSpPr>
        <p:spPr>
          <a:xfrm>
            <a:off x="3370741" y="5647475"/>
            <a:ext cx="344129" cy="308321"/>
          </a:xfrm>
          <a:prstGeom prst="quad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Lightning Bolt 35">
            <a:extLst>
              <a:ext uri="{FF2B5EF4-FFF2-40B4-BE49-F238E27FC236}">
                <a16:creationId xmlns:a16="http://schemas.microsoft.com/office/drawing/2014/main" id="{CB94F16D-D4B9-495E-9806-ABC6AFFF86B2}"/>
              </a:ext>
            </a:extLst>
          </p:cNvPr>
          <p:cNvSpPr/>
          <p:nvPr/>
        </p:nvSpPr>
        <p:spPr>
          <a:xfrm>
            <a:off x="2963995" y="5181065"/>
            <a:ext cx="208672" cy="32307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Quad 36">
            <a:extLst>
              <a:ext uri="{FF2B5EF4-FFF2-40B4-BE49-F238E27FC236}">
                <a16:creationId xmlns:a16="http://schemas.microsoft.com/office/drawing/2014/main" id="{ACB2B7F5-6A08-4E3D-8116-E8DF169EA252}"/>
              </a:ext>
            </a:extLst>
          </p:cNvPr>
          <p:cNvSpPr/>
          <p:nvPr/>
        </p:nvSpPr>
        <p:spPr>
          <a:xfrm>
            <a:off x="4617646" y="5626693"/>
            <a:ext cx="344129" cy="308321"/>
          </a:xfrm>
          <a:prstGeom prst="quad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Lightning Bolt 37">
            <a:extLst>
              <a:ext uri="{FF2B5EF4-FFF2-40B4-BE49-F238E27FC236}">
                <a16:creationId xmlns:a16="http://schemas.microsoft.com/office/drawing/2014/main" id="{F538D632-11F3-4805-BC06-83174CCA4249}"/>
              </a:ext>
            </a:extLst>
          </p:cNvPr>
          <p:cNvSpPr/>
          <p:nvPr/>
        </p:nvSpPr>
        <p:spPr>
          <a:xfrm>
            <a:off x="4231682" y="5191456"/>
            <a:ext cx="208672" cy="32307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F7236F61-1539-4111-BEC0-05FFC8127184}"/>
              </a:ext>
            </a:extLst>
          </p:cNvPr>
          <p:cNvCxnSpPr>
            <a:cxnSpLocks/>
            <a:endCxn id="46" idx="1"/>
          </p:cNvCxnSpPr>
          <p:nvPr/>
        </p:nvCxnSpPr>
        <p:spPr>
          <a:xfrm flipV="1">
            <a:off x="3963780" y="5373283"/>
            <a:ext cx="1974330" cy="90713"/>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6092D4D-3E53-4E3D-856F-592F10862A1C}"/>
              </a:ext>
            </a:extLst>
          </p:cNvPr>
          <p:cNvCxnSpPr>
            <a:cxnSpLocks/>
            <a:endCxn id="46" idx="1"/>
          </p:cNvCxnSpPr>
          <p:nvPr/>
        </p:nvCxnSpPr>
        <p:spPr>
          <a:xfrm>
            <a:off x="5207551" y="4573914"/>
            <a:ext cx="730559" cy="799369"/>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140A9B5-F577-4BAF-88F9-D887C8BA6FB7}"/>
              </a:ext>
            </a:extLst>
          </p:cNvPr>
          <p:cNvSpPr txBox="1"/>
          <p:nvPr/>
        </p:nvSpPr>
        <p:spPr>
          <a:xfrm>
            <a:off x="5938110" y="5003951"/>
            <a:ext cx="1115146" cy="738664"/>
          </a:xfrm>
          <a:prstGeom prst="rect">
            <a:avLst/>
          </a:prstGeom>
          <a:noFill/>
        </p:spPr>
        <p:txBody>
          <a:bodyPr wrap="square" rtlCol="0">
            <a:spAutoFit/>
          </a:bodyPr>
          <a:lstStyle/>
          <a:p>
            <a:r>
              <a:rPr lang="en-IN" sz="1400"/>
              <a:t>Same Update Domain</a:t>
            </a:r>
          </a:p>
        </p:txBody>
      </p:sp>
      <p:sp>
        <p:nvSpPr>
          <p:cNvPr id="52" name="TextBox 51">
            <a:extLst>
              <a:ext uri="{FF2B5EF4-FFF2-40B4-BE49-F238E27FC236}">
                <a16:creationId xmlns:a16="http://schemas.microsoft.com/office/drawing/2014/main" id="{8C338A0C-D23A-46C9-BD17-D7956DE87409}"/>
              </a:ext>
            </a:extLst>
          </p:cNvPr>
          <p:cNvSpPr txBox="1"/>
          <p:nvPr/>
        </p:nvSpPr>
        <p:spPr>
          <a:xfrm>
            <a:off x="9154392" y="1690688"/>
            <a:ext cx="2743200" cy="3416320"/>
          </a:xfrm>
          <a:prstGeom prst="rect">
            <a:avLst/>
          </a:prstGeom>
          <a:noFill/>
        </p:spPr>
        <p:txBody>
          <a:bodyPr wrap="square" rtlCol="0">
            <a:spAutoFit/>
          </a:bodyPr>
          <a:lstStyle/>
          <a:p>
            <a:pPr marL="285750" indent="-285750">
              <a:buFont typeface="Arial" panose="020B0604020202020204" pitchFamily="34" charset="0"/>
              <a:buChar char="•"/>
            </a:pPr>
            <a:r>
              <a:rPr lang="en-IN"/>
              <a:t>Storage data is triplicated in region and it’s paired region</a:t>
            </a:r>
          </a:p>
          <a:p>
            <a:pPr marL="285750" indent="-285750">
              <a:buFont typeface="Arial" panose="020B0604020202020204" pitchFamily="34" charset="0"/>
              <a:buChar char="•"/>
            </a:pPr>
            <a:r>
              <a:rPr lang="en-IN"/>
              <a:t>Availability set is created by user. SLA of 99.95% holds only if two or more VMs are put in an </a:t>
            </a:r>
            <a:r>
              <a:rPr lang="en-IN" err="1"/>
              <a:t>AvSet</a:t>
            </a:r>
            <a:r>
              <a:rPr lang="en-IN"/>
              <a:t>.</a:t>
            </a:r>
          </a:p>
          <a:p>
            <a:pPr marL="285750" indent="-285750">
              <a:buFont typeface="Arial" panose="020B0604020202020204" pitchFamily="34" charset="0"/>
              <a:buChar char="•"/>
            </a:pPr>
            <a:r>
              <a:rPr lang="en-IN"/>
              <a:t>Fault Domains – up to 3 per </a:t>
            </a:r>
            <a:r>
              <a:rPr lang="en-IN" err="1"/>
              <a:t>AvSet</a:t>
            </a:r>
            <a:r>
              <a:rPr lang="en-IN"/>
              <a:t>.</a:t>
            </a:r>
          </a:p>
          <a:p>
            <a:pPr marL="285750" indent="-285750">
              <a:buFont typeface="Arial" panose="020B0604020202020204" pitchFamily="34" charset="0"/>
              <a:buChar char="•"/>
            </a:pPr>
            <a:r>
              <a:rPr lang="en-IN"/>
              <a:t>Update Domains – up to 5 (20 via RM) per </a:t>
            </a:r>
            <a:r>
              <a:rPr lang="en-IN" err="1"/>
              <a:t>AvSet</a:t>
            </a:r>
            <a:r>
              <a:rPr lang="en-IN"/>
              <a:t>.</a:t>
            </a:r>
          </a:p>
        </p:txBody>
      </p:sp>
      <p:cxnSp>
        <p:nvCxnSpPr>
          <p:cNvPr id="54" name="Straight Connector 53">
            <a:extLst>
              <a:ext uri="{FF2B5EF4-FFF2-40B4-BE49-F238E27FC236}">
                <a16:creationId xmlns:a16="http://schemas.microsoft.com/office/drawing/2014/main" id="{D6A872FD-38F7-4B7F-A72C-ED008381321D}"/>
              </a:ext>
            </a:extLst>
          </p:cNvPr>
          <p:cNvCxnSpPr>
            <a:cxnSpLocks/>
            <a:stCxn id="8" idx="2"/>
            <a:endCxn id="11" idx="0"/>
          </p:cNvCxnSpPr>
          <p:nvPr/>
        </p:nvCxnSpPr>
        <p:spPr>
          <a:xfrm>
            <a:off x="8141278" y="2991553"/>
            <a:ext cx="10133" cy="17746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3F4FB8A-DEFF-4494-8905-C2541CDC7650}"/>
              </a:ext>
            </a:extLst>
          </p:cNvPr>
          <p:cNvSpPr txBox="1"/>
          <p:nvPr/>
        </p:nvSpPr>
        <p:spPr>
          <a:xfrm>
            <a:off x="7668060" y="3727255"/>
            <a:ext cx="1057918" cy="369332"/>
          </a:xfrm>
          <a:prstGeom prst="rect">
            <a:avLst/>
          </a:prstGeom>
          <a:noFill/>
        </p:spPr>
        <p:txBody>
          <a:bodyPr wrap="none" rtlCol="0">
            <a:spAutoFit/>
          </a:bodyPr>
          <a:lstStyle/>
          <a:p>
            <a:r>
              <a:rPr lang="en-IN"/>
              <a:t>&gt; 480 Km</a:t>
            </a:r>
          </a:p>
        </p:txBody>
      </p:sp>
    </p:spTree>
    <p:extLst>
      <p:ext uri="{BB962C8B-B14F-4D97-AF65-F5344CB8AC3E}">
        <p14:creationId xmlns:p14="http://schemas.microsoft.com/office/powerpoint/2010/main" val="6965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Quiz time!</a:t>
            </a:r>
          </a:p>
        </p:txBody>
      </p:sp>
      <p:sp>
        <p:nvSpPr>
          <p:cNvPr id="3" name="Content Placeholder 2">
            <a:extLst>
              <a:ext uri="{FF2B5EF4-FFF2-40B4-BE49-F238E27FC236}">
                <a16:creationId xmlns:a16="http://schemas.microsoft.com/office/drawing/2014/main" id="{DAD3A377-F9A6-480A-AA95-CD86836E6256}"/>
              </a:ext>
            </a:extLst>
          </p:cNvPr>
          <p:cNvSpPr>
            <a:spLocks noGrp="1"/>
          </p:cNvSpPr>
          <p:nvPr>
            <p:ph idx="1"/>
          </p:nvPr>
        </p:nvSpPr>
        <p:spPr>
          <a:xfrm>
            <a:off x="838200" y="1825624"/>
            <a:ext cx="10515600" cy="4732491"/>
          </a:xfrm>
        </p:spPr>
        <p:txBody>
          <a:bodyPr>
            <a:normAutofit fontScale="92500" lnSpcReduction="10000"/>
          </a:bodyPr>
          <a:lstStyle/>
          <a:p>
            <a:pPr marL="0" indent="0">
              <a:buNone/>
            </a:pPr>
            <a:r>
              <a:rPr lang="en-IN" sz="1600"/>
              <a:t>Q. The SQL database instance in cloud is throttling. I move it from Standard tier to Premium tier. This move is an example of Horizontal or Vertical scaling?</a:t>
            </a:r>
          </a:p>
          <a:p>
            <a:pPr marL="0" indent="0">
              <a:buNone/>
            </a:pPr>
            <a:r>
              <a:rPr lang="en-IN" sz="1600"/>
              <a:t>A. Vertical scaling.</a:t>
            </a:r>
          </a:p>
          <a:p>
            <a:pPr marL="0" indent="0">
              <a:buNone/>
            </a:pPr>
            <a:r>
              <a:rPr lang="en-IN" sz="1600"/>
              <a:t>Q. I need to create my resume for placement interviews. I run MS Word online through Office 365 subscription to create my resume. This is an example of IaaS/PaaS/SaaS?</a:t>
            </a:r>
          </a:p>
          <a:p>
            <a:pPr marL="0" indent="0">
              <a:buNone/>
            </a:pPr>
            <a:r>
              <a:rPr lang="en-IN" sz="1600"/>
              <a:t>A. SaaS.</a:t>
            </a:r>
          </a:p>
          <a:p>
            <a:pPr marL="0" indent="0">
              <a:buNone/>
            </a:pPr>
            <a:r>
              <a:rPr lang="en-IN" sz="1600"/>
              <a:t>Q. I provisioned (created) an VM instance in my AWS cloud for installing a web server. This is an example of IaaS/PaaS/SaaS?</a:t>
            </a:r>
          </a:p>
          <a:p>
            <a:pPr marL="0" indent="0">
              <a:buNone/>
            </a:pPr>
            <a:r>
              <a:rPr lang="en-IN" sz="1600"/>
              <a:t>A. IaaS</a:t>
            </a:r>
          </a:p>
          <a:p>
            <a:pPr marL="0" indent="0">
              <a:buNone/>
            </a:pPr>
            <a:r>
              <a:rPr lang="en-IN" sz="1600"/>
              <a:t>Q. My company has multiple AWS accounts for running its business in AWS cloud. So many accounts are causing access and tracking confusions. My boss just asked me to look for a solution in AWS. What is that solution?</a:t>
            </a:r>
          </a:p>
          <a:p>
            <a:pPr marL="0" indent="0">
              <a:buNone/>
            </a:pPr>
            <a:r>
              <a:rPr lang="en-IN" sz="1600"/>
              <a:t>A. Use AWS organizations to create OUs &amp; assign SCPs and make one AWS account as master account for that organization. The billing then will happen against that master AWS account.</a:t>
            </a:r>
          </a:p>
          <a:p>
            <a:pPr marL="0" indent="0">
              <a:buNone/>
            </a:pPr>
            <a:r>
              <a:rPr lang="en-IN" sz="1600"/>
              <a:t>Q. In Azure, an Azure subscription can have multiple Azure accounts. True or false?</a:t>
            </a:r>
          </a:p>
          <a:p>
            <a:pPr marL="0" indent="0">
              <a:buNone/>
            </a:pPr>
            <a:r>
              <a:rPr lang="en-IN" sz="1600"/>
              <a:t>A. False. An Azure account can have multiple subscriptions but not vice versa.</a:t>
            </a:r>
          </a:p>
          <a:p>
            <a:pPr marL="0" indent="0">
              <a:buNone/>
            </a:pPr>
            <a:r>
              <a:rPr lang="en-IN" sz="1600"/>
              <a:t>Q. In Azure, I create my Azure account and then created a VM under it. All good. True or False?</a:t>
            </a:r>
          </a:p>
          <a:p>
            <a:pPr marL="0" indent="0">
              <a:buNone/>
            </a:pPr>
            <a:r>
              <a:rPr lang="en-IN" sz="1600"/>
              <a:t>A. False. Without first creating a subscription, no resources can be created under an Azure account.</a:t>
            </a:r>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2" cstate="hqprint">
            <a:extLst>
              <a:ext uri="{BEBA8EAE-BF5A-486C-A8C5-ECC9F3942E4B}">
                <a14:imgProps xmlns:a14="http://schemas.microsoft.com/office/drawing/2010/main">
                  <a14:imgLayer r:embed="rId3">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B3B30CD4-9D42-4AF9-A240-D4EB1F29E1A1}"/>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spTree>
    <p:extLst>
      <p:ext uri="{BB962C8B-B14F-4D97-AF65-F5344CB8AC3E}">
        <p14:creationId xmlns:p14="http://schemas.microsoft.com/office/powerpoint/2010/main" val="159955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83D2-9A25-4616-9B4A-380D40E75CC7}"/>
              </a:ext>
            </a:extLst>
          </p:cNvPr>
          <p:cNvSpPr>
            <a:spLocks noGrp="1"/>
          </p:cNvSpPr>
          <p:nvPr>
            <p:ph type="title"/>
          </p:nvPr>
        </p:nvSpPr>
        <p:spPr/>
        <p:txBody>
          <a:bodyPr/>
          <a:lstStyle/>
          <a:p>
            <a:r>
              <a:rPr lang="en-IN"/>
              <a:t>Exercise</a:t>
            </a:r>
          </a:p>
        </p:txBody>
      </p:sp>
      <p:sp>
        <p:nvSpPr>
          <p:cNvPr id="3" name="Content Placeholder 2">
            <a:extLst>
              <a:ext uri="{FF2B5EF4-FFF2-40B4-BE49-F238E27FC236}">
                <a16:creationId xmlns:a16="http://schemas.microsoft.com/office/drawing/2014/main" id="{972EC3D3-C3AD-4DEA-B760-03DB3C25C112}"/>
              </a:ext>
            </a:extLst>
          </p:cNvPr>
          <p:cNvSpPr>
            <a:spLocks noGrp="1"/>
          </p:cNvSpPr>
          <p:nvPr>
            <p:ph idx="1"/>
          </p:nvPr>
        </p:nvSpPr>
        <p:spPr/>
        <p:txBody>
          <a:bodyPr/>
          <a:lstStyle/>
          <a:p>
            <a:pPr marL="0" indent="0">
              <a:buNone/>
            </a:pPr>
            <a:r>
              <a:rPr lang="en-IN"/>
              <a:t>For a web application, following are the resources that you are creating in Azure: Two servers, S1 &amp; S2, for serving HTTP requests, two data base servers Db1 and Db2 for the databases and B1 &amp; B2 servers for</a:t>
            </a:r>
          </a:p>
          <a:p>
            <a:pPr marL="0" indent="0">
              <a:buNone/>
            </a:pPr>
            <a:r>
              <a:rPr lang="en-IN"/>
              <a:t>processing back-end/business jobs for the service. How will you distribute these machines in availability sets, fault and upgrade domains to make a system resilience to failure?</a:t>
            </a:r>
          </a:p>
        </p:txBody>
      </p:sp>
    </p:spTree>
    <p:extLst>
      <p:ext uri="{BB962C8B-B14F-4D97-AF65-F5344CB8AC3E}">
        <p14:creationId xmlns:p14="http://schemas.microsoft.com/office/powerpoint/2010/main" val="151597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0BE2-5971-4800-8FDB-18E7D63B2AD3}"/>
              </a:ext>
            </a:extLst>
          </p:cNvPr>
          <p:cNvSpPr>
            <a:spLocks noGrp="1"/>
          </p:cNvSpPr>
          <p:nvPr>
            <p:ph type="title"/>
          </p:nvPr>
        </p:nvSpPr>
        <p:spPr/>
        <p:txBody>
          <a:bodyPr/>
          <a:lstStyle/>
          <a:p>
            <a:r>
              <a:rPr lang="en-IN"/>
              <a:t>Resource Management in Azure</a:t>
            </a:r>
          </a:p>
        </p:txBody>
      </p:sp>
      <p:sp>
        <p:nvSpPr>
          <p:cNvPr id="3" name="Content Placeholder 2">
            <a:extLst>
              <a:ext uri="{FF2B5EF4-FFF2-40B4-BE49-F238E27FC236}">
                <a16:creationId xmlns:a16="http://schemas.microsoft.com/office/drawing/2014/main" id="{2867DA18-54D8-48D3-83A2-0C1BA286116A}"/>
              </a:ext>
            </a:extLst>
          </p:cNvPr>
          <p:cNvSpPr>
            <a:spLocks noGrp="1"/>
          </p:cNvSpPr>
          <p:nvPr>
            <p:ph idx="1"/>
          </p:nvPr>
        </p:nvSpPr>
        <p:spPr/>
        <p:txBody>
          <a:bodyPr>
            <a:normAutofit/>
          </a:bodyPr>
          <a:lstStyle/>
          <a:p>
            <a:pPr marL="0" indent="0">
              <a:buNone/>
            </a:pPr>
            <a:r>
              <a:rPr lang="en-US" b="0" i="0">
                <a:solidFill>
                  <a:srgbClr val="171717"/>
                </a:solidFill>
                <a:effectLst/>
                <a:latin typeface="Segoe UI" panose="020B0502040204020203" pitchFamily="34" charset="0"/>
              </a:rPr>
              <a:t>Azure Resource Manager is the deployment and management service for Azure. </a:t>
            </a:r>
          </a:p>
          <a:p>
            <a:pPr marL="0" indent="0">
              <a:buNone/>
            </a:pPr>
            <a:endParaRPr lang="en-US" b="0" i="0">
              <a:solidFill>
                <a:srgbClr val="171717"/>
              </a:solidFill>
              <a:effectLst/>
              <a:latin typeface="Segoe UI" panose="020B0502040204020203" pitchFamily="34" charset="0"/>
            </a:endParaRPr>
          </a:p>
          <a:p>
            <a:pPr marL="0" indent="0">
              <a:buNone/>
            </a:pPr>
            <a:r>
              <a:rPr lang="en-US" b="0" i="0">
                <a:solidFill>
                  <a:srgbClr val="171717"/>
                </a:solidFill>
                <a:effectLst/>
                <a:latin typeface="Segoe UI" panose="020B0502040204020203" pitchFamily="34" charset="0"/>
              </a:rPr>
              <a:t>It provides a management layer that enables you to create, update, and delete resources in your Azure account. </a:t>
            </a:r>
          </a:p>
          <a:p>
            <a:pPr marL="0" indent="0">
              <a:buNone/>
            </a:pPr>
            <a:endParaRPr lang="en-US">
              <a:solidFill>
                <a:srgbClr val="171717"/>
              </a:solidFill>
              <a:latin typeface="Segoe UI" panose="020B0502040204020203" pitchFamily="34" charset="0"/>
            </a:endParaRPr>
          </a:p>
          <a:p>
            <a:pPr marL="0" indent="0">
              <a:buNone/>
            </a:pPr>
            <a:r>
              <a:rPr lang="en-US" b="0" i="0">
                <a:solidFill>
                  <a:srgbClr val="171717"/>
                </a:solidFill>
                <a:effectLst/>
                <a:latin typeface="Segoe UI" panose="020B0502040204020203" pitchFamily="34" charset="0"/>
              </a:rPr>
              <a:t>You use management features, like access control, locks, and tags, to secure and organize your resources after deployment.</a:t>
            </a:r>
            <a:endParaRPr lang="en-IN"/>
          </a:p>
        </p:txBody>
      </p:sp>
    </p:spTree>
    <p:extLst>
      <p:ext uri="{BB962C8B-B14F-4D97-AF65-F5344CB8AC3E}">
        <p14:creationId xmlns:p14="http://schemas.microsoft.com/office/powerpoint/2010/main" val="148193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C5727-B875-45E6-BA15-0FEC80B5A6F0}"/>
              </a:ext>
            </a:extLst>
          </p:cNvPr>
          <p:cNvSpPr>
            <a:spLocks noGrp="1"/>
          </p:cNvSpPr>
          <p:nvPr>
            <p:ph idx="1"/>
          </p:nvPr>
        </p:nvSpPr>
        <p:spPr>
          <a:xfrm>
            <a:off x="649348" y="720811"/>
            <a:ext cx="3505494" cy="3785419"/>
          </a:xfrm>
        </p:spPr>
        <p:txBody>
          <a:bodyPr>
            <a:normAutofit/>
          </a:bodyPr>
          <a:lstStyle/>
          <a:p>
            <a:pPr marL="0" indent="0">
              <a:buNone/>
            </a:pPr>
            <a:r>
              <a:rPr lang="en-IN" sz="2000" b="1"/>
              <a:t>Consistent management layer</a:t>
            </a:r>
          </a:p>
          <a:p>
            <a:pPr marL="0" indent="0">
              <a:buNone/>
            </a:pPr>
            <a:r>
              <a:rPr lang="en-US" sz="2000" b="0" i="0">
                <a:effectLst/>
                <a:latin typeface="Segoe UI" panose="020B0502040204020203" pitchFamily="34" charset="0"/>
              </a:rPr>
              <a:t>When a user sends a request from any of the Azure tools, APIs, or SDKs, Resource Manager receives the request.</a:t>
            </a:r>
          </a:p>
          <a:p>
            <a:pPr marL="0" indent="0">
              <a:buNone/>
            </a:pPr>
            <a:endParaRPr lang="en-US" sz="2000">
              <a:latin typeface="Segoe UI" panose="020B0502040204020203" pitchFamily="34" charset="0"/>
            </a:endParaRPr>
          </a:p>
          <a:p>
            <a:pPr marL="0" indent="0">
              <a:buNone/>
            </a:pPr>
            <a:r>
              <a:rPr lang="en-US" sz="2000" b="0" i="0">
                <a:effectLst/>
                <a:latin typeface="Segoe UI" panose="020B0502040204020203" pitchFamily="34" charset="0"/>
              </a:rPr>
              <a:t>When a user sends a request from any of the Azure tools, APIs, or SDKs, Resource Manager receives the request. </a:t>
            </a:r>
            <a:endParaRPr lang="en-IN" sz="2000"/>
          </a:p>
        </p:txBody>
      </p:sp>
      <p:pic>
        <p:nvPicPr>
          <p:cNvPr id="5" name="Picture 4">
            <a:extLst>
              <a:ext uri="{FF2B5EF4-FFF2-40B4-BE49-F238E27FC236}">
                <a16:creationId xmlns:a16="http://schemas.microsoft.com/office/drawing/2014/main" id="{FB54EE87-D300-4F7D-BAE6-43F2B2C51953}"/>
              </a:ext>
            </a:extLst>
          </p:cNvPr>
          <p:cNvPicPr>
            <a:picLocks noChangeAspect="1"/>
          </p:cNvPicPr>
          <p:nvPr/>
        </p:nvPicPr>
        <p:blipFill>
          <a:blip r:embed="rId2"/>
          <a:stretch>
            <a:fillRect/>
          </a:stretch>
        </p:blipFill>
        <p:spPr>
          <a:xfrm>
            <a:off x="5405862" y="1809682"/>
            <a:ext cx="6019331" cy="3235390"/>
          </a:xfrm>
          <a:prstGeom prst="rect">
            <a:avLst/>
          </a:prstGeom>
          <a:effectLst/>
        </p:spPr>
      </p:pic>
    </p:spTree>
    <p:extLst>
      <p:ext uri="{BB962C8B-B14F-4D97-AF65-F5344CB8AC3E}">
        <p14:creationId xmlns:p14="http://schemas.microsoft.com/office/powerpoint/2010/main" val="271523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FCA14-1DC5-4E0D-95DC-09931AE0999C}"/>
              </a:ext>
            </a:extLst>
          </p:cNvPr>
          <p:cNvSpPr>
            <a:spLocks noGrp="1"/>
          </p:cNvSpPr>
          <p:nvPr>
            <p:ph idx="1"/>
          </p:nvPr>
        </p:nvSpPr>
        <p:spPr>
          <a:xfrm>
            <a:off x="838200" y="889686"/>
            <a:ext cx="10515600" cy="5287277"/>
          </a:xfrm>
        </p:spPr>
        <p:txBody>
          <a:bodyPr>
            <a:normAutofit fontScale="92500" lnSpcReduction="20000"/>
          </a:bodyPr>
          <a:lstStyle/>
          <a:p>
            <a:pPr marL="0" indent="0">
              <a:buNone/>
            </a:pPr>
            <a:r>
              <a:rPr lang="en-US" b="1"/>
              <a:t>Terminology</a:t>
            </a:r>
          </a:p>
          <a:p>
            <a:pPr algn="l">
              <a:buFont typeface="Arial" panose="020B0604020202020204" pitchFamily="34" charset="0"/>
              <a:buChar char="•"/>
            </a:pPr>
            <a:r>
              <a:rPr lang="en-US" b="1" i="0">
                <a:solidFill>
                  <a:srgbClr val="171717"/>
                </a:solidFill>
                <a:effectLst/>
                <a:latin typeface="Segoe UI" panose="020B0502040204020203" pitchFamily="34" charset="0"/>
              </a:rPr>
              <a:t>resource</a:t>
            </a:r>
            <a:r>
              <a:rPr lang="en-US" b="0" i="0">
                <a:solidFill>
                  <a:srgbClr val="171717"/>
                </a:solidFill>
                <a:effectLst/>
                <a:latin typeface="Segoe UI" panose="020B0502040204020203" pitchFamily="34" charset="0"/>
              </a:rPr>
              <a:t> - A manageable item that is available through Azure. Virtual machines, storage accounts, web apps, databases, and virtual networks are examples of resources. Resource groups, subscriptions, management groups, and tags are also examples of resources.</a:t>
            </a:r>
          </a:p>
          <a:p>
            <a:pPr algn="l">
              <a:buFont typeface="Arial" panose="020B0604020202020204" pitchFamily="34" charset="0"/>
              <a:buChar char="•"/>
            </a:pPr>
            <a:r>
              <a:rPr lang="en-US" b="1" i="0">
                <a:solidFill>
                  <a:srgbClr val="171717"/>
                </a:solidFill>
                <a:effectLst/>
                <a:latin typeface="Segoe UI" panose="020B0502040204020203" pitchFamily="34" charset="0"/>
              </a:rPr>
              <a:t>resource group</a:t>
            </a:r>
            <a:r>
              <a:rPr lang="en-US" b="0" i="0">
                <a:solidFill>
                  <a:srgbClr val="171717"/>
                </a:solidFill>
                <a:effectLst/>
                <a:latin typeface="Segoe UI" panose="020B0502040204020203" pitchFamily="34" charset="0"/>
              </a:rPr>
              <a:t> - A container that holds related resources for an Azure solution. The resource group includes those resources that you want to manage as a group. </a:t>
            </a:r>
          </a:p>
          <a:p>
            <a:pPr algn="l">
              <a:buFont typeface="Arial" panose="020B0604020202020204" pitchFamily="34" charset="0"/>
              <a:buChar char="•"/>
            </a:pPr>
            <a:r>
              <a:rPr lang="en-US" b="1" i="0">
                <a:solidFill>
                  <a:srgbClr val="171717"/>
                </a:solidFill>
                <a:effectLst/>
                <a:latin typeface="Segoe UI" panose="020B0502040204020203" pitchFamily="34" charset="0"/>
              </a:rPr>
              <a:t>resource provider</a:t>
            </a:r>
            <a:r>
              <a:rPr lang="en-US" b="0" i="0">
                <a:solidFill>
                  <a:srgbClr val="171717"/>
                </a:solidFill>
                <a:effectLst/>
                <a:latin typeface="Segoe UI" panose="020B0502040204020203" pitchFamily="34" charset="0"/>
              </a:rPr>
              <a:t> - A service that supplies Azure resources. For example, a common resource provider is </a:t>
            </a:r>
            <a:r>
              <a:rPr lang="en-US" b="0" i="0" err="1">
                <a:solidFill>
                  <a:srgbClr val="171717"/>
                </a:solidFill>
                <a:effectLst/>
                <a:latin typeface="Segoe UI" panose="020B0502040204020203" pitchFamily="34" charset="0"/>
              </a:rPr>
              <a:t>Microsoft.Compute</a:t>
            </a:r>
            <a:r>
              <a:rPr lang="en-US" b="0" i="0">
                <a:solidFill>
                  <a:srgbClr val="171717"/>
                </a:solidFill>
                <a:effectLst/>
                <a:latin typeface="Segoe UI" panose="020B0502040204020203" pitchFamily="34" charset="0"/>
              </a:rPr>
              <a:t>, which supplies the virtual machine resource. </a:t>
            </a:r>
            <a:r>
              <a:rPr lang="en-US" b="0" i="0" err="1">
                <a:solidFill>
                  <a:srgbClr val="171717"/>
                </a:solidFill>
                <a:effectLst/>
                <a:latin typeface="Segoe UI" panose="020B0502040204020203" pitchFamily="34" charset="0"/>
              </a:rPr>
              <a:t>Microsoft.Storage</a:t>
            </a:r>
            <a:r>
              <a:rPr lang="en-US" b="0" i="0">
                <a:solidFill>
                  <a:srgbClr val="171717"/>
                </a:solidFill>
                <a:effectLst/>
                <a:latin typeface="Segoe UI" panose="020B0502040204020203" pitchFamily="34" charset="0"/>
              </a:rPr>
              <a:t> is another common resource provider.</a:t>
            </a:r>
          </a:p>
          <a:p>
            <a:pPr algn="l">
              <a:buFont typeface="Arial" panose="020B0604020202020204" pitchFamily="34" charset="0"/>
              <a:buChar char="•"/>
            </a:pPr>
            <a:r>
              <a:rPr lang="en-US" b="1" i="0">
                <a:solidFill>
                  <a:srgbClr val="171717"/>
                </a:solidFill>
                <a:effectLst/>
                <a:latin typeface="Segoe UI" panose="020B0502040204020203" pitchFamily="34" charset="0"/>
              </a:rPr>
              <a:t>Resource Manager template</a:t>
            </a:r>
            <a:r>
              <a:rPr lang="en-US" b="0" i="0">
                <a:solidFill>
                  <a:srgbClr val="171717"/>
                </a:solidFill>
                <a:effectLst/>
                <a:latin typeface="Segoe UI" panose="020B0502040204020203" pitchFamily="34" charset="0"/>
              </a:rPr>
              <a:t> - A JavaScript Object Notation (JSON) file that defines one or more resources to deploy to a resource group, subscription, management group, or tenant. The template can be used to deploy the resources consistently and repeatedly. </a:t>
            </a:r>
          </a:p>
          <a:p>
            <a:pPr marL="0" indent="0">
              <a:buNone/>
            </a:pPr>
            <a:endParaRPr lang="en-IN" b="1"/>
          </a:p>
        </p:txBody>
      </p:sp>
    </p:spTree>
    <p:extLst>
      <p:ext uri="{BB962C8B-B14F-4D97-AF65-F5344CB8AC3E}">
        <p14:creationId xmlns:p14="http://schemas.microsoft.com/office/powerpoint/2010/main" val="328974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C6D20-AB69-45A2-9242-5304317BEE0C}"/>
              </a:ext>
            </a:extLst>
          </p:cNvPr>
          <p:cNvSpPr>
            <a:spLocks noGrp="1"/>
          </p:cNvSpPr>
          <p:nvPr>
            <p:ph idx="1"/>
          </p:nvPr>
        </p:nvSpPr>
        <p:spPr>
          <a:xfrm>
            <a:off x="649348" y="1471094"/>
            <a:ext cx="3505494" cy="3785419"/>
          </a:xfrm>
        </p:spPr>
        <p:txBody>
          <a:bodyPr>
            <a:normAutofit/>
          </a:bodyPr>
          <a:lstStyle/>
          <a:p>
            <a:pPr marL="0" indent="0">
              <a:buNone/>
            </a:pPr>
            <a:r>
              <a:rPr lang="en-IN" sz="2000" b="1" i="0">
                <a:effectLst/>
                <a:latin typeface="Segoe UI" panose="020B0502040204020203" pitchFamily="34" charset="0"/>
              </a:rPr>
              <a:t>Understand scope</a:t>
            </a:r>
          </a:p>
          <a:p>
            <a:pPr marL="0" indent="0">
              <a:buNone/>
            </a:pPr>
            <a:r>
              <a:rPr lang="en-US" sz="2000"/>
              <a:t>Azure provides four levels of scope: management groups, subscriptions, resource groups, and resources.</a:t>
            </a:r>
          </a:p>
          <a:p>
            <a:pPr marL="0" indent="0">
              <a:buNone/>
            </a:pPr>
            <a:r>
              <a:rPr lang="en-US" sz="2000"/>
              <a:t>You apply management settings at any of these levels of scope</a:t>
            </a:r>
          </a:p>
          <a:p>
            <a:pPr marL="0" indent="0">
              <a:buNone/>
            </a:pPr>
            <a:r>
              <a:rPr lang="en-US" sz="2000"/>
              <a:t>Lower levels inherit settings from higher levels.</a:t>
            </a:r>
            <a:endParaRPr lang="en-IN" sz="2000"/>
          </a:p>
        </p:txBody>
      </p:sp>
      <p:pic>
        <p:nvPicPr>
          <p:cNvPr id="5" name="Picture 4">
            <a:extLst>
              <a:ext uri="{FF2B5EF4-FFF2-40B4-BE49-F238E27FC236}">
                <a16:creationId xmlns:a16="http://schemas.microsoft.com/office/drawing/2014/main" id="{57D15F49-0275-4B66-9613-6C4FD970B391}"/>
              </a:ext>
            </a:extLst>
          </p:cNvPr>
          <p:cNvPicPr>
            <a:picLocks noChangeAspect="1"/>
          </p:cNvPicPr>
          <p:nvPr/>
        </p:nvPicPr>
        <p:blipFill>
          <a:blip r:embed="rId2"/>
          <a:stretch>
            <a:fillRect/>
          </a:stretch>
        </p:blipFill>
        <p:spPr>
          <a:xfrm>
            <a:off x="5405862" y="1471094"/>
            <a:ext cx="6019331" cy="3912565"/>
          </a:xfrm>
          <a:prstGeom prst="rect">
            <a:avLst/>
          </a:prstGeom>
          <a:effectLst/>
        </p:spPr>
      </p:pic>
    </p:spTree>
    <p:extLst>
      <p:ext uri="{BB962C8B-B14F-4D97-AF65-F5344CB8AC3E}">
        <p14:creationId xmlns:p14="http://schemas.microsoft.com/office/powerpoint/2010/main" val="12286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25F5-7C88-40E5-B50B-15C06DBDA1F1}"/>
              </a:ext>
            </a:extLst>
          </p:cNvPr>
          <p:cNvSpPr>
            <a:spLocks noGrp="1"/>
          </p:cNvSpPr>
          <p:nvPr>
            <p:ph type="title"/>
          </p:nvPr>
        </p:nvSpPr>
        <p:spPr/>
        <p:txBody>
          <a:bodyPr/>
          <a:lstStyle/>
          <a:p>
            <a:r>
              <a:rPr lang="en-IN"/>
              <a:t>Course Information</a:t>
            </a:r>
          </a:p>
        </p:txBody>
      </p:sp>
      <p:sp>
        <p:nvSpPr>
          <p:cNvPr id="3" name="Content Placeholder 2">
            <a:extLst>
              <a:ext uri="{FF2B5EF4-FFF2-40B4-BE49-F238E27FC236}">
                <a16:creationId xmlns:a16="http://schemas.microsoft.com/office/drawing/2014/main" id="{EC201C8C-B76E-4FBB-9983-ED8F67AC172C}"/>
              </a:ext>
            </a:extLst>
          </p:cNvPr>
          <p:cNvSpPr>
            <a:spLocks noGrp="1"/>
          </p:cNvSpPr>
          <p:nvPr>
            <p:ph idx="1"/>
          </p:nvPr>
        </p:nvSpPr>
        <p:spPr>
          <a:xfrm>
            <a:off x="838200" y="1800911"/>
            <a:ext cx="10515600" cy="4351338"/>
          </a:xfrm>
        </p:spPr>
        <p:txBody>
          <a:bodyPr>
            <a:normAutofit/>
          </a:bodyPr>
          <a:lstStyle/>
          <a:p>
            <a:r>
              <a:rPr lang="en-IN" dirty="0"/>
              <a:t>Grading Scheme</a:t>
            </a:r>
          </a:p>
          <a:p>
            <a:pPr marL="0" indent="0">
              <a:buNone/>
            </a:pPr>
            <a:endParaRPr lang="en-IN" dirty="0"/>
          </a:p>
          <a:p>
            <a:pPr lvl="1"/>
            <a:r>
              <a:rPr lang="en-IN" dirty="0"/>
              <a:t>Mid-</a:t>
            </a:r>
            <a:r>
              <a:rPr lang="en-IN" dirty="0" err="1"/>
              <a:t>sem</a:t>
            </a:r>
            <a:r>
              <a:rPr lang="en-IN" dirty="0"/>
              <a:t> exam – 40%</a:t>
            </a:r>
          </a:p>
          <a:p>
            <a:pPr lvl="1"/>
            <a:r>
              <a:rPr lang="en-IN" dirty="0"/>
              <a:t>End-</a:t>
            </a:r>
            <a:r>
              <a:rPr lang="en-IN" dirty="0" err="1"/>
              <a:t>sem</a:t>
            </a:r>
            <a:r>
              <a:rPr lang="en-IN" dirty="0"/>
              <a:t> exam – 40%</a:t>
            </a:r>
          </a:p>
          <a:p>
            <a:pPr lvl="1"/>
            <a:r>
              <a:rPr lang="en-IN" dirty="0"/>
              <a:t>Labs – 20%</a:t>
            </a:r>
          </a:p>
          <a:p>
            <a:pPr lvl="1"/>
            <a:endParaRPr lang="en-IN" dirty="0"/>
          </a:p>
          <a:p>
            <a:pPr marL="457200" lvl="1" indent="0">
              <a:buNone/>
            </a:pPr>
            <a:r>
              <a:rPr lang="en-IN" dirty="0"/>
              <a:t>*subject to online exam system working well</a:t>
            </a:r>
          </a:p>
          <a:p>
            <a:pPr marL="0" indent="0">
              <a:buNone/>
            </a:pPr>
            <a:endParaRPr lang="en-IN" dirty="0"/>
          </a:p>
          <a:p>
            <a:pPr marL="457200" lvl="1" indent="0">
              <a:buNone/>
            </a:pPr>
            <a:endParaRPr lang="en-IN" dirty="0"/>
          </a:p>
          <a:p>
            <a:pPr lvl="1"/>
            <a:endParaRPr lang="en-IN" dirty="0"/>
          </a:p>
          <a:p>
            <a:pPr lvl="1"/>
            <a:endParaRPr lang="en-IN" dirty="0"/>
          </a:p>
          <a:p>
            <a:endParaRPr lang="en-IN" dirty="0"/>
          </a:p>
          <a:p>
            <a:pPr lvl="1"/>
            <a:endParaRPr lang="en-IN" dirty="0"/>
          </a:p>
        </p:txBody>
      </p:sp>
    </p:spTree>
    <p:extLst>
      <p:ext uri="{BB962C8B-B14F-4D97-AF65-F5344CB8AC3E}">
        <p14:creationId xmlns:p14="http://schemas.microsoft.com/office/powerpoint/2010/main" val="645438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1FFA9-43AB-4446-9E7D-0B6043111842}"/>
              </a:ext>
            </a:extLst>
          </p:cNvPr>
          <p:cNvSpPr>
            <a:spLocks noGrp="1"/>
          </p:cNvSpPr>
          <p:nvPr>
            <p:ph idx="1"/>
          </p:nvPr>
        </p:nvSpPr>
        <p:spPr>
          <a:xfrm>
            <a:off x="838200" y="939114"/>
            <a:ext cx="10515600" cy="5237849"/>
          </a:xfrm>
        </p:spPr>
        <p:txBody>
          <a:bodyPr>
            <a:normAutofit fontScale="70000" lnSpcReduction="20000"/>
          </a:bodyPr>
          <a:lstStyle/>
          <a:p>
            <a:pPr marL="0" indent="0">
              <a:buNone/>
            </a:pPr>
            <a:r>
              <a:rPr lang="en-IN" b="1"/>
              <a:t>Resource groups</a:t>
            </a:r>
          </a:p>
          <a:p>
            <a:pPr algn="l">
              <a:buFont typeface="Arial" panose="020B0604020202020204" pitchFamily="34" charset="0"/>
              <a:buChar char="•"/>
            </a:pPr>
            <a:r>
              <a:rPr lang="en-US" b="0" i="0">
                <a:solidFill>
                  <a:srgbClr val="171717"/>
                </a:solidFill>
                <a:effectLst/>
                <a:latin typeface="Segoe UI" panose="020B0502040204020203" pitchFamily="34" charset="0"/>
              </a:rPr>
              <a:t>All the resources in your resource group should share the same lifecycle. You deploy, update, and delete them together. If one resource, such as a server, needs to exist on a different deployment cycle it should be in another resource group.</a:t>
            </a:r>
          </a:p>
          <a:p>
            <a:pPr algn="l">
              <a:buFont typeface="Arial" panose="020B0604020202020204" pitchFamily="34" charset="0"/>
              <a:buChar char="•"/>
            </a:pPr>
            <a:r>
              <a:rPr lang="en-US" b="0" i="0">
                <a:solidFill>
                  <a:srgbClr val="171717"/>
                </a:solidFill>
                <a:effectLst/>
                <a:latin typeface="Segoe UI" panose="020B0502040204020203" pitchFamily="34" charset="0"/>
              </a:rPr>
              <a:t>Each resource can exist in only one resource group.</a:t>
            </a:r>
          </a:p>
          <a:p>
            <a:pPr algn="l">
              <a:buFont typeface="Arial" panose="020B0604020202020204" pitchFamily="34" charset="0"/>
              <a:buChar char="•"/>
            </a:pPr>
            <a:r>
              <a:rPr lang="en-US" b="0" i="0">
                <a:solidFill>
                  <a:srgbClr val="171717"/>
                </a:solidFill>
                <a:effectLst/>
                <a:latin typeface="Segoe UI" panose="020B0502040204020203" pitchFamily="34" charset="0"/>
              </a:rPr>
              <a:t>The resources in a resource group can be located in different regions than the resource group.</a:t>
            </a:r>
          </a:p>
          <a:p>
            <a:pPr algn="l">
              <a:buFont typeface="Arial" panose="020B0604020202020204" pitchFamily="34" charset="0"/>
              <a:buChar char="•"/>
            </a:pPr>
            <a:r>
              <a:rPr lang="en-US" b="0" i="0">
                <a:solidFill>
                  <a:srgbClr val="171717"/>
                </a:solidFill>
                <a:effectLst/>
                <a:latin typeface="Segoe UI" panose="020B0502040204020203" pitchFamily="34" charset="0"/>
              </a:rPr>
              <a:t>When creating a resource group, you need to provide a location for that resource group. </a:t>
            </a:r>
          </a:p>
          <a:p>
            <a:pPr algn="l">
              <a:buFont typeface="Arial" panose="020B0604020202020204" pitchFamily="34" charset="0"/>
              <a:buChar char="•"/>
            </a:pPr>
            <a:r>
              <a:rPr lang="en-US" b="0" i="0">
                <a:solidFill>
                  <a:srgbClr val="171717"/>
                </a:solidFill>
                <a:effectLst/>
                <a:latin typeface="Segoe UI" panose="020B0502040204020203" pitchFamily="34" charset="0"/>
              </a:rPr>
              <a:t>A resource group can be used to scope access control for administrative actions. </a:t>
            </a:r>
          </a:p>
          <a:p>
            <a:pPr algn="l">
              <a:buFont typeface="Arial" panose="020B0604020202020204" pitchFamily="34" charset="0"/>
              <a:buChar char="•"/>
            </a:pPr>
            <a:r>
              <a:rPr lang="en-US" b="0" i="0">
                <a:solidFill>
                  <a:srgbClr val="171717"/>
                </a:solidFill>
                <a:effectLst/>
                <a:latin typeface="Segoe UI" panose="020B0502040204020203" pitchFamily="34" charset="0"/>
              </a:rPr>
              <a:t>A resource can connect to resources in other resource groups. This scenario is common when the two resources are related but don't share the same lifecycle. For example, you can have a web app that connects to a database in a different resource group.</a:t>
            </a:r>
          </a:p>
          <a:p>
            <a:pPr algn="l">
              <a:buFont typeface="Arial" panose="020B0604020202020204" pitchFamily="34" charset="0"/>
              <a:buChar char="•"/>
            </a:pPr>
            <a:r>
              <a:rPr lang="en-US" b="0" i="0">
                <a:solidFill>
                  <a:srgbClr val="171717"/>
                </a:solidFill>
                <a:effectLst/>
                <a:latin typeface="Segoe UI" panose="020B0502040204020203" pitchFamily="34" charset="0"/>
              </a:rPr>
              <a:t>When you delete a resource group, all resources in the resource group are also deleted.</a:t>
            </a:r>
          </a:p>
          <a:p>
            <a:pPr algn="l">
              <a:buFont typeface="Arial" panose="020B0604020202020204" pitchFamily="34" charset="0"/>
              <a:buChar char="•"/>
            </a:pPr>
            <a:r>
              <a:rPr lang="en-US" b="0" i="0">
                <a:solidFill>
                  <a:srgbClr val="171717"/>
                </a:solidFill>
                <a:effectLst/>
                <a:latin typeface="Segoe UI" panose="020B0502040204020203" pitchFamily="34" charset="0"/>
              </a:rPr>
              <a:t>Some resources can exist outside of a resource group. These resources are deployed to the </a:t>
            </a:r>
            <a:r>
              <a:rPr lang="en-US" b="0" i="0" u="none" strike="noStrike">
                <a:solidFill>
                  <a:srgbClr val="171717"/>
                </a:solidFill>
                <a:effectLst/>
                <a:latin typeface="Segoe UI" panose="020B0502040204020203" pitchFamily="34" charset="0"/>
                <a:hlinkClick r:id="rId2"/>
              </a:rPr>
              <a:t>subscription</a:t>
            </a:r>
            <a:r>
              <a:rPr lang="en-US" b="0" i="0">
                <a:solidFill>
                  <a:srgbClr val="171717"/>
                </a:solidFill>
                <a:effectLst/>
                <a:latin typeface="Segoe UI" panose="020B0502040204020203" pitchFamily="34" charset="0"/>
              </a:rPr>
              <a:t>, </a:t>
            </a:r>
            <a:r>
              <a:rPr lang="en-US" b="0" i="0" u="none" strike="noStrike">
                <a:solidFill>
                  <a:srgbClr val="171717"/>
                </a:solidFill>
                <a:effectLst/>
                <a:latin typeface="Segoe UI" panose="020B0502040204020203" pitchFamily="34" charset="0"/>
                <a:hlinkClick r:id="rId3"/>
              </a:rPr>
              <a:t>management group</a:t>
            </a:r>
            <a:r>
              <a:rPr lang="en-US" b="0" i="0">
                <a:solidFill>
                  <a:srgbClr val="171717"/>
                </a:solidFill>
                <a:effectLst/>
                <a:latin typeface="Segoe UI" panose="020B0502040204020203" pitchFamily="34" charset="0"/>
              </a:rPr>
              <a:t>, or </a:t>
            </a:r>
            <a:r>
              <a:rPr lang="en-US" b="0" i="0" u="none" strike="noStrike">
                <a:solidFill>
                  <a:srgbClr val="171717"/>
                </a:solidFill>
                <a:effectLst/>
                <a:latin typeface="Segoe UI" panose="020B0502040204020203" pitchFamily="34" charset="0"/>
                <a:hlinkClick r:id="rId4"/>
              </a:rPr>
              <a:t>tenant</a:t>
            </a:r>
            <a:r>
              <a:rPr lang="en-US" b="0" i="0">
                <a:solidFill>
                  <a:srgbClr val="171717"/>
                </a:solidFill>
                <a:effectLst/>
                <a:latin typeface="Segoe UI" panose="020B0502040204020203" pitchFamily="34" charset="0"/>
              </a:rPr>
              <a:t>. Only specific resource types are supported at these scopes.</a:t>
            </a:r>
          </a:p>
          <a:p>
            <a:pPr marL="0" indent="0">
              <a:buNone/>
            </a:pPr>
            <a:endParaRPr lang="en-IN"/>
          </a:p>
        </p:txBody>
      </p:sp>
    </p:spTree>
    <p:extLst>
      <p:ext uri="{BB962C8B-B14F-4D97-AF65-F5344CB8AC3E}">
        <p14:creationId xmlns:p14="http://schemas.microsoft.com/office/powerpoint/2010/main" val="396715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0336-FF33-491A-955B-506C77C78FBE}"/>
              </a:ext>
            </a:extLst>
          </p:cNvPr>
          <p:cNvSpPr>
            <a:spLocks noGrp="1"/>
          </p:cNvSpPr>
          <p:nvPr>
            <p:ph type="ctrTitle"/>
          </p:nvPr>
        </p:nvSpPr>
        <p:spPr/>
        <p:txBody>
          <a:bodyPr/>
          <a:lstStyle/>
          <a:p>
            <a:r>
              <a:rPr lang="en-IN"/>
              <a:t>AZURE AUTOMATION USING AZ CLI</a:t>
            </a:r>
          </a:p>
        </p:txBody>
      </p:sp>
    </p:spTree>
    <p:extLst>
      <p:ext uri="{BB962C8B-B14F-4D97-AF65-F5344CB8AC3E}">
        <p14:creationId xmlns:p14="http://schemas.microsoft.com/office/powerpoint/2010/main" val="283801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5109-0CB8-4EFE-9A86-E758D2603FCA}"/>
              </a:ext>
            </a:extLst>
          </p:cNvPr>
          <p:cNvSpPr>
            <a:spLocks noGrp="1"/>
          </p:cNvSpPr>
          <p:nvPr>
            <p:ph type="title"/>
          </p:nvPr>
        </p:nvSpPr>
        <p:spPr/>
        <p:txBody>
          <a:bodyPr/>
          <a:lstStyle/>
          <a:p>
            <a:r>
              <a:rPr lang="en-IN" err="1"/>
              <a:t>az</a:t>
            </a:r>
            <a:r>
              <a:rPr lang="en-IN"/>
              <a:t> cli</a:t>
            </a:r>
          </a:p>
        </p:txBody>
      </p:sp>
      <p:sp>
        <p:nvSpPr>
          <p:cNvPr id="3" name="Content Placeholder 2">
            <a:extLst>
              <a:ext uri="{FF2B5EF4-FFF2-40B4-BE49-F238E27FC236}">
                <a16:creationId xmlns:a16="http://schemas.microsoft.com/office/drawing/2014/main" id="{FD311D88-E587-4868-82DA-2A0FC7A90917}"/>
              </a:ext>
            </a:extLst>
          </p:cNvPr>
          <p:cNvSpPr>
            <a:spLocks noGrp="1"/>
          </p:cNvSpPr>
          <p:nvPr>
            <p:ph idx="1"/>
          </p:nvPr>
        </p:nvSpPr>
        <p:spPr/>
        <p:txBody>
          <a:bodyPr/>
          <a:lstStyle/>
          <a:p>
            <a:r>
              <a:rPr lang="en-IN"/>
              <a:t>The CLI is a tool designed to get you working quickly and efficiently with Azure services, with an emphasis on automation</a:t>
            </a:r>
          </a:p>
          <a:p>
            <a:endParaRPr lang="en-IN"/>
          </a:p>
          <a:p>
            <a:r>
              <a:rPr lang="en-IN"/>
              <a:t>Works on Windows, Mac OS, Linux</a:t>
            </a:r>
          </a:p>
          <a:p>
            <a:endParaRPr lang="en-IN"/>
          </a:p>
          <a:p>
            <a:r>
              <a:rPr lang="en-IN"/>
              <a:t>Can also be run in Azure portal as cloud shell</a:t>
            </a:r>
          </a:p>
          <a:p>
            <a:endParaRPr lang="en-IN"/>
          </a:p>
          <a:p>
            <a:r>
              <a:rPr lang="en-IN"/>
              <a:t>Sign In</a:t>
            </a:r>
          </a:p>
          <a:p>
            <a:pPr lvl="1"/>
            <a:r>
              <a:rPr lang="en-IN" err="1"/>
              <a:t>az</a:t>
            </a:r>
            <a:r>
              <a:rPr lang="en-IN"/>
              <a:t> login</a:t>
            </a:r>
          </a:p>
        </p:txBody>
      </p:sp>
    </p:spTree>
    <p:extLst>
      <p:ext uri="{BB962C8B-B14F-4D97-AF65-F5344CB8AC3E}">
        <p14:creationId xmlns:p14="http://schemas.microsoft.com/office/powerpoint/2010/main" val="231363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D0C4-8F33-4788-B2B6-F877ED608EA2}"/>
              </a:ext>
            </a:extLst>
          </p:cNvPr>
          <p:cNvSpPr>
            <a:spLocks noGrp="1"/>
          </p:cNvSpPr>
          <p:nvPr>
            <p:ph type="title"/>
          </p:nvPr>
        </p:nvSpPr>
        <p:spPr/>
        <p:txBody>
          <a:bodyPr/>
          <a:lstStyle/>
          <a:p>
            <a:r>
              <a:rPr lang="en-IN"/>
              <a:t>Common Commands</a:t>
            </a:r>
          </a:p>
        </p:txBody>
      </p:sp>
      <p:sp>
        <p:nvSpPr>
          <p:cNvPr id="3" name="Content Placeholder 2">
            <a:extLst>
              <a:ext uri="{FF2B5EF4-FFF2-40B4-BE49-F238E27FC236}">
                <a16:creationId xmlns:a16="http://schemas.microsoft.com/office/drawing/2014/main" id="{B2CEDE63-F05F-403C-9A10-02BE1B5F30E6}"/>
              </a:ext>
            </a:extLst>
          </p:cNvPr>
          <p:cNvSpPr>
            <a:spLocks noGrp="1"/>
          </p:cNvSpPr>
          <p:nvPr>
            <p:ph idx="1"/>
          </p:nvPr>
        </p:nvSpPr>
        <p:spPr>
          <a:xfrm>
            <a:off x="838200" y="1825625"/>
            <a:ext cx="4865914" cy="4351338"/>
          </a:xfrm>
        </p:spPr>
        <p:txBody>
          <a:bodyPr>
            <a:normAutofit/>
          </a:bodyPr>
          <a:lstStyle/>
          <a:p>
            <a:r>
              <a:rPr lang="en-IN"/>
              <a:t>Commands in the CLI are organized as </a:t>
            </a:r>
            <a:r>
              <a:rPr lang="en-IN" i="1"/>
              <a:t>commands</a:t>
            </a:r>
            <a:r>
              <a:rPr lang="en-IN"/>
              <a:t> of </a:t>
            </a:r>
            <a:r>
              <a:rPr lang="en-IN" i="1"/>
              <a:t>groups</a:t>
            </a:r>
            <a:r>
              <a:rPr lang="en-IN"/>
              <a:t>. </a:t>
            </a:r>
          </a:p>
          <a:p>
            <a:pPr lvl="1"/>
            <a:r>
              <a:rPr lang="en-IN"/>
              <a:t>Each group represents an Azure service, and commands operate on that service.</a:t>
            </a:r>
          </a:p>
          <a:p>
            <a:pPr lvl="1"/>
            <a:endParaRPr lang="en-IN"/>
          </a:p>
          <a:p>
            <a:endParaRPr lang="en-IN"/>
          </a:p>
        </p:txBody>
      </p:sp>
      <p:pic>
        <p:nvPicPr>
          <p:cNvPr id="6" name="Picture 5">
            <a:extLst>
              <a:ext uri="{FF2B5EF4-FFF2-40B4-BE49-F238E27FC236}">
                <a16:creationId xmlns:a16="http://schemas.microsoft.com/office/drawing/2014/main" id="{B0518669-95D2-4A19-8FA0-2DA11937B268}"/>
              </a:ext>
            </a:extLst>
          </p:cNvPr>
          <p:cNvPicPr>
            <a:picLocks noChangeAspect="1"/>
          </p:cNvPicPr>
          <p:nvPr/>
        </p:nvPicPr>
        <p:blipFill>
          <a:blip r:embed="rId2"/>
          <a:stretch>
            <a:fillRect/>
          </a:stretch>
        </p:blipFill>
        <p:spPr>
          <a:xfrm>
            <a:off x="6314851" y="1197201"/>
            <a:ext cx="1571625" cy="4695825"/>
          </a:xfrm>
          <a:prstGeom prst="rect">
            <a:avLst/>
          </a:prstGeom>
        </p:spPr>
      </p:pic>
      <p:pic>
        <p:nvPicPr>
          <p:cNvPr id="7" name="Picture 6">
            <a:extLst>
              <a:ext uri="{FF2B5EF4-FFF2-40B4-BE49-F238E27FC236}">
                <a16:creationId xmlns:a16="http://schemas.microsoft.com/office/drawing/2014/main" id="{BA8075E5-4BC6-4F90-9B05-07DB50F1EE42}"/>
              </a:ext>
            </a:extLst>
          </p:cNvPr>
          <p:cNvPicPr>
            <a:picLocks noChangeAspect="1"/>
          </p:cNvPicPr>
          <p:nvPr/>
        </p:nvPicPr>
        <p:blipFill>
          <a:blip r:embed="rId3"/>
          <a:stretch>
            <a:fillRect/>
          </a:stretch>
        </p:blipFill>
        <p:spPr>
          <a:xfrm>
            <a:off x="8358075" y="1140051"/>
            <a:ext cx="2524125" cy="4752975"/>
          </a:xfrm>
          <a:prstGeom prst="rect">
            <a:avLst/>
          </a:prstGeom>
        </p:spPr>
      </p:pic>
    </p:spTree>
    <p:extLst>
      <p:ext uri="{BB962C8B-B14F-4D97-AF65-F5344CB8AC3E}">
        <p14:creationId xmlns:p14="http://schemas.microsoft.com/office/powerpoint/2010/main" val="323468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34C8-3394-4FEE-875B-07213F2FEEA0}"/>
              </a:ext>
            </a:extLst>
          </p:cNvPr>
          <p:cNvSpPr>
            <a:spLocks noGrp="1"/>
          </p:cNvSpPr>
          <p:nvPr>
            <p:ph type="title"/>
          </p:nvPr>
        </p:nvSpPr>
        <p:spPr/>
        <p:txBody>
          <a:bodyPr/>
          <a:lstStyle/>
          <a:p>
            <a:r>
              <a:rPr lang="en-IN"/>
              <a:t>Globally available arguments</a:t>
            </a:r>
          </a:p>
        </p:txBody>
      </p:sp>
      <p:sp>
        <p:nvSpPr>
          <p:cNvPr id="3" name="Content Placeholder 2">
            <a:extLst>
              <a:ext uri="{FF2B5EF4-FFF2-40B4-BE49-F238E27FC236}">
                <a16:creationId xmlns:a16="http://schemas.microsoft.com/office/drawing/2014/main" id="{DBDBF27D-1E51-447C-B101-7426B9AA23F2}"/>
              </a:ext>
            </a:extLst>
          </p:cNvPr>
          <p:cNvSpPr>
            <a:spLocks noGrp="1"/>
          </p:cNvSpPr>
          <p:nvPr>
            <p:ph idx="1"/>
          </p:nvPr>
        </p:nvSpPr>
        <p:spPr>
          <a:xfrm>
            <a:off x="838200" y="1480457"/>
            <a:ext cx="10515600" cy="5012418"/>
          </a:xfrm>
        </p:spPr>
        <p:txBody>
          <a:bodyPr>
            <a:normAutofit/>
          </a:bodyPr>
          <a:lstStyle/>
          <a:p>
            <a:pPr marL="0" indent="0">
              <a:buNone/>
            </a:pPr>
            <a:r>
              <a:rPr lang="en-IN" sz="2000"/>
              <a:t>--</a:t>
            </a:r>
            <a:r>
              <a:rPr lang="en-IN" sz="2000" b="1"/>
              <a:t>help</a:t>
            </a:r>
            <a:r>
              <a:rPr lang="en-IN" sz="2000"/>
              <a:t> prints CLI reference information about commands and their arguments and lists available subgroups and commands.</a:t>
            </a:r>
          </a:p>
          <a:p>
            <a:pPr marL="0" indent="0">
              <a:buNone/>
            </a:pPr>
            <a:endParaRPr lang="en-IN" sz="2000"/>
          </a:p>
          <a:p>
            <a:pPr marL="0" indent="0">
              <a:buNone/>
            </a:pPr>
            <a:r>
              <a:rPr lang="en-IN" sz="2000"/>
              <a:t>--</a:t>
            </a:r>
            <a:r>
              <a:rPr lang="en-IN" sz="2000" b="1"/>
              <a:t>output</a:t>
            </a:r>
            <a:r>
              <a:rPr lang="en-IN" sz="2000"/>
              <a:t> changes the output format. The available output formats are json, </a:t>
            </a:r>
            <a:r>
              <a:rPr lang="en-IN" sz="2000" err="1"/>
              <a:t>jsonc</a:t>
            </a:r>
            <a:r>
              <a:rPr lang="en-IN" sz="2000"/>
              <a:t> (colorized JSON), </a:t>
            </a:r>
            <a:r>
              <a:rPr lang="en-IN" sz="2000" err="1"/>
              <a:t>tsv</a:t>
            </a:r>
            <a:r>
              <a:rPr lang="en-IN" sz="2000"/>
              <a:t> (Tab-Separated Values), table (human-readable ASCII tables), and </a:t>
            </a:r>
            <a:r>
              <a:rPr lang="en-IN" sz="2000" err="1"/>
              <a:t>yaml</a:t>
            </a:r>
            <a:r>
              <a:rPr lang="en-IN" sz="2000"/>
              <a:t>. By default the CLI outputs json. To learn more about the available output formats, see Output formats for Azure CLI.</a:t>
            </a:r>
          </a:p>
          <a:p>
            <a:pPr marL="0" indent="0">
              <a:buNone/>
            </a:pPr>
            <a:endParaRPr lang="en-IN" sz="2000"/>
          </a:p>
          <a:p>
            <a:pPr marL="0" indent="0">
              <a:buNone/>
            </a:pPr>
            <a:r>
              <a:rPr lang="en-IN" sz="2000"/>
              <a:t>--</a:t>
            </a:r>
            <a:r>
              <a:rPr lang="en-IN" sz="2000" b="1"/>
              <a:t>query</a:t>
            </a:r>
            <a:r>
              <a:rPr lang="en-IN" sz="2000"/>
              <a:t> uses the </a:t>
            </a:r>
            <a:r>
              <a:rPr lang="en-IN" sz="2000" err="1"/>
              <a:t>JMESPath</a:t>
            </a:r>
            <a:r>
              <a:rPr lang="en-IN" sz="2000"/>
              <a:t> query language to filter the output returned from Azure services. To learn more about queries, see Query command results with Azure CLI and the </a:t>
            </a:r>
            <a:r>
              <a:rPr lang="en-IN" sz="2000" err="1"/>
              <a:t>JMESPath</a:t>
            </a:r>
            <a:r>
              <a:rPr lang="en-IN" sz="2000"/>
              <a:t> tutorial.</a:t>
            </a:r>
          </a:p>
          <a:p>
            <a:pPr marL="0" indent="0">
              <a:buNone/>
            </a:pPr>
            <a:endParaRPr lang="en-IN" sz="2000"/>
          </a:p>
          <a:p>
            <a:pPr marL="0" indent="0">
              <a:buNone/>
            </a:pPr>
            <a:r>
              <a:rPr lang="en-IN" sz="2000"/>
              <a:t>--</a:t>
            </a:r>
            <a:r>
              <a:rPr lang="en-IN" sz="2000" b="1"/>
              <a:t>verbose</a:t>
            </a:r>
            <a:r>
              <a:rPr lang="en-IN" sz="2000"/>
              <a:t> prints information about resources created in Azure during an operation, and other useful information.</a:t>
            </a:r>
          </a:p>
          <a:p>
            <a:pPr marL="0" indent="0">
              <a:buNone/>
            </a:pPr>
            <a:r>
              <a:rPr lang="en-IN" sz="2000"/>
              <a:t>--</a:t>
            </a:r>
            <a:r>
              <a:rPr lang="en-IN" sz="2000" b="1"/>
              <a:t>debug</a:t>
            </a:r>
            <a:r>
              <a:rPr lang="en-IN" sz="2000"/>
              <a:t> prints even more information about CLI operations, used for debugging purposes. If you find a bug, provide output generated with the --debug flag on when submitting a bug report.</a:t>
            </a:r>
          </a:p>
        </p:txBody>
      </p:sp>
    </p:spTree>
    <p:extLst>
      <p:ext uri="{BB962C8B-B14F-4D97-AF65-F5344CB8AC3E}">
        <p14:creationId xmlns:p14="http://schemas.microsoft.com/office/powerpoint/2010/main" val="2447263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1173-0FAA-472C-BFEB-9E2AAF87C703}"/>
              </a:ext>
            </a:extLst>
          </p:cNvPr>
          <p:cNvSpPr>
            <a:spLocks noGrp="1"/>
          </p:cNvSpPr>
          <p:nvPr>
            <p:ph type="title"/>
          </p:nvPr>
        </p:nvSpPr>
        <p:spPr/>
        <p:txBody>
          <a:bodyPr/>
          <a:lstStyle/>
          <a:p>
            <a:r>
              <a:rPr lang="en-IN"/>
              <a:t>Creating a virtual machine using </a:t>
            </a:r>
            <a:r>
              <a:rPr lang="en-IN" err="1"/>
              <a:t>az</a:t>
            </a:r>
            <a:r>
              <a:rPr lang="en-IN"/>
              <a:t> cli</a:t>
            </a:r>
          </a:p>
        </p:txBody>
      </p:sp>
      <p:sp>
        <p:nvSpPr>
          <p:cNvPr id="3" name="Content Placeholder 2">
            <a:extLst>
              <a:ext uri="{FF2B5EF4-FFF2-40B4-BE49-F238E27FC236}">
                <a16:creationId xmlns:a16="http://schemas.microsoft.com/office/drawing/2014/main" id="{4137AA80-3293-4CDD-A330-7802D971D6C2}"/>
              </a:ext>
            </a:extLst>
          </p:cNvPr>
          <p:cNvSpPr>
            <a:spLocks noGrp="1"/>
          </p:cNvSpPr>
          <p:nvPr>
            <p:ph idx="1"/>
          </p:nvPr>
        </p:nvSpPr>
        <p:spPr/>
        <p:txBody>
          <a:bodyPr>
            <a:normAutofit fontScale="92500" lnSpcReduction="20000"/>
          </a:bodyPr>
          <a:lstStyle/>
          <a:p>
            <a:r>
              <a:rPr lang="en-IN" dirty="0" err="1"/>
              <a:t>az</a:t>
            </a:r>
            <a:r>
              <a:rPr lang="en-IN" dirty="0"/>
              <a:t> login</a:t>
            </a:r>
          </a:p>
          <a:p>
            <a:endParaRPr lang="en-IN" dirty="0"/>
          </a:p>
          <a:p>
            <a:r>
              <a:rPr lang="en-IN" dirty="0"/>
              <a:t>In Azure, all resources are allocated in a resource management group.</a:t>
            </a:r>
          </a:p>
          <a:p>
            <a:pPr lvl="1"/>
            <a:r>
              <a:rPr lang="en-IN" dirty="0"/>
              <a:t>Resource groups provide logical groupings of resources that make them easier to work with as a collection. </a:t>
            </a:r>
          </a:p>
          <a:p>
            <a:pPr lvl="1"/>
            <a:endParaRPr lang="en-IN" dirty="0"/>
          </a:p>
          <a:p>
            <a:r>
              <a:rPr lang="en-IN" dirty="0"/>
              <a:t>Create a resource group</a:t>
            </a:r>
          </a:p>
          <a:p>
            <a:pPr lvl="1"/>
            <a:r>
              <a:rPr lang="en-IN" dirty="0" err="1"/>
              <a:t>az</a:t>
            </a:r>
            <a:r>
              <a:rPr lang="en-IN" dirty="0"/>
              <a:t> group create –name </a:t>
            </a:r>
            <a:r>
              <a:rPr lang="en-IN" dirty="0" err="1"/>
              <a:t>mscitrg</a:t>
            </a:r>
            <a:r>
              <a:rPr lang="en-IN" dirty="0"/>
              <a:t> –location </a:t>
            </a:r>
            <a:r>
              <a:rPr lang="en-IN" dirty="0" err="1"/>
              <a:t>centralindia</a:t>
            </a:r>
            <a:endParaRPr lang="en-IN" dirty="0"/>
          </a:p>
          <a:p>
            <a:pPr lvl="1"/>
            <a:endParaRPr lang="en-IN" dirty="0"/>
          </a:p>
          <a:p>
            <a:r>
              <a:rPr lang="en-IN" dirty="0"/>
              <a:t>Create a </a:t>
            </a:r>
            <a:r>
              <a:rPr lang="en-IN" dirty="0" err="1"/>
              <a:t>vm</a:t>
            </a:r>
            <a:r>
              <a:rPr lang="en-IN" dirty="0"/>
              <a:t> under resource group</a:t>
            </a:r>
          </a:p>
          <a:p>
            <a:pPr lvl="1"/>
            <a:r>
              <a:rPr lang="en-IN" dirty="0" err="1"/>
              <a:t>az</a:t>
            </a:r>
            <a:r>
              <a:rPr lang="en-IN" dirty="0"/>
              <a:t> </a:t>
            </a:r>
            <a:r>
              <a:rPr lang="en-IN" dirty="0" err="1"/>
              <a:t>vm</a:t>
            </a:r>
            <a:r>
              <a:rPr lang="en-IN" dirty="0"/>
              <a:t> create --resource-group </a:t>
            </a:r>
            <a:r>
              <a:rPr lang="en-IN" dirty="0" err="1"/>
              <a:t>mscitrg</a:t>
            </a:r>
            <a:r>
              <a:rPr lang="en-IN" dirty="0"/>
              <a:t> --name testvm1 --image </a:t>
            </a:r>
            <a:r>
              <a:rPr lang="en-IN" dirty="0" err="1"/>
              <a:t>ubuntults</a:t>
            </a:r>
            <a:r>
              <a:rPr lang="en-IN" dirty="0"/>
              <a:t> --admin-user </a:t>
            </a:r>
            <a:r>
              <a:rPr lang="en-IN" dirty="0" err="1"/>
              <a:t>lavneetsingh</a:t>
            </a:r>
            <a:r>
              <a:rPr lang="en-IN" dirty="0"/>
              <a:t> --generate-</a:t>
            </a:r>
            <a:r>
              <a:rPr lang="en-IN" dirty="0" err="1"/>
              <a:t>ssh</a:t>
            </a:r>
            <a:r>
              <a:rPr lang="en-IN" dirty="0"/>
              <a:t>-keys --verbose --output json</a:t>
            </a:r>
          </a:p>
        </p:txBody>
      </p:sp>
    </p:spTree>
    <p:extLst>
      <p:ext uri="{BB962C8B-B14F-4D97-AF65-F5344CB8AC3E}">
        <p14:creationId xmlns:p14="http://schemas.microsoft.com/office/powerpoint/2010/main" val="1899614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93966-6003-4C12-BCA3-EF7D430BA8A5}"/>
              </a:ext>
            </a:extLst>
          </p:cNvPr>
          <p:cNvSpPr>
            <a:spLocks noGrp="1"/>
          </p:cNvSpPr>
          <p:nvPr>
            <p:ph idx="1"/>
          </p:nvPr>
        </p:nvSpPr>
        <p:spPr>
          <a:xfrm>
            <a:off x="838200" y="1016000"/>
            <a:ext cx="10515600" cy="5160963"/>
          </a:xfrm>
        </p:spPr>
        <p:txBody>
          <a:bodyPr/>
          <a:lstStyle/>
          <a:p>
            <a:r>
              <a:rPr lang="en-IN" dirty="0" err="1"/>
              <a:t>az</a:t>
            </a:r>
            <a:r>
              <a:rPr lang="en-IN" dirty="0"/>
              <a:t> </a:t>
            </a:r>
            <a:r>
              <a:rPr lang="en-IN" dirty="0" err="1"/>
              <a:t>vm</a:t>
            </a:r>
            <a:r>
              <a:rPr lang="en-IN" dirty="0"/>
              <a:t> show --name testvm1 --resource-group </a:t>
            </a:r>
            <a:r>
              <a:rPr lang="en-IN" dirty="0" err="1"/>
              <a:t>mscitrg</a:t>
            </a:r>
            <a:endParaRPr lang="en-IN" dirty="0"/>
          </a:p>
          <a:p>
            <a:endParaRPr lang="en-IN" dirty="0"/>
          </a:p>
          <a:p>
            <a:r>
              <a:rPr lang="en-IN" dirty="0" err="1"/>
              <a:t>az</a:t>
            </a:r>
            <a:r>
              <a:rPr lang="en-IN" dirty="0"/>
              <a:t> group delete --name </a:t>
            </a:r>
            <a:r>
              <a:rPr lang="en-IN" dirty="0" err="1"/>
              <a:t>mscitrg</a:t>
            </a:r>
            <a:r>
              <a:rPr lang="en-IN" dirty="0"/>
              <a:t> --no-wait</a:t>
            </a:r>
          </a:p>
          <a:p>
            <a:endParaRPr lang="en-IN" dirty="0"/>
          </a:p>
          <a:p>
            <a:r>
              <a:rPr lang="en-IN" dirty="0" err="1"/>
              <a:t>az</a:t>
            </a:r>
            <a:r>
              <a:rPr lang="en-IN" dirty="0"/>
              <a:t> group wait --name </a:t>
            </a:r>
            <a:r>
              <a:rPr lang="en-IN" dirty="0" err="1"/>
              <a:t>mscitrg</a:t>
            </a:r>
            <a:r>
              <a:rPr lang="en-IN" dirty="0"/>
              <a:t> --deleted</a:t>
            </a:r>
          </a:p>
        </p:txBody>
      </p:sp>
    </p:spTree>
    <p:extLst>
      <p:ext uri="{BB962C8B-B14F-4D97-AF65-F5344CB8AC3E}">
        <p14:creationId xmlns:p14="http://schemas.microsoft.com/office/powerpoint/2010/main" val="3254881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1C86-2A07-49C6-A9F0-77B5D6B71B1F}"/>
              </a:ext>
            </a:extLst>
          </p:cNvPr>
          <p:cNvSpPr>
            <a:spLocks noGrp="1"/>
          </p:cNvSpPr>
          <p:nvPr>
            <p:ph type="title"/>
          </p:nvPr>
        </p:nvSpPr>
        <p:spPr/>
        <p:txBody>
          <a:bodyPr/>
          <a:lstStyle/>
          <a:p>
            <a:r>
              <a:rPr lang="en-US"/>
              <a:t>Infrastructure as Code</a:t>
            </a:r>
            <a:endParaRPr lang="en-IN" dirty="0"/>
          </a:p>
        </p:txBody>
      </p:sp>
      <p:sp>
        <p:nvSpPr>
          <p:cNvPr id="3" name="Content Placeholder 2">
            <a:extLst>
              <a:ext uri="{FF2B5EF4-FFF2-40B4-BE49-F238E27FC236}">
                <a16:creationId xmlns:a16="http://schemas.microsoft.com/office/drawing/2014/main" id="{8601733B-0325-4405-8052-B7B969F2555B}"/>
              </a:ext>
            </a:extLst>
          </p:cNvPr>
          <p:cNvSpPr>
            <a:spLocks noGrp="1"/>
          </p:cNvSpPr>
          <p:nvPr>
            <p:ph idx="1"/>
          </p:nvPr>
        </p:nvSpPr>
        <p:spPr/>
        <p:txBody>
          <a:bodyPr>
            <a:normAutofit fontScale="92500" lnSpcReduction="10000"/>
          </a:bodyPr>
          <a:lstStyle/>
          <a:p>
            <a:pPr algn="l"/>
            <a:r>
              <a:rPr lang="en-US" b="0" i="0" dirty="0">
                <a:solidFill>
                  <a:srgbClr val="171717"/>
                </a:solidFill>
                <a:effectLst/>
                <a:latin typeface="Segoe UI" panose="020B0502040204020203" pitchFamily="34" charset="0"/>
              </a:rPr>
              <a:t>With the move to the cloud, many teams have adopted agile development methods. These teams iterate quickly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They need to repeatedly deploy their solutions to the cloud, and know their infrastructure is in a reliable state</a:t>
            </a:r>
          </a:p>
          <a:p>
            <a:pPr algn="l"/>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As infrastructure has become part of the iterative process, the division between operations and development has disappeared</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Teams need to manage infrastructure and application code through a unified process (</a:t>
            </a:r>
            <a:r>
              <a:rPr lang="en-US" b="1" i="0" dirty="0">
                <a:solidFill>
                  <a:srgbClr val="171717"/>
                </a:solidFill>
                <a:effectLst/>
                <a:latin typeface="Segoe UI" panose="020B0502040204020203" pitchFamily="34" charset="0"/>
              </a:rPr>
              <a:t>DevOps</a:t>
            </a:r>
            <a:r>
              <a:rPr lang="en-US" i="0" dirty="0">
                <a:solidFill>
                  <a:srgbClr val="171717"/>
                </a:solidFill>
                <a:effectLst/>
                <a:latin typeface="Segoe UI" panose="020B0502040204020203" pitchFamily="34" charset="0"/>
              </a:rPr>
              <a:t>)</a:t>
            </a:r>
            <a:endParaRPr lang="en-US" b="0" i="0" dirty="0">
              <a:solidFill>
                <a:srgbClr val="292929"/>
              </a:solidFill>
              <a:effectLst/>
              <a:latin typeface="medium-content-serif-font"/>
            </a:endParaRPr>
          </a:p>
        </p:txBody>
      </p:sp>
    </p:spTree>
    <p:extLst>
      <p:ext uri="{BB962C8B-B14F-4D97-AF65-F5344CB8AC3E}">
        <p14:creationId xmlns:p14="http://schemas.microsoft.com/office/powerpoint/2010/main" val="2365536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05B75-6953-4E33-A5E6-AB3422EA888A}"/>
              </a:ext>
            </a:extLst>
          </p:cNvPr>
          <p:cNvSpPr>
            <a:spLocks noGrp="1"/>
          </p:cNvSpPr>
          <p:nvPr>
            <p:ph idx="1"/>
          </p:nvPr>
        </p:nvSpPr>
        <p:spPr>
          <a:xfrm>
            <a:off x="838200" y="821933"/>
            <a:ext cx="10515600" cy="5355030"/>
          </a:xfrm>
        </p:spPr>
        <p:txBody>
          <a:bodyPr>
            <a:normAutofit/>
          </a:bodyPr>
          <a:lstStyle/>
          <a:p>
            <a:r>
              <a:rPr lang="en-US" b="0" i="0" dirty="0">
                <a:solidFill>
                  <a:srgbClr val="171717"/>
                </a:solidFill>
                <a:effectLst/>
                <a:latin typeface="Segoe UI" panose="020B0502040204020203" pitchFamily="34" charset="0"/>
              </a:rPr>
              <a:t>To meet these challenges, you can automate deployments and use the practice of infrastructure as code.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In code, you define the infrastructure that needs to be deployed. The infrastructure code becomes part of your project.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Just like application code, you store the infrastructure code in a source repository and version it.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Any one on your team can run the code and deploy similar environments.</a:t>
            </a:r>
            <a:endParaRPr lang="en-IN" b="1" dirty="0"/>
          </a:p>
        </p:txBody>
      </p:sp>
    </p:spTree>
    <p:extLst>
      <p:ext uri="{BB962C8B-B14F-4D97-AF65-F5344CB8AC3E}">
        <p14:creationId xmlns:p14="http://schemas.microsoft.com/office/powerpoint/2010/main" val="3567966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51C5-8B15-4A0D-9F4A-99D198E4F6FD}"/>
              </a:ext>
            </a:extLst>
          </p:cNvPr>
          <p:cNvSpPr>
            <a:spLocks noGrp="1"/>
          </p:cNvSpPr>
          <p:nvPr>
            <p:ph type="title"/>
          </p:nvPr>
        </p:nvSpPr>
        <p:spPr>
          <a:xfrm>
            <a:off x="910119" y="796640"/>
            <a:ext cx="10515600" cy="1325563"/>
          </a:xfrm>
        </p:spPr>
        <p:txBody>
          <a:bodyPr/>
          <a:lstStyle/>
          <a:p>
            <a:r>
              <a:rPr lang="en-US" dirty="0"/>
              <a:t>ARM Templates – Infrastructure as Code in Azure</a:t>
            </a:r>
            <a:endParaRPr lang="en-IN" dirty="0"/>
          </a:p>
        </p:txBody>
      </p:sp>
      <p:sp>
        <p:nvSpPr>
          <p:cNvPr id="3" name="Content Placeholder 2">
            <a:extLst>
              <a:ext uri="{FF2B5EF4-FFF2-40B4-BE49-F238E27FC236}">
                <a16:creationId xmlns:a16="http://schemas.microsoft.com/office/drawing/2014/main" id="{7B8607DE-269B-459F-A42F-F2C9F9B5804A}"/>
              </a:ext>
            </a:extLst>
          </p:cNvPr>
          <p:cNvSpPr>
            <a:spLocks noGrp="1"/>
          </p:cNvSpPr>
          <p:nvPr>
            <p:ph idx="1"/>
          </p:nvPr>
        </p:nvSpPr>
        <p:spPr>
          <a:xfrm>
            <a:off x="838200" y="2578813"/>
            <a:ext cx="10515600" cy="3598150"/>
          </a:xfrm>
        </p:spPr>
        <p:txBody>
          <a:bodyPr>
            <a:normAutofit fontScale="77500" lnSpcReduction="20000"/>
          </a:bodyPr>
          <a:lstStyle/>
          <a:p>
            <a:pPr algn="l"/>
            <a:r>
              <a:rPr lang="en-US" b="0" i="0" dirty="0">
                <a:solidFill>
                  <a:srgbClr val="171717"/>
                </a:solidFill>
                <a:effectLst/>
                <a:latin typeface="Segoe UI" panose="020B0502040204020203" pitchFamily="34" charset="0"/>
              </a:rPr>
              <a:t>The template is a JavaScript Object Notation (JSON) file that defines the infrastructure and configuration for your project. </a:t>
            </a:r>
          </a:p>
          <a:p>
            <a:pPr algn="l"/>
            <a:r>
              <a:rPr lang="en-US" b="0" i="0" dirty="0">
                <a:solidFill>
                  <a:srgbClr val="171717"/>
                </a:solidFill>
                <a:effectLst/>
                <a:latin typeface="Segoe UI" panose="020B0502040204020203" pitchFamily="34" charset="0"/>
              </a:rPr>
              <a:t>In the template, you specify the resources to deploy and the properties for those resources.</a:t>
            </a:r>
          </a:p>
          <a:p>
            <a:pPr algn="l"/>
            <a:r>
              <a:rPr lang="en-US" dirty="0">
                <a:solidFill>
                  <a:srgbClr val="171717"/>
                </a:solidFill>
                <a:latin typeface="Segoe UI" panose="020B0502040204020203" pitchFamily="34" charset="0"/>
              </a:rPr>
              <a:t>Hello World template:</a:t>
            </a:r>
          </a:p>
          <a:p>
            <a:pPr marL="0" indent="0">
              <a:buNone/>
            </a:pPr>
            <a:r>
              <a:rPr lang="en-IN" b="0" dirty="0">
                <a:solidFill>
                  <a:schemeClr val="accent1">
                    <a:lumMod val="75000"/>
                  </a:schemeClr>
                </a:solidFill>
                <a:effectLst/>
                <a:latin typeface="Consolas" panose="020B0609020204030204" pitchFamily="49" charset="0"/>
              </a:rPr>
              <a:t>{</a:t>
            </a:r>
          </a:p>
          <a:p>
            <a:pPr marL="0" indent="0">
              <a:buNone/>
            </a:pPr>
            <a:r>
              <a:rPr lang="en-IN" b="0" dirty="0">
                <a:solidFill>
                  <a:schemeClr val="accent1">
                    <a:lumMod val="75000"/>
                  </a:schemeClr>
                </a:solidFill>
                <a:effectLst/>
                <a:latin typeface="Consolas" panose="020B0609020204030204" pitchFamily="49" charset="0"/>
              </a:rPr>
              <a:t>    "$schema": "https://schema.management.azure.com/schemas/2019-04-01/</a:t>
            </a:r>
            <a:r>
              <a:rPr lang="en-IN" b="0" dirty="0" err="1">
                <a:solidFill>
                  <a:schemeClr val="accent1">
                    <a:lumMod val="75000"/>
                  </a:schemeClr>
                </a:solidFill>
                <a:effectLst/>
                <a:latin typeface="Consolas" panose="020B0609020204030204" pitchFamily="49" charset="0"/>
              </a:rPr>
              <a:t>deploymentTemplate.json</a:t>
            </a:r>
            <a:r>
              <a:rPr lang="en-IN" b="0" dirty="0">
                <a:solidFill>
                  <a:schemeClr val="accent1">
                    <a:lumMod val="75000"/>
                  </a:schemeClr>
                </a:solidFill>
                <a:effectLst/>
                <a:latin typeface="Consolas" panose="020B0609020204030204" pitchFamily="49" charset="0"/>
              </a:rPr>
              <a:t>#",</a:t>
            </a:r>
          </a:p>
          <a:p>
            <a:pPr marL="0" indent="0">
              <a:buNone/>
            </a:pPr>
            <a:r>
              <a:rPr lang="en-IN" b="0" dirty="0">
                <a:solidFill>
                  <a:schemeClr val="accent1">
                    <a:lumMod val="75000"/>
                  </a:schemeClr>
                </a:solidFill>
                <a:effectLst/>
                <a:latin typeface="Consolas" panose="020B0609020204030204" pitchFamily="49" charset="0"/>
              </a:rPr>
              <a:t>    "</a:t>
            </a:r>
            <a:r>
              <a:rPr lang="en-IN" b="0" dirty="0" err="1">
                <a:solidFill>
                  <a:schemeClr val="accent1">
                    <a:lumMod val="75000"/>
                  </a:schemeClr>
                </a:solidFill>
                <a:effectLst/>
                <a:latin typeface="Consolas" panose="020B0609020204030204" pitchFamily="49" charset="0"/>
              </a:rPr>
              <a:t>contentVersion</a:t>
            </a:r>
            <a:r>
              <a:rPr lang="en-IN" b="0" dirty="0">
                <a:solidFill>
                  <a:schemeClr val="accent1">
                    <a:lumMod val="75000"/>
                  </a:schemeClr>
                </a:solidFill>
                <a:effectLst/>
                <a:latin typeface="Consolas" panose="020B0609020204030204" pitchFamily="49" charset="0"/>
              </a:rPr>
              <a:t>": "1.0.0.0",</a:t>
            </a:r>
          </a:p>
          <a:p>
            <a:pPr marL="0" indent="0">
              <a:buNone/>
            </a:pPr>
            <a:r>
              <a:rPr lang="en-IN" b="0" dirty="0">
                <a:solidFill>
                  <a:schemeClr val="accent1">
                    <a:lumMod val="75000"/>
                  </a:schemeClr>
                </a:solidFill>
                <a:effectLst/>
                <a:latin typeface="Consolas" panose="020B0609020204030204" pitchFamily="49" charset="0"/>
              </a:rPr>
              <a:t>    "resources": []</a:t>
            </a:r>
          </a:p>
          <a:p>
            <a:pPr marL="0" indent="0">
              <a:buNone/>
            </a:pPr>
            <a:r>
              <a:rPr lang="en-IN" b="0" dirty="0">
                <a:solidFill>
                  <a:schemeClr val="accent1">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14621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F5A9-8E2C-4B9F-BB37-1924893A2D63}"/>
              </a:ext>
            </a:extLst>
          </p:cNvPr>
          <p:cNvSpPr>
            <a:spLocks noGrp="1"/>
          </p:cNvSpPr>
          <p:nvPr>
            <p:ph type="title"/>
          </p:nvPr>
        </p:nvSpPr>
        <p:spPr/>
        <p:txBody>
          <a:bodyPr/>
          <a:lstStyle/>
          <a:p>
            <a:r>
              <a:rPr lang="en-IN"/>
              <a:t>Course Information</a:t>
            </a:r>
          </a:p>
        </p:txBody>
      </p:sp>
      <p:sp>
        <p:nvSpPr>
          <p:cNvPr id="3" name="Content Placeholder 2">
            <a:extLst>
              <a:ext uri="{FF2B5EF4-FFF2-40B4-BE49-F238E27FC236}">
                <a16:creationId xmlns:a16="http://schemas.microsoft.com/office/drawing/2014/main" id="{22D89F7D-BE1E-46FA-BAD5-DA23EE59235E}"/>
              </a:ext>
            </a:extLst>
          </p:cNvPr>
          <p:cNvSpPr>
            <a:spLocks noGrp="1"/>
          </p:cNvSpPr>
          <p:nvPr>
            <p:ph idx="1"/>
          </p:nvPr>
        </p:nvSpPr>
        <p:spPr/>
        <p:txBody>
          <a:bodyPr>
            <a:normAutofit lnSpcReduction="10000"/>
          </a:bodyPr>
          <a:lstStyle/>
          <a:p>
            <a:r>
              <a:rPr lang="en-IN"/>
              <a:t>Course Plan</a:t>
            </a:r>
          </a:p>
          <a:p>
            <a:pPr lvl="1"/>
            <a:r>
              <a:rPr lang="en-IN"/>
              <a:t>Cloud Computing – Developer perspective</a:t>
            </a:r>
          </a:p>
          <a:p>
            <a:pPr lvl="1"/>
            <a:r>
              <a:rPr lang="en-IN"/>
              <a:t>Cloud Computing – Architect perspective</a:t>
            </a:r>
          </a:p>
          <a:p>
            <a:pPr lvl="1"/>
            <a:r>
              <a:rPr lang="en-IN"/>
              <a:t>Cloud Computing – IT perspective</a:t>
            </a:r>
          </a:p>
          <a:p>
            <a:pPr marL="457200" lvl="1" indent="0">
              <a:buNone/>
            </a:pPr>
            <a:endParaRPr lang="en-IN"/>
          </a:p>
          <a:p>
            <a:r>
              <a:rPr lang="en-IN"/>
              <a:t>Cloud Service Providers</a:t>
            </a:r>
          </a:p>
          <a:p>
            <a:pPr lvl="1"/>
            <a:r>
              <a:rPr lang="en-IN"/>
              <a:t>Azure</a:t>
            </a:r>
          </a:p>
          <a:p>
            <a:pPr lvl="1"/>
            <a:endParaRPr lang="en-IN"/>
          </a:p>
          <a:p>
            <a:r>
              <a:rPr lang="en-IN"/>
              <a:t>References</a:t>
            </a:r>
          </a:p>
          <a:p>
            <a:pPr lvl="1"/>
            <a:r>
              <a:rPr lang="en-IN"/>
              <a:t>Online material (like </a:t>
            </a:r>
            <a:r>
              <a:rPr lang="en-IN">
                <a:hlinkClick r:id="rId2"/>
              </a:rPr>
              <a:t>here</a:t>
            </a:r>
            <a:r>
              <a:rPr lang="en-IN"/>
              <a:t>, </a:t>
            </a:r>
            <a:r>
              <a:rPr lang="en-IN">
                <a:hlinkClick r:id="rId3"/>
              </a:rPr>
              <a:t>here</a:t>
            </a:r>
            <a:r>
              <a:rPr lang="en-IN"/>
              <a:t> and </a:t>
            </a:r>
            <a:r>
              <a:rPr lang="en-IN">
                <a:hlinkClick r:id="rId4"/>
              </a:rPr>
              <a:t>here</a:t>
            </a:r>
            <a:r>
              <a:rPr lang="en-IN"/>
              <a:t>).</a:t>
            </a:r>
          </a:p>
          <a:p>
            <a:pPr lvl="1"/>
            <a:r>
              <a:rPr lang="en-IN"/>
              <a:t>No single reference book</a:t>
            </a:r>
          </a:p>
          <a:p>
            <a:endParaRPr lang="en-IN"/>
          </a:p>
        </p:txBody>
      </p:sp>
    </p:spTree>
    <p:extLst>
      <p:ext uri="{BB962C8B-B14F-4D97-AF65-F5344CB8AC3E}">
        <p14:creationId xmlns:p14="http://schemas.microsoft.com/office/powerpoint/2010/main" val="1231900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8B9A4-9ABC-4678-BCCE-07F3B8D78EC7}"/>
              </a:ext>
            </a:extLst>
          </p:cNvPr>
          <p:cNvSpPr>
            <a:spLocks noGrp="1"/>
          </p:cNvSpPr>
          <p:nvPr>
            <p:ph idx="1"/>
          </p:nvPr>
        </p:nvSpPr>
        <p:spPr/>
        <p:txBody>
          <a:bodyPr>
            <a:normAutofit lnSpcReduction="10000"/>
          </a:bodyPr>
          <a:lstStyle/>
          <a:p>
            <a:r>
              <a:rPr lang="en-US" dirty="0"/>
              <a:t>Within your template, you can write template expressions that extend the capabilities of JSON. These expressions make use of the functions provided by Resource Manager.</a:t>
            </a:r>
          </a:p>
          <a:p>
            <a:r>
              <a:rPr lang="en-US" dirty="0"/>
              <a:t>The template has the following sections:</a:t>
            </a:r>
          </a:p>
          <a:p>
            <a:pPr lvl="1"/>
            <a:r>
              <a:rPr lang="en-US" b="1" dirty="0"/>
              <a:t>Parameters</a:t>
            </a:r>
            <a:r>
              <a:rPr lang="en-US" dirty="0"/>
              <a:t> - Provide values during deployment that allow the same template to be used with different environments.</a:t>
            </a:r>
          </a:p>
          <a:p>
            <a:pPr lvl="1"/>
            <a:r>
              <a:rPr lang="en-US" b="1" dirty="0"/>
              <a:t>Variables</a:t>
            </a:r>
            <a:r>
              <a:rPr lang="en-US" dirty="0"/>
              <a:t> - Define values that are reused in your templates. They can be constructed from parameter values.</a:t>
            </a:r>
          </a:p>
          <a:p>
            <a:pPr lvl="1"/>
            <a:r>
              <a:rPr lang="en-US" b="1" dirty="0"/>
              <a:t>User-defined function</a:t>
            </a:r>
            <a:r>
              <a:rPr lang="en-US" dirty="0"/>
              <a:t>s - Create customized functions that simplify your template.</a:t>
            </a:r>
          </a:p>
          <a:p>
            <a:pPr lvl="1"/>
            <a:r>
              <a:rPr lang="en-US" b="1" dirty="0"/>
              <a:t>Resources</a:t>
            </a:r>
            <a:r>
              <a:rPr lang="en-US" dirty="0"/>
              <a:t> - Specify the resources to deploy.</a:t>
            </a:r>
          </a:p>
          <a:p>
            <a:pPr lvl="1"/>
            <a:r>
              <a:rPr lang="en-US" b="1" dirty="0"/>
              <a:t>Outputs</a:t>
            </a:r>
            <a:r>
              <a:rPr lang="en-US" dirty="0"/>
              <a:t> - Return values from the deployed resources.</a:t>
            </a:r>
            <a:endParaRPr lang="en-IN" dirty="0"/>
          </a:p>
        </p:txBody>
      </p:sp>
      <p:sp>
        <p:nvSpPr>
          <p:cNvPr id="5" name="Title 4">
            <a:extLst>
              <a:ext uri="{FF2B5EF4-FFF2-40B4-BE49-F238E27FC236}">
                <a16:creationId xmlns:a16="http://schemas.microsoft.com/office/drawing/2014/main" id="{4EF699A5-2122-44E3-8FFC-E8B6646E2D5D}"/>
              </a:ext>
            </a:extLst>
          </p:cNvPr>
          <p:cNvSpPr>
            <a:spLocks noGrp="1"/>
          </p:cNvSpPr>
          <p:nvPr>
            <p:ph type="title"/>
          </p:nvPr>
        </p:nvSpPr>
        <p:spPr/>
        <p:txBody>
          <a:bodyPr/>
          <a:lstStyle/>
          <a:p>
            <a:r>
              <a:rPr lang="en-US" dirty="0"/>
              <a:t>Template files</a:t>
            </a:r>
            <a:endParaRPr lang="en-IN" dirty="0"/>
          </a:p>
        </p:txBody>
      </p:sp>
    </p:spTree>
    <p:extLst>
      <p:ext uri="{BB962C8B-B14F-4D97-AF65-F5344CB8AC3E}">
        <p14:creationId xmlns:p14="http://schemas.microsoft.com/office/powerpoint/2010/main" val="74107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1A8E-0041-4C22-BDCB-F8E45903C91C}"/>
              </a:ext>
            </a:extLst>
          </p:cNvPr>
          <p:cNvSpPr>
            <a:spLocks noGrp="1"/>
          </p:cNvSpPr>
          <p:nvPr>
            <p:ph type="title"/>
          </p:nvPr>
        </p:nvSpPr>
        <p:spPr>
          <a:xfrm>
            <a:off x="648929" y="629266"/>
            <a:ext cx="3505495" cy="1622321"/>
          </a:xfrm>
        </p:spPr>
        <p:txBody>
          <a:bodyPr>
            <a:normAutofit/>
          </a:bodyPr>
          <a:lstStyle/>
          <a:p>
            <a:r>
              <a:rPr lang="en-US"/>
              <a:t>Template Design</a:t>
            </a:r>
            <a:endParaRPr lang="en-IN" dirty="0"/>
          </a:p>
        </p:txBody>
      </p:sp>
      <p:sp>
        <p:nvSpPr>
          <p:cNvPr id="3" name="Content Placeholder 2">
            <a:extLst>
              <a:ext uri="{FF2B5EF4-FFF2-40B4-BE49-F238E27FC236}">
                <a16:creationId xmlns:a16="http://schemas.microsoft.com/office/drawing/2014/main" id="{27C5627D-A63A-41DF-A7A9-0AA56AA1769E}"/>
              </a:ext>
            </a:extLst>
          </p:cNvPr>
          <p:cNvSpPr>
            <a:spLocks noGrp="1"/>
          </p:cNvSpPr>
          <p:nvPr>
            <p:ph idx="1"/>
          </p:nvPr>
        </p:nvSpPr>
        <p:spPr>
          <a:xfrm>
            <a:off x="648931" y="2438400"/>
            <a:ext cx="3505494" cy="3785419"/>
          </a:xfrm>
        </p:spPr>
        <p:txBody>
          <a:bodyPr>
            <a:normAutofit/>
          </a:bodyPr>
          <a:lstStyle/>
          <a:p>
            <a:r>
              <a:rPr lang="en-US" sz="2000" b="0" i="0">
                <a:effectLst/>
                <a:latin typeface="Segoe UI" panose="020B0502040204020203" pitchFamily="34" charset="0"/>
              </a:rPr>
              <a:t>You don't have to define your entire infrastructure in a single template. </a:t>
            </a:r>
          </a:p>
          <a:p>
            <a:r>
              <a:rPr lang="en-US" sz="2000" b="0" i="0">
                <a:effectLst/>
                <a:latin typeface="Segoe UI" panose="020B0502040204020203" pitchFamily="34" charset="0"/>
              </a:rPr>
              <a:t>Often, it makes sense to divide your deployment requirements into a set of targeted, purpose-specific templates</a:t>
            </a:r>
          </a:p>
          <a:p>
            <a:r>
              <a:rPr lang="en-US" sz="2000" b="0" i="0">
                <a:effectLst/>
                <a:latin typeface="Segoe UI" panose="020B0502040204020203" pitchFamily="34" charset="0"/>
              </a:rPr>
              <a:t>To deploy a particular solution, you create a master template that links all the required templates.</a:t>
            </a:r>
            <a:endParaRPr lang="en-IN" sz="2000"/>
          </a:p>
        </p:txBody>
      </p:sp>
      <p:pic>
        <p:nvPicPr>
          <p:cNvPr id="5" name="Picture 4">
            <a:extLst>
              <a:ext uri="{FF2B5EF4-FFF2-40B4-BE49-F238E27FC236}">
                <a16:creationId xmlns:a16="http://schemas.microsoft.com/office/drawing/2014/main" id="{3D2C60DA-D931-4477-9912-63BB3F397392}"/>
              </a:ext>
            </a:extLst>
          </p:cNvPr>
          <p:cNvPicPr>
            <a:picLocks noChangeAspect="1"/>
          </p:cNvPicPr>
          <p:nvPr/>
        </p:nvPicPr>
        <p:blipFill>
          <a:blip r:embed="rId2"/>
          <a:stretch>
            <a:fillRect/>
          </a:stretch>
        </p:blipFill>
        <p:spPr>
          <a:xfrm>
            <a:off x="5405862" y="1930068"/>
            <a:ext cx="6019331" cy="2994617"/>
          </a:xfrm>
          <a:prstGeom prst="rect">
            <a:avLst/>
          </a:prstGeom>
          <a:effectLst/>
        </p:spPr>
      </p:pic>
    </p:spTree>
    <p:extLst>
      <p:ext uri="{BB962C8B-B14F-4D97-AF65-F5344CB8AC3E}">
        <p14:creationId xmlns:p14="http://schemas.microsoft.com/office/powerpoint/2010/main" val="3275516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4DCB1-BA9F-45C1-9BAD-640A0C03831F}"/>
              </a:ext>
            </a:extLst>
          </p:cNvPr>
          <p:cNvSpPr>
            <a:spLocks noGrp="1"/>
          </p:cNvSpPr>
          <p:nvPr>
            <p:ph idx="1"/>
          </p:nvPr>
        </p:nvSpPr>
        <p:spPr>
          <a:xfrm>
            <a:off x="648931" y="2438400"/>
            <a:ext cx="3505494" cy="3785419"/>
          </a:xfrm>
        </p:spPr>
        <p:txBody>
          <a:bodyPr>
            <a:normAutofit/>
          </a:bodyPr>
          <a:lstStyle/>
          <a:p>
            <a:r>
              <a:rPr lang="en-US" sz="2000" b="0" i="0">
                <a:effectLst/>
                <a:latin typeface="Segoe UI" panose="020B0502040204020203" pitchFamily="34" charset="0"/>
              </a:rPr>
              <a:t>If you envision your tiers having separate lifecycles, you can deploy your three tiers to separate resource groups. </a:t>
            </a:r>
          </a:p>
          <a:p>
            <a:r>
              <a:rPr lang="en-US" sz="2000">
                <a:latin typeface="Segoe UI" panose="020B0502040204020203" pitchFamily="34" charset="0"/>
              </a:rPr>
              <a:t>T</a:t>
            </a:r>
            <a:r>
              <a:rPr lang="en-US" sz="2000" b="0" i="0">
                <a:effectLst/>
                <a:latin typeface="Segoe UI" panose="020B0502040204020203" pitchFamily="34" charset="0"/>
              </a:rPr>
              <a:t>he resources can still be linked to resources in other resource groups</a:t>
            </a:r>
            <a:endParaRPr lang="en-IN" sz="2000"/>
          </a:p>
        </p:txBody>
      </p:sp>
      <p:pic>
        <p:nvPicPr>
          <p:cNvPr id="5" name="Picture 4">
            <a:extLst>
              <a:ext uri="{FF2B5EF4-FFF2-40B4-BE49-F238E27FC236}">
                <a16:creationId xmlns:a16="http://schemas.microsoft.com/office/drawing/2014/main" id="{24D443A0-19AE-474D-9DB1-DF87CC366617}"/>
              </a:ext>
            </a:extLst>
          </p:cNvPr>
          <p:cNvPicPr>
            <a:picLocks noChangeAspect="1"/>
          </p:cNvPicPr>
          <p:nvPr/>
        </p:nvPicPr>
        <p:blipFill>
          <a:blip r:embed="rId2"/>
          <a:stretch>
            <a:fillRect/>
          </a:stretch>
        </p:blipFill>
        <p:spPr>
          <a:xfrm>
            <a:off x="5405862" y="1576433"/>
            <a:ext cx="6019331" cy="3701888"/>
          </a:xfrm>
          <a:prstGeom prst="rect">
            <a:avLst/>
          </a:prstGeom>
          <a:effectLst/>
        </p:spPr>
      </p:pic>
    </p:spTree>
    <p:extLst>
      <p:ext uri="{BB962C8B-B14F-4D97-AF65-F5344CB8AC3E}">
        <p14:creationId xmlns:p14="http://schemas.microsoft.com/office/powerpoint/2010/main" val="3327805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645D02-2382-48D3-83BB-D6227E1EDC23}"/>
              </a:ext>
            </a:extLst>
          </p:cNvPr>
          <p:cNvSpPr txBox="1">
            <a:spLocks/>
          </p:cNvSpPr>
          <p:nvPr/>
        </p:nvSpPr>
        <p:spPr>
          <a:xfrm>
            <a:off x="5198138" y="1509765"/>
            <a:ext cx="6292085" cy="1919235"/>
          </a:xfrm>
          <a:prstGeom prst="rect">
            <a:avLst/>
          </a:prstGeom>
        </p:spPr>
        <p:txBody>
          <a:bodyPr vert="horz" lIns="91440" tIns="45720" rIns="91440" bIns="45720" rtlCol="0" anchor="t">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0" b="1" spc="300" dirty="0">
                <a:latin typeface="Courier New" panose="02070309020205020404" pitchFamily="49" charset="0"/>
                <a:cs typeface="Courier New" panose="02070309020205020404" pitchFamily="49" charset="0"/>
              </a:rPr>
              <a:t>Cloud Architectures</a:t>
            </a:r>
            <a:endParaRPr lang="en-IN" sz="4800" b="1" spc="300"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57E1635A-1943-4AF3-A6CE-B128A7295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77" y="1958107"/>
            <a:ext cx="6485603" cy="4410210"/>
          </a:xfrm>
          <a:prstGeom prst="rect">
            <a:avLst/>
          </a:prstGeom>
        </p:spPr>
      </p:pic>
    </p:spTree>
    <p:extLst>
      <p:ext uri="{BB962C8B-B14F-4D97-AF65-F5344CB8AC3E}">
        <p14:creationId xmlns:p14="http://schemas.microsoft.com/office/powerpoint/2010/main" val="261135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48C0C98-17EF-420B-9D0D-CB8ED411BCEC}"/>
              </a:ext>
            </a:extLst>
          </p:cNvPr>
          <p:cNvGraphicFramePr/>
          <p:nvPr/>
        </p:nvGraphicFramePr>
        <p:xfrm>
          <a:off x="965200" y="495300"/>
          <a:ext cx="10312400"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941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44C1-97EA-4530-B3AE-E9C72388B340}"/>
              </a:ext>
            </a:extLst>
          </p:cNvPr>
          <p:cNvSpPr>
            <a:spLocks noGrp="1"/>
          </p:cNvSpPr>
          <p:nvPr>
            <p:ph type="title"/>
          </p:nvPr>
        </p:nvSpPr>
        <p:spPr/>
        <p:txBody>
          <a:bodyPr/>
          <a:lstStyle/>
          <a:p>
            <a:r>
              <a:rPr lang="en-US"/>
              <a:t>N-tier Architecture Style</a:t>
            </a:r>
            <a:endParaRPr lang="en-IN" dirty="0"/>
          </a:p>
        </p:txBody>
      </p:sp>
      <p:sp>
        <p:nvSpPr>
          <p:cNvPr id="3" name="Content Placeholder 2">
            <a:extLst>
              <a:ext uri="{FF2B5EF4-FFF2-40B4-BE49-F238E27FC236}">
                <a16:creationId xmlns:a16="http://schemas.microsoft.com/office/drawing/2014/main" id="{6F3FBC9B-3F79-4379-9310-C7FAE8888833}"/>
              </a:ext>
            </a:extLst>
          </p:cNvPr>
          <p:cNvSpPr>
            <a:spLocks noGrp="1"/>
          </p:cNvSpPr>
          <p:nvPr>
            <p:ph idx="1"/>
          </p:nvPr>
        </p:nvSpPr>
        <p:spPr>
          <a:xfrm>
            <a:off x="838200" y="1825625"/>
            <a:ext cx="10515600" cy="1430531"/>
          </a:xfrm>
        </p:spPr>
        <p:txBody>
          <a:bodyPr>
            <a:normAutofit/>
          </a:bodyPr>
          <a:lstStyle/>
          <a:p>
            <a:r>
              <a:rPr lang="en-US" sz="2000" b="0" i="0" dirty="0">
                <a:solidFill>
                  <a:srgbClr val="171717"/>
                </a:solidFill>
                <a:effectLst/>
                <a:latin typeface="Segoe UI" panose="020B0502040204020203" pitchFamily="34" charset="0"/>
              </a:rPr>
              <a:t>An N-tier architecture divides an application into </a:t>
            </a:r>
            <a:r>
              <a:rPr lang="en-US" sz="2000" b="1" i="0" dirty="0">
                <a:solidFill>
                  <a:srgbClr val="171717"/>
                </a:solidFill>
                <a:effectLst/>
                <a:latin typeface="Segoe UI" panose="020B0502040204020203" pitchFamily="34" charset="0"/>
              </a:rPr>
              <a:t>logical layers</a:t>
            </a:r>
            <a:r>
              <a:rPr lang="en-US" sz="2000" b="0" i="0" dirty="0">
                <a:solidFill>
                  <a:srgbClr val="171717"/>
                </a:solidFill>
                <a:effectLst/>
                <a:latin typeface="Segoe UI" panose="020B0502040204020203" pitchFamily="34" charset="0"/>
              </a:rPr>
              <a:t> and </a:t>
            </a:r>
            <a:r>
              <a:rPr lang="en-US" sz="2000" b="1" i="0" dirty="0">
                <a:solidFill>
                  <a:srgbClr val="171717"/>
                </a:solidFill>
                <a:effectLst/>
                <a:latin typeface="Segoe UI" panose="020B0502040204020203" pitchFamily="34" charset="0"/>
              </a:rPr>
              <a:t>physical tiers</a:t>
            </a:r>
            <a:r>
              <a:rPr lang="en-US" sz="2000" b="0" i="0" dirty="0">
                <a:solidFill>
                  <a:srgbClr val="171717"/>
                </a:solidFill>
                <a:effectLst/>
                <a:latin typeface="Segoe UI" panose="020B0502040204020203" pitchFamily="34" charset="0"/>
              </a:rPr>
              <a:t>.</a:t>
            </a:r>
          </a:p>
          <a:p>
            <a:r>
              <a:rPr lang="en-US" sz="2000" b="0" i="0" dirty="0">
                <a:solidFill>
                  <a:srgbClr val="171717"/>
                </a:solidFill>
                <a:effectLst/>
                <a:latin typeface="Segoe UI" panose="020B0502040204020203" pitchFamily="34" charset="0"/>
              </a:rPr>
              <a:t>Layers are a way to separate responsibilities and manage dependencies. </a:t>
            </a:r>
          </a:p>
          <a:p>
            <a:r>
              <a:rPr lang="en-US" sz="2000" b="0" i="0" dirty="0">
                <a:solidFill>
                  <a:srgbClr val="171717"/>
                </a:solidFill>
                <a:effectLst/>
                <a:latin typeface="Segoe UI" panose="020B0502040204020203" pitchFamily="34" charset="0"/>
              </a:rPr>
              <a:t>Tiers are physically separated, running on separate machines. </a:t>
            </a:r>
            <a:endParaRPr lang="en-IN" sz="2000" dirty="0"/>
          </a:p>
        </p:txBody>
      </p:sp>
      <p:pic>
        <p:nvPicPr>
          <p:cNvPr id="5" name="Picture 4">
            <a:extLst>
              <a:ext uri="{FF2B5EF4-FFF2-40B4-BE49-F238E27FC236}">
                <a16:creationId xmlns:a16="http://schemas.microsoft.com/office/drawing/2014/main" id="{2587B90C-CFEA-4684-957A-FB7017B88B29}"/>
              </a:ext>
            </a:extLst>
          </p:cNvPr>
          <p:cNvPicPr>
            <a:picLocks noChangeAspect="1"/>
          </p:cNvPicPr>
          <p:nvPr/>
        </p:nvPicPr>
        <p:blipFill>
          <a:blip r:embed="rId2"/>
          <a:stretch>
            <a:fillRect/>
          </a:stretch>
        </p:blipFill>
        <p:spPr>
          <a:xfrm>
            <a:off x="2053223" y="3429000"/>
            <a:ext cx="6702225" cy="3063875"/>
          </a:xfrm>
          <a:prstGeom prst="rect">
            <a:avLst/>
          </a:prstGeom>
        </p:spPr>
      </p:pic>
    </p:spTree>
    <p:extLst>
      <p:ext uri="{BB962C8B-B14F-4D97-AF65-F5344CB8AC3E}">
        <p14:creationId xmlns:p14="http://schemas.microsoft.com/office/powerpoint/2010/main" val="3930334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0F383-E454-429D-BC6C-A48F62175483}"/>
              </a:ext>
            </a:extLst>
          </p:cNvPr>
          <p:cNvSpPr>
            <a:spLocks noGrp="1"/>
          </p:cNvSpPr>
          <p:nvPr>
            <p:ph idx="1"/>
          </p:nvPr>
        </p:nvSpPr>
        <p:spPr>
          <a:xfrm>
            <a:off x="838200" y="780585"/>
            <a:ext cx="10515600" cy="5396378"/>
          </a:xfrm>
        </p:spPr>
        <p:txBody>
          <a:bodyPr>
            <a:normAutofit fontScale="70000" lnSpcReduction="20000"/>
          </a:bodyPr>
          <a:lstStyle/>
          <a:p>
            <a:pPr marL="0" indent="0">
              <a:buNone/>
            </a:pPr>
            <a:r>
              <a:rPr lang="en-US" b="1" i="0" dirty="0">
                <a:solidFill>
                  <a:srgbClr val="171717"/>
                </a:solidFill>
                <a:effectLst/>
                <a:latin typeface="Segoe UI" panose="020B0502040204020203" pitchFamily="34" charset="0"/>
              </a:rPr>
              <a:t>When to use this architecture</a:t>
            </a:r>
          </a:p>
          <a:p>
            <a:r>
              <a:rPr lang="en-US" b="0" i="0" dirty="0">
                <a:solidFill>
                  <a:srgbClr val="171717"/>
                </a:solidFill>
                <a:effectLst/>
                <a:latin typeface="Segoe UI" panose="020B0502040204020203" pitchFamily="34" charset="0"/>
              </a:rPr>
              <a:t>Typically implemented as infrastructure-as-service (IaaS) applications, with each tier running on a separate set of VMs.</a:t>
            </a:r>
          </a:p>
          <a:p>
            <a:pPr algn="l"/>
            <a:r>
              <a:rPr lang="en-US" b="0" i="0" dirty="0">
                <a:solidFill>
                  <a:srgbClr val="171717"/>
                </a:solidFill>
                <a:effectLst/>
                <a:latin typeface="Segoe UI" panose="020B0502040204020203" pitchFamily="34" charset="0"/>
              </a:rPr>
              <a:t>Consider an N-tier architecture for:</a:t>
            </a:r>
          </a:p>
          <a:p>
            <a:pPr lvl="1"/>
            <a:r>
              <a:rPr lang="en-US" b="0" i="0" dirty="0">
                <a:solidFill>
                  <a:srgbClr val="171717"/>
                </a:solidFill>
                <a:effectLst/>
                <a:latin typeface="Segoe UI" panose="020B0502040204020203" pitchFamily="34" charset="0"/>
              </a:rPr>
              <a:t>Simple web applications.</a:t>
            </a:r>
          </a:p>
          <a:p>
            <a:pPr lvl="1"/>
            <a:r>
              <a:rPr lang="en-US" b="0" i="0" dirty="0">
                <a:solidFill>
                  <a:srgbClr val="171717"/>
                </a:solidFill>
                <a:effectLst/>
                <a:latin typeface="Segoe UI" panose="020B0502040204020203" pitchFamily="34" charset="0"/>
              </a:rPr>
              <a:t>Migrating an on-premises application to Azure with minimal refactoring.</a:t>
            </a:r>
          </a:p>
          <a:p>
            <a:pPr lvl="1"/>
            <a:r>
              <a:rPr lang="en-US" b="0" i="0" dirty="0">
                <a:solidFill>
                  <a:srgbClr val="171717"/>
                </a:solidFill>
                <a:effectLst/>
                <a:latin typeface="Segoe UI" panose="020B0502040204020203" pitchFamily="34" charset="0"/>
              </a:rPr>
              <a:t>Unified development of on-premises and cloud applications.</a:t>
            </a:r>
          </a:p>
          <a:p>
            <a:pPr marL="457200" lvl="1" indent="0">
              <a:buNone/>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Best practices</a:t>
            </a:r>
          </a:p>
          <a:p>
            <a:pPr algn="l">
              <a:buFont typeface="Arial" panose="020B0604020202020204" pitchFamily="34" charset="0"/>
              <a:buChar char="•"/>
            </a:pPr>
            <a:r>
              <a:rPr lang="en-US" b="0" i="0" dirty="0">
                <a:solidFill>
                  <a:srgbClr val="171717"/>
                </a:solidFill>
                <a:effectLst/>
                <a:latin typeface="Segoe UI" panose="020B0502040204020203" pitchFamily="34" charset="0"/>
              </a:rPr>
              <a:t>Use autoscaling to handle changes in load. See </a:t>
            </a:r>
            <a:r>
              <a:rPr lang="en-US" b="0" i="0" u="none" strike="noStrike" dirty="0">
                <a:solidFill>
                  <a:srgbClr val="171717"/>
                </a:solidFill>
                <a:effectLst/>
                <a:latin typeface="Segoe UI" panose="020B0502040204020203" pitchFamily="34" charset="0"/>
                <a:hlinkClick r:id="rId2"/>
              </a:rPr>
              <a:t>Autoscaling best practices</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Use </a:t>
            </a:r>
            <a:r>
              <a:rPr lang="en-US" b="0" i="0" u="none" strike="noStrike" dirty="0">
                <a:solidFill>
                  <a:srgbClr val="171717"/>
                </a:solidFill>
                <a:effectLst/>
                <a:latin typeface="Segoe UI" panose="020B0502040204020203" pitchFamily="34" charset="0"/>
                <a:hlinkClick r:id="rId3"/>
              </a:rPr>
              <a:t>asynchronous messaging</a:t>
            </a:r>
            <a:r>
              <a:rPr lang="en-US" b="0" i="0" dirty="0">
                <a:solidFill>
                  <a:srgbClr val="171717"/>
                </a:solidFill>
                <a:effectLst/>
                <a:latin typeface="Segoe UI" panose="020B0502040204020203" pitchFamily="34" charset="0"/>
              </a:rPr>
              <a:t> to decouple tiers.</a:t>
            </a:r>
          </a:p>
          <a:p>
            <a:pPr algn="l">
              <a:buFont typeface="Arial" panose="020B0604020202020204" pitchFamily="34" charset="0"/>
              <a:buChar char="•"/>
            </a:pPr>
            <a:r>
              <a:rPr lang="en-US" b="0" i="0" dirty="0">
                <a:solidFill>
                  <a:srgbClr val="171717"/>
                </a:solidFill>
                <a:effectLst/>
                <a:latin typeface="Segoe UI" panose="020B0502040204020203" pitchFamily="34" charset="0"/>
              </a:rPr>
              <a:t>Cache semi static data. See </a:t>
            </a:r>
            <a:r>
              <a:rPr lang="en-US" b="0" i="0" u="none" strike="noStrike" dirty="0">
                <a:solidFill>
                  <a:srgbClr val="171717"/>
                </a:solidFill>
                <a:effectLst/>
                <a:latin typeface="Segoe UI" panose="020B0502040204020203" pitchFamily="34" charset="0"/>
                <a:hlinkClick r:id="rId4"/>
              </a:rPr>
              <a:t>Caching best practices</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Configure the database tier for high availability, using a solution such as </a:t>
            </a:r>
            <a:r>
              <a:rPr lang="en-US" b="0" i="0" u="none" strike="noStrike" dirty="0">
                <a:solidFill>
                  <a:srgbClr val="171717"/>
                </a:solidFill>
                <a:effectLst/>
                <a:latin typeface="Segoe UI" panose="020B0502040204020203" pitchFamily="34" charset="0"/>
                <a:hlinkClick r:id="rId5"/>
              </a:rPr>
              <a:t>SQL Server Always On availability groups</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Place a web application firewall (WAF) between the front end and the Internet.</a:t>
            </a:r>
          </a:p>
          <a:p>
            <a:pPr algn="l">
              <a:buFont typeface="Arial" panose="020B0604020202020204" pitchFamily="34" charset="0"/>
              <a:buChar char="•"/>
            </a:pPr>
            <a:r>
              <a:rPr lang="en-US" b="0" i="0" dirty="0">
                <a:solidFill>
                  <a:srgbClr val="171717"/>
                </a:solidFill>
                <a:effectLst/>
                <a:latin typeface="Segoe UI" panose="020B0502040204020203" pitchFamily="34" charset="0"/>
              </a:rPr>
              <a:t>Place each tier in its own subnet, and use subnets as a security boundary.</a:t>
            </a:r>
          </a:p>
          <a:p>
            <a:pPr algn="l">
              <a:buFont typeface="Arial" panose="020B0604020202020204" pitchFamily="34" charset="0"/>
              <a:buChar char="•"/>
            </a:pPr>
            <a:r>
              <a:rPr lang="en-US" b="0" i="0" dirty="0">
                <a:solidFill>
                  <a:srgbClr val="171717"/>
                </a:solidFill>
                <a:effectLst/>
                <a:latin typeface="Segoe UI" panose="020B0502040204020203" pitchFamily="34" charset="0"/>
              </a:rPr>
              <a:t>Restrict access to the data tier, by allowing requests only from the middle tier(s).</a:t>
            </a:r>
          </a:p>
        </p:txBody>
      </p:sp>
    </p:spTree>
    <p:extLst>
      <p:ext uri="{BB962C8B-B14F-4D97-AF65-F5344CB8AC3E}">
        <p14:creationId xmlns:p14="http://schemas.microsoft.com/office/powerpoint/2010/main" val="1187878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CE1B-5B56-44A1-A61D-157EF0809926}"/>
              </a:ext>
            </a:extLst>
          </p:cNvPr>
          <p:cNvSpPr>
            <a:spLocks noGrp="1"/>
          </p:cNvSpPr>
          <p:nvPr>
            <p:ph type="title"/>
          </p:nvPr>
        </p:nvSpPr>
        <p:spPr/>
        <p:txBody>
          <a:bodyPr/>
          <a:lstStyle/>
          <a:p>
            <a:r>
              <a:rPr lang="en-US" dirty="0"/>
              <a:t>N-tier architecture on Virtual Machines</a:t>
            </a:r>
            <a:endParaRPr lang="en-IN" dirty="0"/>
          </a:p>
        </p:txBody>
      </p:sp>
      <p:pic>
        <p:nvPicPr>
          <p:cNvPr id="4" name="Picture 3">
            <a:extLst>
              <a:ext uri="{FF2B5EF4-FFF2-40B4-BE49-F238E27FC236}">
                <a16:creationId xmlns:a16="http://schemas.microsoft.com/office/drawing/2014/main" id="{F3314F9E-5514-4375-AA7E-A3BE648F11CA}"/>
              </a:ext>
            </a:extLst>
          </p:cNvPr>
          <p:cNvPicPr>
            <a:picLocks noChangeAspect="1"/>
          </p:cNvPicPr>
          <p:nvPr/>
        </p:nvPicPr>
        <p:blipFill>
          <a:blip r:embed="rId3"/>
          <a:stretch>
            <a:fillRect/>
          </a:stretch>
        </p:blipFill>
        <p:spPr>
          <a:xfrm>
            <a:off x="381000" y="1684789"/>
            <a:ext cx="11430000" cy="4429125"/>
          </a:xfrm>
          <a:prstGeom prst="rect">
            <a:avLst/>
          </a:prstGeom>
        </p:spPr>
      </p:pic>
    </p:spTree>
    <p:extLst>
      <p:ext uri="{BB962C8B-B14F-4D97-AF65-F5344CB8AC3E}">
        <p14:creationId xmlns:p14="http://schemas.microsoft.com/office/powerpoint/2010/main" val="677598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775F1-81D1-43D2-BA80-1BEB26982393}"/>
              </a:ext>
            </a:extLst>
          </p:cNvPr>
          <p:cNvSpPr>
            <a:spLocks noGrp="1"/>
          </p:cNvSpPr>
          <p:nvPr>
            <p:ph idx="1"/>
          </p:nvPr>
        </p:nvSpPr>
        <p:spPr>
          <a:xfrm>
            <a:off x="838200" y="1059366"/>
            <a:ext cx="10515600" cy="5374075"/>
          </a:xfrm>
        </p:spPr>
        <p:txBody>
          <a:bodyPr>
            <a:normAutofit fontScale="92500" lnSpcReduction="20000"/>
          </a:bodyPr>
          <a:lstStyle/>
          <a:p>
            <a:r>
              <a:rPr lang="en-US" b="0" i="0" dirty="0">
                <a:solidFill>
                  <a:srgbClr val="171717"/>
                </a:solidFill>
                <a:effectLst/>
                <a:latin typeface="Segoe UI" panose="020B0502040204020203" pitchFamily="34" charset="0"/>
              </a:rPr>
              <a:t>Each tier consists of two or more VMs, placed in an availability set or virtual machine scale set. </a:t>
            </a:r>
          </a:p>
          <a:p>
            <a:r>
              <a:rPr lang="en-US" b="0" i="0" dirty="0">
                <a:solidFill>
                  <a:srgbClr val="171717"/>
                </a:solidFill>
                <a:effectLst/>
                <a:latin typeface="Segoe UI" panose="020B0502040204020203" pitchFamily="34" charset="0"/>
              </a:rPr>
              <a:t>Multiple VMs provide resiliency in case one VM fails. </a:t>
            </a:r>
          </a:p>
          <a:p>
            <a:r>
              <a:rPr lang="en-US" b="0" i="0" dirty="0">
                <a:solidFill>
                  <a:srgbClr val="171717"/>
                </a:solidFill>
                <a:effectLst/>
                <a:latin typeface="Segoe UI" panose="020B0502040204020203" pitchFamily="34" charset="0"/>
              </a:rPr>
              <a:t>Load balancers are used to distribute requests across the VMs in a tier. </a:t>
            </a:r>
          </a:p>
          <a:p>
            <a:r>
              <a:rPr lang="en-US" b="0" i="0" dirty="0">
                <a:solidFill>
                  <a:srgbClr val="171717"/>
                </a:solidFill>
                <a:effectLst/>
                <a:latin typeface="Segoe UI" panose="020B0502040204020203" pitchFamily="34" charset="0"/>
              </a:rPr>
              <a:t>A tier can be scaled horizontally by adding more VMs to the pool.</a:t>
            </a:r>
          </a:p>
          <a:p>
            <a:r>
              <a:rPr lang="en-US" b="0" i="0" dirty="0">
                <a:solidFill>
                  <a:srgbClr val="171717"/>
                </a:solidFill>
                <a:effectLst/>
                <a:latin typeface="Segoe UI" panose="020B0502040204020203" pitchFamily="34" charset="0"/>
              </a:rPr>
              <a:t>Each tier is also placed inside its own subnet, meaning their internal IP addresses fall within the same address range.</a:t>
            </a:r>
          </a:p>
          <a:p>
            <a:r>
              <a:rPr lang="en-US" b="0" i="0" dirty="0">
                <a:solidFill>
                  <a:srgbClr val="171717"/>
                </a:solidFill>
                <a:effectLst/>
                <a:latin typeface="Segoe UI" panose="020B0502040204020203" pitchFamily="34" charset="0"/>
              </a:rPr>
              <a:t>That makes it easy to apply network security group rules and route tables to individual tiers.</a:t>
            </a:r>
          </a:p>
          <a:p>
            <a:r>
              <a:rPr lang="en-US" dirty="0"/>
              <a:t>The web and business tiers are stateless. Any VM can handle any request for that tier. The data tier should consist of a replicated database. </a:t>
            </a:r>
          </a:p>
          <a:p>
            <a:r>
              <a:rPr lang="en-US" b="0" i="0" dirty="0">
                <a:solidFill>
                  <a:srgbClr val="171717"/>
                </a:solidFill>
                <a:effectLst/>
                <a:latin typeface="Segoe UI" panose="020B0502040204020203" pitchFamily="34" charset="0"/>
              </a:rPr>
              <a:t>Network security groups restrict access to each tier. For example, the database tier only allows access from the business tier.</a:t>
            </a:r>
            <a:endParaRPr lang="en-IN" dirty="0"/>
          </a:p>
        </p:txBody>
      </p:sp>
    </p:spTree>
    <p:extLst>
      <p:ext uri="{BB962C8B-B14F-4D97-AF65-F5344CB8AC3E}">
        <p14:creationId xmlns:p14="http://schemas.microsoft.com/office/powerpoint/2010/main" val="4049994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3E9E-0F90-4412-9BAD-B1270DCCBF8B}"/>
              </a:ext>
            </a:extLst>
          </p:cNvPr>
          <p:cNvSpPr>
            <a:spLocks noGrp="1"/>
          </p:cNvSpPr>
          <p:nvPr>
            <p:ph type="title"/>
          </p:nvPr>
        </p:nvSpPr>
        <p:spPr/>
        <p:txBody>
          <a:bodyPr/>
          <a:lstStyle/>
          <a:p>
            <a:r>
              <a:rPr lang="en-IN"/>
              <a:t>Role of Application Gateway</a:t>
            </a:r>
          </a:p>
        </p:txBody>
      </p:sp>
      <p:sp>
        <p:nvSpPr>
          <p:cNvPr id="3" name="Content Placeholder 2">
            <a:extLst>
              <a:ext uri="{FF2B5EF4-FFF2-40B4-BE49-F238E27FC236}">
                <a16:creationId xmlns:a16="http://schemas.microsoft.com/office/drawing/2014/main" id="{74F8A154-21AD-4B12-AE26-68E928C9637F}"/>
              </a:ext>
            </a:extLst>
          </p:cNvPr>
          <p:cNvSpPr>
            <a:spLocks noGrp="1"/>
          </p:cNvSpPr>
          <p:nvPr>
            <p:ph idx="1"/>
          </p:nvPr>
        </p:nvSpPr>
        <p:spPr/>
        <p:txBody>
          <a:bodyPr>
            <a:normAutofit lnSpcReduction="10000"/>
          </a:bodyPr>
          <a:lstStyle/>
          <a:p>
            <a:r>
              <a:rPr lang="en-IN"/>
              <a:t>Web traffic load balancer enables us to manage traffic to our web applications</a:t>
            </a:r>
          </a:p>
          <a:p>
            <a:r>
              <a:rPr lang="en-IN"/>
              <a:t>Operates at application level (OSI level 7 - Application).</a:t>
            </a:r>
          </a:p>
          <a:p>
            <a:pPr lvl="1"/>
            <a:r>
              <a:rPr lang="en-IN"/>
              <a:t>Traditional load balancers operate at transport layer (OSI level 4 – TCP &amp; UDP) and route traffic based on IP address and port.</a:t>
            </a:r>
          </a:p>
          <a:p>
            <a:pPr lvl="1"/>
            <a:r>
              <a:rPr lang="en-IN"/>
              <a:t>Application Gateway can route traffic based on URL</a:t>
            </a:r>
          </a:p>
          <a:p>
            <a:r>
              <a:rPr lang="en-IN"/>
              <a:t>SSL termination</a:t>
            </a:r>
          </a:p>
          <a:p>
            <a:pPr lvl="1"/>
            <a:r>
              <a:rPr lang="en-IN"/>
              <a:t>supports terminate encryption at gateway, so data travels un-encrypted to the backend servers. Saves overhead.</a:t>
            </a:r>
          </a:p>
          <a:p>
            <a:r>
              <a:rPr lang="en-IN"/>
              <a:t>Web application firewall – protection against common exploits</a:t>
            </a:r>
          </a:p>
          <a:p>
            <a:r>
              <a:rPr lang="en-IN"/>
              <a:t>Multiple site hosting, Redirection, Session affinity etc.</a:t>
            </a:r>
          </a:p>
        </p:txBody>
      </p:sp>
    </p:spTree>
    <p:extLst>
      <p:ext uri="{BB962C8B-B14F-4D97-AF65-F5344CB8AC3E}">
        <p14:creationId xmlns:p14="http://schemas.microsoft.com/office/powerpoint/2010/main" val="80648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Cloud Computing</a:t>
            </a:r>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3" cstate="hqprint">
            <a:extLst>
              <a:ext uri="{BEBA8EAE-BF5A-486C-A8C5-ECC9F3942E4B}">
                <a14:imgProps xmlns:a14="http://schemas.microsoft.com/office/drawing/2010/main">
                  <a14:imgLayer r:embed="rId4">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6" name="Content Placeholder 5">
            <a:extLst>
              <a:ext uri="{FF2B5EF4-FFF2-40B4-BE49-F238E27FC236}">
                <a16:creationId xmlns:a16="http://schemas.microsoft.com/office/drawing/2014/main" id="{873DF47D-F40D-46A8-B8D1-A6F3F9F63E1F}"/>
              </a:ext>
            </a:extLst>
          </p:cNvPr>
          <p:cNvSpPr>
            <a:spLocks noGrp="1"/>
          </p:cNvSpPr>
          <p:nvPr>
            <p:ph idx="1"/>
          </p:nvPr>
        </p:nvSpPr>
        <p:spPr/>
        <p:txBody>
          <a:bodyPr/>
          <a:lstStyle/>
          <a:p>
            <a:r>
              <a:rPr lang="en-IN"/>
              <a:t>Definition</a:t>
            </a:r>
          </a:p>
          <a:p>
            <a:pPr marL="0" indent="0">
              <a:buNone/>
            </a:pPr>
            <a:r>
              <a:rPr lang="en-IN"/>
              <a:t>“</a:t>
            </a:r>
            <a:r>
              <a:rPr lang="en-IN" i="1"/>
              <a:t>Cloud computing is a specialized form of distributed computing that introduces utilization models for                  provisioning                and measured resources</a:t>
            </a:r>
          </a:p>
          <a:p>
            <a:r>
              <a:rPr lang="en-IN"/>
              <a:t>Business Drivers (i.e. motivation)</a:t>
            </a:r>
          </a:p>
          <a:p>
            <a:pPr marL="0" indent="0">
              <a:buNone/>
            </a:pPr>
            <a:r>
              <a:rPr lang="en-IN" i="1"/>
              <a:t>Capacity Planning</a:t>
            </a:r>
          </a:p>
          <a:p>
            <a:pPr marL="0" indent="0">
              <a:buNone/>
            </a:pPr>
            <a:r>
              <a:rPr lang="en-IN" i="1"/>
              <a:t>Cost Reduction</a:t>
            </a:r>
          </a:p>
          <a:p>
            <a:pPr marL="0" indent="0">
              <a:buNone/>
            </a:pPr>
            <a:r>
              <a:rPr lang="en-IN" i="1"/>
              <a:t>Organizational Agility</a:t>
            </a:r>
          </a:p>
          <a:p>
            <a:pPr marL="0" indent="0">
              <a:buNone/>
            </a:pPr>
            <a:endParaRPr lang="en-IN"/>
          </a:p>
          <a:p>
            <a:pPr marL="0" indent="0">
              <a:buNone/>
            </a:pPr>
            <a:endParaRPr lang="en-IN"/>
          </a:p>
        </p:txBody>
      </p:sp>
      <p:sp>
        <p:nvSpPr>
          <p:cNvPr id="9" name="Callout: Line 8">
            <a:extLst>
              <a:ext uri="{FF2B5EF4-FFF2-40B4-BE49-F238E27FC236}">
                <a16:creationId xmlns:a16="http://schemas.microsoft.com/office/drawing/2014/main" id="{DB860738-043F-4AD5-8588-64450DCD33E4}"/>
              </a:ext>
            </a:extLst>
          </p:cNvPr>
          <p:cNvSpPr/>
          <p:nvPr/>
        </p:nvSpPr>
        <p:spPr>
          <a:xfrm>
            <a:off x="6096000" y="3613420"/>
            <a:ext cx="5865091" cy="3029527"/>
          </a:xfrm>
          <a:prstGeom prst="borderCallout1">
            <a:avLst>
              <a:gd name="adj1" fmla="val 51982"/>
              <a:gd name="adj2" fmla="val 328"/>
              <a:gd name="adj3" fmla="val 26325"/>
              <a:gd name="adj4" fmla="val -44454"/>
            </a:avLst>
          </a:prstGeom>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i="1"/>
              <a:t>Lead Strategy </a:t>
            </a:r>
            <a:r>
              <a:rPr lang="en-IN"/>
              <a:t>– adding capacity to an IT resource in anticipation of demand.</a:t>
            </a:r>
          </a:p>
          <a:p>
            <a:pPr marL="285750" indent="-285750">
              <a:buFont typeface="Arial" panose="020B0604020202020204" pitchFamily="34" charset="0"/>
              <a:buChar char="•"/>
            </a:pPr>
            <a:r>
              <a:rPr lang="en-IN" i="1"/>
              <a:t>Lag Strategy </a:t>
            </a:r>
            <a:r>
              <a:rPr lang="en-IN"/>
              <a:t>– adding capacity when the IT resource reaches full capacity</a:t>
            </a:r>
          </a:p>
          <a:p>
            <a:pPr marL="285750" indent="-285750">
              <a:buFont typeface="Arial" panose="020B0604020202020204" pitchFamily="34" charset="0"/>
              <a:buChar char="•"/>
            </a:pPr>
            <a:r>
              <a:rPr lang="en-IN" i="1"/>
              <a:t>Match Strategy </a:t>
            </a:r>
            <a:r>
              <a:rPr lang="en-IN"/>
              <a:t>– adding IT resource capacity in small increments as demand increases. </a:t>
            </a:r>
          </a:p>
          <a:p>
            <a:r>
              <a:rPr lang="en-IN"/>
              <a:t>Problems:</a:t>
            </a:r>
          </a:p>
          <a:p>
            <a:r>
              <a:rPr lang="en-IN"/>
              <a:t>Accommodate Max Load – over expenditure</a:t>
            </a:r>
          </a:p>
          <a:p>
            <a:r>
              <a:rPr lang="en-IN"/>
              <a:t>Moderating expenditure – transaction losses &amp; usage limitations.</a:t>
            </a:r>
          </a:p>
        </p:txBody>
      </p:sp>
      <p:sp>
        <p:nvSpPr>
          <p:cNvPr id="11" name="Callout: Line 10">
            <a:extLst>
              <a:ext uri="{FF2B5EF4-FFF2-40B4-BE49-F238E27FC236}">
                <a16:creationId xmlns:a16="http://schemas.microsoft.com/office/drawing/2014/main" id="{4ED949FF-C919-4941-AB10-DE75CB5D8DA0}"/>
              </a:ext>
            </a:extLst>
          </p:cNvPr>
          <p:cNvSpPr/>
          <p:nvPr/>
        </p:nvSpPr>
        <p:spPr>
          <a:xfrm>
            <a:off x="6091388" y="3608800"/>
            <a:ext cx="5865091" cy="3029527"/>
          </a:xfrm>
          <a:prstGeom prst="borderCallout1">
            <a:avLst>
              <a:gd name="adj1" fmla="val 51982"/>
              <a:gd name="adj2" fmla="val 328"/>
              <a:gd name="adj3" fmla="val 58372"/>
              <a:gd name="adj4" fmla="val -34081"/>
            </a:avLst>
          </a:prstGeom>
          <a:solidFill>
            <a:schemeClr val="accent6"/>
          </a:solidFill>
          <a:ln w="28575">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Organizational agility is the measure of an organisation’s responsiveness to change.</a:t>
            </a:r>
          </a:p>
          <a:p>
            <a:endParaRPr lang="en-IN"/>
          </a:p>
          <a:p>
            <a:r>
              <a:rPr lang="en-IN"/>
              <a:t>IT enterprise needs to respond to business change by </a:t>
            </a:r>
            <a:r>
              <a:rPr lang="en-IN" u="sng"/>
              <a:t>scaling</a:t>
            </a:r>
            <a:r>
              <a:rPr lang="en-IN"/>
              <a:t> its IT resources </a:t>
            </a:r>
            <a:r>
              <a:rPr lang="en-IN" u="sng"/>
              <a:t>beyond</a:t>
            </a:r>
            <a:r>
              <a:rPr lang="en-IN"/>
              <a:t> what was predicted or planned.</a:t>
            </a:r>
          </a:p>
          <a:p>
            <a:endParaRPr lang="en-IN"/>
          </a:p>
          <a:p>
            <a:r>
              <a:rPr lang="en-IN"/>
              <a:t>New business requirement for IT resources to be more available &amp; reliable than before.</a:t>
            </a:r>
          </a:p>
          <a:p>
            <a:endParaRPr lang="en-IN"/>
          </a:p>
          <a:p>
            <a:r>
              <a:rPr lang="en-IN"/>
              <a:t>Budget constrains scales down up-front investments in IT and makes it vulnerable to such risks.</a:t>
            </a:r>
          </a:p>
        </p:txBody>
      </p:sp>
      <p:sp>
        <p:nvSpPr>
          <p:cNvPr id="8" name="Title 1">
            <a:extLst>
              <a:ext uri="{FF2B5EF4-FFF2-40B4-BE49-F238E27FC236}">
                <a16:creationId xmlns:a16="http://schemas.microsoft.com/office/drawing/2014/main" id="{EF6C70D5-3145-4AC1-90BE-CFBC4D004B8F}"/>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sp>
        <p:nvSpPr>
          <p:cNvPr id="10" name="Callout: Line 9">
            <a:extLst>
              <a:ext uri="{FF2B5EF4-FFF2-40B4-BE49-F238E27FC236}">
                <a16:creationId xmlns:a16="http://schemas.microsoft.com/office/drawing/2014/main" id="{44918492-C18D-4263-BE3F-09388E7CE4CC}"/>
              </a:ext>
            </a:extLst>
          </p:cNvPr>
          <p:cNvSpPr/>
          <p:nvPr/>
        </p:nvSpPr>
        <p:spPr>
          <a:xfrm>
            <a:off x="6091384" y="3608806"/>
            <a:ext cx="5865091" cy="3029527"/>
          </a:xfrm>
          <a:prstGeom prst="borderCallout1">
            <a:avLst>
              <a:gd name="adj1" fmla="val 51982"/>
              <a:gd name="adj2" fmla="val 328"/>
              <a:gd name="adj3" fmla="val 42476"/>
              <a:gd name="adj4" fmla="val -51046"/>
            </a:avLst>
          </a:prstGeom>
          <a:solidFill>
            <a:schemeClr val="accent2"/>
          </a:solidFill>
          <a:ln w="28575">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IT support of new and expanded business automations an ever-increasing investment</a:t>
            </a:r>
          </a:p>
          <a:p>
            <a:r>
              <a:rPr lang="en-IN"/>
              <a:t>Two costs need to be accounted for:</a:t>
            </a:r>
          </a:p>
          <a:p>
            <a:pPr marL="342900" indent="-342900">
              <a:buAutoNum type="arabicPeriod"/>
            </a:pPr>
            <a:r>
              <a:rPr lang="en-IN"/>
              <a:t>Cost of acquiring new infrastructure</a:t>
            </a:r>
          </a:p>
          <a:p>
            <a:pPr marL="342900" indent="-342900">
              <a:buAutoNum type="arabicPeriod"/>
            </a:pPr>
            <a:r>
              <a:rPr lang="en-IN"/>
              <a:t>Operational / maintenance cost</a:t>
            </a:r>
          </a:p>
          <a:p>
            <a:endParaRPr lang="en-IN"/>
          </a:p>
          <a:p>
            <a:r>
              <a:rPr lang="en-IN"/>
              <a:t>Operational overhead represents for large share of IT budgets</a:t>
            </a:r>
          </a:p>
          <a:p>
            <a:r>
              <a:rPr lang="en-IN"/>
              <a:t>Operation overheads – technical manpower, upgrades &amp; patches, utility bills – power &amp; cooling, security &amp; access control, administrative &amp; accounting (licensing etc.)</a:t>
            </a:r>
          </a:p>
        </p:txBody>
      </p:sp>
      <p:pic>
        <p:nvPicPr>
          <p:cNvPr id="5" name="Picture 4" descr="A close up of a map&#10;&#10;Description generated with very high confidence">
            <a:extLst>
              <a:ext uri="{FF2B5EF4-FFF2-40B4-BE49-F238E27FC236}">
                <a16:creationId xmlns:a16="http://schemas.microsoft.com/office/drawing/2014/main" id="{2CF1FDD5-0F57-49A2-9E41-8C9AB303A4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644" y="3607263"/>
            <a:ext cx="6668515" cy="3394661"/>
          </a:xfrm>
          <a:prstGeom prst="rect">
            <a:avLst/>
          </a:prstGeom>
        </p:spPr>
      </p:pic>
      <p:sp>
        <p:nvSpPr>
          <p:cNvPr id="3" name="TextBox 2">
            <a:extLst>
              <a:ext uri="{FF2B5EF4-FFF2-40B4-BE49-F238E27FC236}">
                <a16:creationId xmlns:a16="http://schemas.microsoft.com/office/drawing/2014/main" id="{E9415BE2-4645-4E33-A5AC-9D5C811CB7FD}"/>
              </a:ext>
            </a:extLst>
          </p:cNvPr>
          <p:cNvSpPr txBox="1"/>
          <p:nvPr/>
        </p:nvSpPr>
        <p:spPr>
          <a:xfrm>
            <a:off x="5523485" y="2691591"/>
            <a:ext cx="1477649" cy="523220"/>
          </a:xfrm>
          <a:prstGeom prst="rect">
            <a:avLst/>
          </a:prstGeom>
          <a:noFill/>
        </p:spPr>
        <p:txBody>
          <a:bodyPr wrap="none" rtlCol="0">
            <a:spAutoFit/>
          </a:bodyPr>
          <a:lstStyle/>
          <a:p>
            <a:r>
              <a:rPr lang="en-IN" sz="2800" i="1"/>
              <a:t>remotely</a:t>
            </a:r>
            <a:endParaRPr lang="en-IN" sz="2800"/>
          </a:p>
        </p:txBody>
      </p:sp>
      <p:sp>
        <p:nvSpPr>
          <p:cNvPr id="12" name="TextBox 11">
            <a:extLst>
              <a:ext uri="{FF2B5EF4-FFF2-40B4-BE49-F238E27FC236}">
                <a16:creationId xmlns:a16="http://schemas.microsoft.com/office/drawing/2014/main" id="{5646D485-7EE5-4F6B-9B47-C07189DA926A}"/>
              </a:ext>
            </a:extLst>
          </p:cNvPr>
          <p:cNvSpPr txBox="1"/>
          <p:nvPr/>
        </p:nvSpPr>
        <p:spPr>
          <a:xfrm>
            <a:off x="8714591" y="2675697"/>
            <a:ext cx="1358962" cy="523220"/>
          </a:xfrm>
          <a:prstGeom prst="rect">
            <a:avLst/>
          </a:prstGeom>
          <a:noFill/>
        </p:spPr>
        <p:txBody>
          <a:bodyPr wrap="none" rtlCol="0">
            <a:spAutoFit/>
          </a:bodyPr>
          <a:lstStyle/>
          <a:p>
            <a:r>
              <a:rPr lang="en-IN" sz="2800" i="1"/>
              <a:t>scalable</a:t>
            </a:r>
            <a:endParaRPr lang="en-IN" sz="2800"/>
          </a:p>
        </p:txBody>
      </p:sp>
      <p:sp>
        <p:nvSpPr>
          <p:cNvPr id="7" name="TextBox 6">
            <a:extLst>
              <a:ext uri="{FF2B5EF4-FFF2-40B4-BE49-F238E27FC236}">
                <a16:creationId xmlns:a16="http://schemas.microsoft.com/office/drawing/2014/main" id="{BEA9F905-2EE8-4D27-B699-51EB7683DD3E}"/>
              </a:ext>
            </a:extLst>
          </p:cNvPr>
          <p:cNvSpPr txBox="1"/>
          <p:nvPr/>
        </p:nvSpPr>
        <p:spPr>
          <a:xfrm>
            <a:off x="3722064" y="3084043"/>
            <a:ext cx="392736" cy="523220"/>
          </a:xfrm>
          <a:prstGeom prst="rect">
            <a:avLst/>
          </a:prstGeom>
          <a:noFill/>
        </p:spPr>
        <p:txBody>
          <a:bodyPr wrap="none" rtlCol="0">
            <a:spAutoFit/>
          </a:bodyPr>
          <a:lstStyle/>
          <a:p>
            <a:r>
              <a:rPr lang="en-IN" sz="2800" i="1"/>
              <a:t>”.</a:t>
            </a:r>
          </a:p>
        </p:txBody>
      </p:sp>
      <p:sp>
        <p:nvSpPr>
          <p:cNvPr id="15" name="TextBox 14">
            <a:extLst>
              <a:ext uri="{FF2B5EF4-FFF2-40B4-BE49-F238E27FC236}">
                <a16:creationId xmlns:a16="http://schemas.microsoft.com/office/drawing/2014/main" id="{C1DEA73A-C773-41BE-9408-1444882C01D5}"/>
              </a:ext>
            </a:extLst>
          </p:cNvPr>
          <p:cNvSpPr txBox="1"/>
          <p:nvPr/>
        </p:nvSpPr>
        <p:spPr>
          <a:xfrm>
            <a:off x="3799167" y="3053115"/>
            <a:ext cx="3365007" cy="523220"/>
          </a:xfrm>
          <a:prstGeom prst="rect">
            <a:avLst/>
          </a:prstGeom>
          <a:noFill/>
        </p:spPr>
        <p:txBody>
          <a:bodyPr wrap="square" rtlCol="0">
            <a:spAutoFit/>
          </a:bodyPr>
          <a:lstStyle/>
          <a:p>
            <a:r>
              <a:rPr lang="en-IN" sz="2800" i="1">
                <a:solidFill>
                  <a:srgbClr val="0070C0"/>
                </a:solidFill>
              </a:rPr>
              <a:t>and platform services</a:t>
            </a:r>
            <a:endParaRPr lang="en-IN" sz="2800">
              <a:solidFill>
                <a:srgbClr val="0070C0"/>
              </a:solidFill>
            </a:endParaRPr>
          </a:p>
        </p:txBody>
      </p:sp>
    </p:spTree>
    <p:extLst>
      <p:ext uri="{BB962C8B-B14F-4D97-AF65-F5344CB8AC3E}">
        <p14:creationId xmlns:p14="http://schemas.microsoft.com/office/powerpoint/2010/main" val="41241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2000" autoRev="1" fill="hold" grpId="1" nodeType="clickEffect">
                                  <p:stCondLst>
                                    <p:cond delay="0"/>
                                  </p:stCondLst>
                                  <p:childTnLst>
                                    <p:animScale>
                                      <p:cBhvr>
                                        <p:cTn id="6" dur="1000" fill="hold"/>
                                        <p:tgtEl>
                                          <p:spTgt spid="12"/>
                                        </p:tgtEl>
                                      </p:cBhvr>
                                      <p:by x="150000" y="150000"/>
                                    </p:animScale>
                                  </p:childTnLst>
                                </p:cTn>
                              </p:par>
                              <p:par>
                                <p:cTn id="7" presetID="6" presetClass="emph" presetSubtype="0" repeatCount="2000" autoRev="1" fill="hold" grpId="1" nodeType="withEffect">
                                  <p:stCondLst>
                                    <p:cond delay="0"/>
                                  </p:stCondLst>
                                  <p:childTnLst>
                                    <p:animScale>
                                      <p:cBhvr>
                                        <p:cTn id="8" dur="1000" fill="hold"/>
                                        <p:tgtEl>
                                          <p:spTgt spid="3"/>
                                        </p:tgtEl>
                                      </p:cBhvr>
                                      <p:by x="150000" y="150000"/>
                                    </p:animScale>
                                  </p:childTnLst>
                                </p:cTn>
                              </p:par>
                              <p:par>
                                <p:cTn id="9" presetID="3" presetClass="emph" presetSubtype="2" fill="hold" grpId="0" nodeType="withEffect">
                                  <p:stCondLst>
                                    <p:cond delay="0"/>
                                  </p:stCondLst>
                                  <p:childTnLst>
                                    <p:animClr clrSpc="rgb" dir="cw">
                                      <p:cBhvr override="childStyle">
                                        <p:cTn id="10" dur="1000" fill="hold"/>
                                        <p:tgtEl>
                                          <p:spTgt spid="12"/>
                                        </p:tgtEl>
                                        <p:attrNameLst>
                                          <p:attrName>style.color</p:attrName>
                                        </p:attrNameLst>
                                      </p:cBhvr>
                                      <p:to>
                                        <a:srgbClr val="FF0000"/>
                                      </p:to>
                                    </p:animClr>
                                  </p:childTnLst>
                                </p:cTn>
                              </p:par>
                              <p:par>
                                <p:cTn id="11" presetID="3" presetClass="emph" presetSubtype="2" fill="hold" grpId="0" nodeType="withEffect">
                                  <p:stCondLst>
                                    <p:cond delay="0"/>
                                  </p:stCondLst>
                                  <p:childTnLst>
                                    <p:animClr clrSpc="rgb" dir="cw">
                                      <p:cBhvr override="childStyle">
                                        <p:cTn id="12" dur="1000" fill="hold"/>
                                        <p:tgtEl>
                                          <p:spTgt spid="3"/>
                                        </p:tgtEl>
                                        <p:attrNameLst>
                                          <p:attrName>style.color</p:attrName>
                                        </p:attrNameLst>
                                      </p:cBhvr>
                                      <p:to>
                                        <a:srgbClr val="FF0000"/>
                                      </p:to>
                                    </p:animClr>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4.16667E-6 -1.48148E-6 L 0.26172 0.00232 " pathEditMode="relative" rAng="0" ptsTypes="AA">
                                      <p:cBhvr>
                                        <p:cTn id="16" dur="2000" fill="hold"/>
                                        <p:tgtEl>
                                          <p:spTgt spid="7"/>
                                        </p:tgtEl>
                                        <p:attrNameLst>
                                          <p:attrName>ppt_x</p:attrName>
                                          <p:attrName>ppt_y</p:attrName>
                                        </p:attrNameLst>
                                      </p:cBhvr>
                                      <p:rCtr x="13086" y="116"/>
                                    </p:animMotion>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6" presetClass="emph" presetSubtype="0" fill="hold" grpId="1" nodeType="afterEffect">
                                  <p:stCondLst>
                                    <p:cond delay="0"/>
                                  </p:stCondLst>
                                  <p:childTnLst>
                                    <p:animEffect transition="out" filter="fade">
                                      <p:cBhvr>
                                        <p:cTn id="24" dur="500" tmFilter="0, 0; .2, .5; .8, .5; 1, 0"/>
                                        <p:tgtEl>
                                          <p:spTgt spid="15"/>
                                        </p:tgtEl>
                                      </p:cBhvr>
                                    </p:animEffect>
                                    <p:animScale>
                                      <p:cBhvr>
                                        <p:cTn id="25" dur="250" autoRev="1" fill="hold"/>
                                        <p:tgtEl>
                                          <p:spTgt spid="15"/>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0" grpId="0" animBg="1"/>
      <p:bldP spid="3" grpId="0"/>
      <p:bldP spid="3" grpId="1"/>
      <p:bldP spid="12" grpId="0"/>
      <p:bldP spid="12" grpId="1"/>
      <p:bldP spid="7" grpId="0"/>
      <p:bldP spid="15" grpId="0"/>
      <p:bldP spid="1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D529-9E72-4CFA-9F15-8B2FD0CA6AA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a:t>N-tier architecture – Multi-region deployment</a:t>
            </a:r>
          </a:p>
        </p:txBody>
      </p:sp>
      <p:pic>
        <p:nvPicPr>
          <p:cNvPr id="5" name="Picture 4" descr="A screenshot of a cell phone&#10;&#10;Description automatically generated">
            <a:extLst>
              <a:ext uri="{FF2B5EF4-FFF2-40B4-BE49-F238E27FC236}">
                <a16:creationId xmlns:a16="http://schemas.microsoft.com/office/drawing/2014/main" id="{B682F730-A642-467A-8408-789880B158C2}"/>
              </a:ext>
            </a:extLst>
          </p:cNvPr>
          <p:cNvPicPr>
            <a:picLocks noChangeAspect="1"/>
          </p:cNvPicPr>
          <p:nvPr/>
        </p:nvPicPr>
        <p:blipFill rotWithShape="1">
          <a:blip r:embed="rId3"/>
          <a:srcRect t="1079" r="1" b="1"/>
          <a:stretch/>
        </p:blipFill>
        <p:spPr>
          <a:xfrm>
            <a:off x="783245" y="840192"/>
            <a:ext cx="7608304" cy="5211906"/>
          </a:xfrm>
          <a:prstGeom prst="rect">
            <a:avLst/>
          </a:prstGeom>
        </p:spPr>
      </p:pic>
    </p:spTree>
    <p:extLst>
      <p:ext uri="{BB962C8B-B14F-4D97-AF65-F5344CB8AC3E}">
        <p14:creationId xmlns:p14="http://schemas.microsoft.com/office/powerpoint/2010/main" val="4030405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8D30-E62F-4EA0-B337-EACAA7C31CD9}"/>
              </a:ext>
            </a:extLst>
          </p:cNvPr>
          <p:cNvSpPr>
            <a:spLocks noGrp="1"/>
          </p:cNvSpPr>
          <p:nvPr>
            <p:ph type="title"/>
          </p:nvPr>
        </p:nvSpPr>
        <p:spPr/>
        <p:txBody>
          <a:bodyPr/>
          <a:lstStyle/>
          <a:p>
            <a:r>
              <a:rPr lang="en-IN"/>
              <a:t>Role of Traffic Manager in Multi-region deployment</a:t>
            </a:r>
          </a:p>
        </p:txBody>
      </p:sp>
      <p:sp>
        <p:nvSpPr>
          <p:cNvPr id="3" name="Content Placeholder 2">
            <a:extLst>
              <a:ext uri="{FF2B5EF4-FFF2-40B4-BE49-F238E27FC236}">
                <a16:creationId xmlns:a16="http://schemas.microsoft.com/office/drawing/2014/main" id="{74E48797-6D6F-4D49-BB15-DA5649B3C41C}"/>
              </a:ext>
            </a:extLst>
          </p:cNvPr>
          <p:cNvSpPr>
            <a:spLocks noGrp="1"/>
          </p:cNvSpPr>
          <p:nvPr>
            <p:ph idx="1"/>
          </p:nvPr>
        </p:nvSpPr>
        <p:spPr/>
        <p:txBody>
          <a:bodyPr>
            <a:normAutofit fontScale="85000" lnSpcReduction="10000"/>
          </a:bodyPr>
          <a:lstStyle/>
          <a:p>
            <a:r>
              <a:rPr lang="en-IN" dirty="0"/>
              <a:t>Traffic Manager allows users to control traffic distribution across various application endpoints.</a:t>
            </a:r>
          </a:p>
          <a:p>
            <a:r>
              <a:rPr lang="en-IN" dirty="0"/>
              <a:t>The Traffic Manager distributes the traffic using the configured routing method</a:t>
            </a:r>
          </a:p>
          <a:p>
            <a:pPr lvl="1"/>
            <a:r>
              <a:rPr lang="en-IN" dirty="0"/>
              <a:t>Priority, Weighted, Performance, Geographic</a:t>
            </a:r>
          </a:p>
          <a:p>
            <a:r>
              <a:rPr lang="en-IN" dirty="0"/>
              <a:t>Constant monitoring of the endpoint health.</a:t>
            </a:r>
          </a:p>
          <a:p>
            <a:r>
              <a:rPr lang="en-IN" dirty="0"/>
              <a:t>Automatic failover in case the endpoints fail.</a:t>
            </a:r>
          </a:p>
          <a:p>
            <a:r>
              <a:rPr lang="en-IN" dirty="0"/>
              <a:t>Functions at the DNS level. It uses the DNS to route clients to precise service endpoints, according to the traffic-routing rules and methods.</a:t>
            </a:r>
          </a:p>
          <a:p>
            <a:r>
              <a:rPr lang="en-IN" dirty="0"/>
              <a:t>Traffic Manager operation modes:</a:t>
            </a:r>
          </a:p>
          <a:p>
            <a:pPr lvl="1"/>
            <a:r>
              <a:rPr lang="en-IN" dirty="0"/>
              <a:t>Active | Passive – hot failover</a:t>
            </a:r>
          </a:p>
          <a:p>
            <a:pPr lvl="1"/>
            <a:r>
              <a:rPr lang="en-IN" dirty="0"/>
              <a:t>Active | Passive – cold failover</a:t>
            </a:r>
          </a:p>
          <a:p>
            <a:pPr lvl="1"/>
            <a:r>
              <a:rPr lang="en-IN" dirty="0"/>
              <a:t>Active | Active – load balanced</a:t>
            </a:r>
          </a:p>
        </p:txBody>
      </p:sp>
    </p:spTree>
    <p:extLst>
      <p:ext uri="{BB962C8B-B14F-4D97-AF65-F5344CB8AC3E}">
        <p14:creationId xmlns:p14="http://schemas.microsoft.com/office/powerpoint/2010/main" val="3792532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0100-C1A0-E739-BEA9-C5A089F15B88}"/>
              </a:ext>
            </a:extLst>
          </p:cNvPr>
          <p:cNvSpPr>
            <a:spLocks noGrp="1"/>
          </p:cNvSpPr>
          <p:nvPr>
            <p:ph type="title"/>
          </p:nvPr>
        </p:nvSpPr>
        <p:spPr>
          <a:xfrm>
            <a:off x="630936" y="639520"/>
            <a:ext cx="3429000" cy="1719072"/>
          </a:xfrm>
        </p:spPr>
        <p:txBody>
          <a:bodyPr anchor="b">
            <a:normAutofit/>
          </a:bodyPr>
          <a:lstStyle/>
          <a:p>
            <a:r>
              <a:rPr lang="en-IN" sz="5400" dirty="0"/>
              <a:t>TM Routing - Priority</a:t>
            </a:r>
          </a:p>
        </p:txBody>
      </p:sp>
      <p:sp>
        <p:nvSpPr>
          <p:cNvPr id="3" name="Content Placeholder 2">
            <a:extLst>
              <a:ext uri="{FF2B5EF4-FFF2-40B4-BE49-F238E27FC236}">
                <a16:creationId xmlns:a16="http://schemas.microsoft.com/office/drawing/2014/main" id="{D456CBC6-19D4-54D9-A725-ABE07ACF5EAE}"/>
              </a:ext>
            </a:extLst>
          </p:cNvPr>
          <p:cNvSpPr>
            <a:spLocks noGrp="1"/>
          </p:cNvSpPr>
          <p:nvPr>
            <p:ph idx="1"/>
          </p:nvPr>
        </p:nvSpPr>
        <p:spPr>
          <a:xfrm>
            <a:off x="630936" y="2807208"/>
            <a:ext cx="3429000" cy="3410712"/>
          </a:xfrm>
        </p:spPr>
        <p:txBody>
          <a:bodyPr anchor="t">
            <a:normAutofit/>
          </a:bodyPr>
          <a:lstStyle/>
          <a:p>
            <a:r>
              <a:rPr lang="en-US" sz="1700" b="0" i="0" dirty="0">
                <a:effectLst/>
              </a:rPr>
              <a:t>The 'Priority' traffic-routing method allows Azure customers to easily implement the failover pattern</a:t>
            </a:r>
          </a:p>
          <a:p>
            <a:r>
              <a:rPr lang="en-US" sz="1700" b="0" i="0" dirty="0">
                <a:effectLst/>
              </a:rPr>
              <a:t>By default, Traffic Manager sends all traffic to the primary (highest-priority) endpoint. </a:t>
            </a:r>
          </a:p>
          <a:p>
            <a:r>
              <a:rPr lang="en-US" sz="1700" b="0" i="0" dirty="0">
                <a:effectLst/>
              </a:rPr>
              <a:t>If the primary endpoint isn't available, Traffic Manager routes the traffic to the second endpoint.</a:t>
            </a:r>
            <a:endParaRPr lang="en-IN" sz="1700" dirty="0"/>
          </a:p>
        </p:txBody>
      </p:sp>
      <p:pic>
        <p:nvPicPr>
          <p:cNvPr id="7" name="Picture 6" descr="A diagram of a software system&#10;&#10;Description automatically generated">
            <a:extLst>
              <a:ext uri="{FF2B5EF4-FFF2-40B4-BE49-F238E27FC236}">
                <a16:creationId xmlns:a16="http://schemas.microsoft.com/office/drawing/2014/main" id="{E733A10F-0520-748D-9A6C-5DC053DBA06A}"/>
              </a:ext>
            </a:extLst>
          </p:cNvPr>
          <p:cNvPicPr>
            <a:picLocks noChangeAspect="1"/>
          </p:cNvPicPr>
          <p:nvPr/>
        </p:nvPicPr>
        <p:blipFill>
          <a:blip r:embed="rId2"/>
          <a:stretch>
            <a:fillRect/>
          </a:stretch>
        </p:blipFill>
        <p:spPr>
          <a:xfrm>
            <a:off x="4694633" y="640080"/>
            <a:ext cx="6823045" cy="5577840"/>
          </a:xfrm>
          <a:prstGeom prst="rect">
            <a:avLst/>
          </a:prstGeom>
        </p:spPr>
      </p:pic>
    </p:spTree>
    <p:extLst>
      <p:ext uri="{BB962C8B-B14F-4D97-AF65-F5344CB8AC3E}">
        <p14:creationId xmlns:p14="http://schemas.microsoft.com/office/powerpoint/2010/main" val="158037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93B5-1D2B-3581-7FAA-68C1DFE05AF0}"/>
              </a:ext>
            </a:extLst>
          </p:cNvPr>
          <p:cNvSpPr>
            <a:spLocks noGrp="1"/>
          </p:cNvSpPr>
          <p:nvPr>
            <p:ph type="title"/>
          </p:nvPr>
        </p:nvSpPr>
        <p:spPr>
          <a:xfrm>
            <a:off x="876693" y="741391"/>
            <a:ext cx="3455821" cy="1616203"/>
          </a:xfrm>
        </p:spPr>
        <p:txBody>
          <a:bodyPr anchor="b">
            <a:normAutofit/>
          </a:bodyPr>
          <a:lstStyle/>
          <a:p>
            <a:r>
              <a:rPr lang="en-IN" sz="3200"/>
              <a:t>TM Routing - Weighted</a:t>
            </a:r>
          </a:p>
        </p:txBody>
      </p:sp>
      <p:sp>
        <p:nvSpPr>
          <p:cNvPr id="3" name="Content Placeholder 2">
            <a:extLst>
              <a:ext uri="{FF2B5EF4-FFF2-40B4-BE49-F238E27FC236}">
                <a16:creationId xmlns:a16="http://schemas.microsoft.com/office/drawing/2014/main" id="{44B7764C-DC16-DACD-DC20-EF788EC418C5}"/>
              </a:ext>
            </a:extLst>
          </p:cNvPr>
          <p:cNvSpPr>
            <a:spLocks noGrp="1"/>
          </p:cNvSpPr>
          <p:nvPr>
            <p:ph idx="1"/>
          </p:nvPr>
        </p:nvSpPr>
        <p:spPr>
          <a:xfrm>
            <a:off x="876693" y="2533476"/>
            <a:ext cx="3455821" cy="3447832"/>
          </a:xfrm>
        </p:spPr>
        <p:txBody>
          <a:bodyPr anchor="t">
            <a:normAutofit/>
          </a:bodyPr>
          <a:lstStyle/>
          <a:p>
            <a:r>
              <a:rPr lang="en-US" sz="1400" b="0" i="0" dirty="0">
                <a:effectLst/>
                <a:cs typeface="Segoe UI" panose="020B0502040204020203" pitchFamily="34" charset="0"/>
              </a:rPr>
              <a:t>Assign a weight to each endpoint in the Traffic Manager profile configuration. The weight is an integer from 1 to 1000. </a:t>
            </a:r>
          </a:p>
          <a:p>
            <a:r>
              <a:rPr lang="en-US" sz="1400" b="0" i="0" dirty="0">
                <a:effectLst/>
                <a:cs typeface="Segoe UI" panose="020B0502040204020203" pitchFamily="34" charset="0"/>
              </a:rPr>
              <a:t>For each DNS query received, Traffic Manager randomly chooses an available endpoint. The probability of choosing an endpoint is based on the weights assigned to all available endpoints.</a:t>
            </a:r>
            <a:endParaRPr lang="en-US" sz="1400" dirty="0">
              <a:cs typeface="Segoe UI" panose="020B0502040204020203" pitchFamily="34" charset="0"/>
            </a:endParaRPr>
          </a:p>
          <a:p>
            <a:r>
              <a:rPr lang="en-US" sz="1400" dirty="0">
                <a:cs typeface="Segoe UI" panose="020B0502040204020203" pitchFamily="34" charset="0"/>
              </a:rPr>
              <a:t>Useful for</a:t>
            </a:r>
          </a:p>
          <a:p>
            <a:pPr lvl="1"/>
            <a:r>
              <a:rPr lang="en-US" sz="1400" dirty="0">
                <a:cs typeface="Segoe UI" panose="020B0502040204020203" pitchFamily="34" charset="0"/>
              </a:rPr>
              <a:t>Gradual application upgrade</a:t>
            </a:r>
          </a:p>
          <a:p>
            <a:pPr lvl="1"/>
            <a:r>
              <a:rPr lang="en-US" sz="1400" dirty="0">
                <a:cs typeface="Segoe UI" panose="020B0502040204020203" pitchFamily="34" charset="0"/>
              </a:rPr>
              <a:t>Application migration to Azure</a:t>
            </a:r>
          </a:p>
          <a:p>
            <a:pPr lvl="1"/>
            <a:r>
              <a:rPr lang="en-US" sz="1400" dirty="0">
                <a:cs typeface="Segoe UI" panose="020B0502040204020203" pitchFamily="34" charset="0"/>
              </a:rPr>
              <a:t>Cloud bursting for more capacity</a:t>
            </a:r>
            <a:endParaRPr lang="en-IN" sz="1400" dirty="0">
              <a:cs typeface="Segoe UI" panose="020B0502040204020203" pitchFamily="34" charset="0"/>
            </a:endParaRPr>
          </a:p>
        </p:txBody>
      </p:sp>
      <p:pic>
        <p:nvPicPr>
          <p:cNvPr id="5" name="Picture 4" descr="A diagram of a software&#10;&#10;Description automatically generated">
            <a:extLst>
              <a:ext uri="{FF2B5EF4-FFF2-40B4-BE49-F238E27FC236}">
                <a16:creationId xmlns:a16="http://schemas.microsoft.com/office/drawing/2014/main" id="{4F8A572B-A96D-BDBE-80DB-DF331174394E}"/>
              </a:ext>
            </a:extLst>
          </p:cNvPr>
          <p:cNvPicPr>
            <a:picLocks noChangeAspect="1"/>
          </p:cNvPicPr>
          <p:nvPr/>
        </p:nvPicPr>
        <p:blipFill>
          <a:blip r:embed="rId2"/>
          <a:stretch>
            <a:fillRect/>
          </a:stretch>
        </p:blipFill>
        <p:spPr>
          <a:xfrm>
            <a:off x="4987672" y="965771"/>
            <a:ext cx="6389346" cy="4935768"/>
          </a:xfrm>
          <a:prstGeom prst="rect">
            <a:avLst/>
          </a:prstGeom>
        </p:spPr>
      </p:pic>
    </p:spTree>
    <p:extLst>
      <p:ext uri="{BB962C8B-B14F-4D97-AF65-F5344CB8AC3E}">
        <p14:creationId xmlns:p14="http://schemas.microsoft.com/office/powerpoint/2010/main" val="1900396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83E-9609-4B6D-D818-BE26D0B51A93}"/>
              </a:ext>
            </a:extLst>
          </p:cNvPr>
          <p:cNvSpPr>
            <a:spLocks noGrp="1"/>
          </p:cNvSpPr>
          <p:nvPr>
            <p:ph type="title"/>
          </p:nvPr>
        </p:nvSpPr>
        <p:spPr>
          <a:xfrm>
            <a:off x="876693" y="741391"/>
            <a:ext cx="3455821" cy="1616203"/>
          </a:xfrm>
        </p:spPr>
        <p:txBody>
          <a:bodyPr anchor="b">
            <a:normAutofit/>
          </a:bodyPr>
          <a:lstStyle/>
          <a:p>
            <a:r>
              <a:rPr lang="en-IN" sz="3200"/>
              <a:t>TM Routing - Performance</a:t>
            </a:r>
          </a:p>
        </p:txBody>
      </p:sp>
      <p:sp>
        <p:nvSpPr>
          <p:cNvPr id="3" name="Content Placeholder 2">
            <a:extLst>
              <a:ext uri="{FF2B5EF4-FFF2-40B4-BE49-F238E27FC236}">
                <a16:creationId xmlns:a16="http://schemas.microsoft.com/office/drawing/2014/main" id="{A303A78E-84D3-3F38-F7FE-9D7751AF4C3E}"/>
              </a:ext>
            </a:extLst>
          </p:cNvPr>
          <p:cNvSpPr>
            <a:spLocks noGrp="1"/>
          </p:cNvSpPr>
          <p:nvPr>
            <p:ph idx="1"/>
          </p:nvPr>
        </p:nvSpPr>
        <p:spPr>
          <a:xfrm>
            <a:off x="876693" y="2533476"/>
            <a:ext cx="3455821" cy="3447832"/>
          </a:xfrm>
        </p:spPr>
        <p:txBody>
          <a:bodyPr anchor="t">
            <a:normAutofit/>
          </a:bodyPr>
          <a:lstStyle/>
          <a:p>
            <a:r>
              <a:rPr lang="en-US" sz="1300"/>
              <a:t> Traffic Manager maintains an Internet Latency Table to track the round-trip time between IP address ranges and each Azure datacenter.</a:t>
            </a:r>
          </a:p>
          <a:p>
            <a:r>
              <a:rPr lang="en-US" sz="1300"/>
              <a:t> 'Performance' traffic-routing method determines the closest endpoint by measuring network latency.</a:t>
            </a:r>
          </a:p>
          <a:p>
            <a:pPr lvl="1"/>
            <a:r>
              <a:rPr lang="en-US" sz="1300"/>
              <a:t>Traffic Manager looks up the source IP address of the incoming DNS request in the Internet Latency Table. Traffic Manager then chooses an available endpoint in the Azure datacenter that has the lowest latency for that IP address range. Then Traffic Manager returns that endpoint in the DNS response.</a:t>
            </a:r>
            <a:endParaRPr lang="en-IN" sz="1300"/>
          </a:p>
        </p:txBody>
      </p:sp>
      <p:pic>
        <p:nvPicPr>
          <p:cNvPr id="5" name="Picture 4" descr="A diagram of a computer network&#10;&#10;Description automatically generated">
            <a:extLst>
              <a:ext uri="{FF2B5EF4-FFF2-40B4-BE49-F238E27FC236}">
                <a16:creationId xmlns:a16="http://schemas.microsoft.com/office/drawing/2014/main" id="{9F10EC80-C08C-1CA7-1B90-02AF7307DD9A}"/>
              </a:ext>
            </a:extLst>
          </p:cNvPr>
          <p:cNvPicPr>
            <a:picLocks noChangeAspect="1"/>
          </p:cNvPicPr>
          <p:nvPr/>
        </p:nvPicPr>
        <p:blipFill>
          <a:blip r:embed="rId2"/>
          <a:stretch>
            <a:fillRect/>
          </a:stretch>
        </p:blipFill>
        <p:spPr>
          <a:xfrm>
            <a:off x="4987672" y="1141478"/>
            <a:ext cx="6389346" cy="4584353"/>
          </a:xfrm>
          <a:prstGeom prst="rect">
            <a:avLst/>
          </a:prstGeom>
        </p:spPr>
      </p:pic>
    </p:spTree>
    <p:extLst>
      <p:ext uri="{BB962C8B-B14F-4D97-AF65-F5344CB8AC3E}">
        <p14:creationId xmlns:p14="http://schemas.microsoft.com/office/powerpoint/2010/main" val="2377252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A512-4B73-4C8E-BB9D-D7DE641BBDAA}"/>
              </a:ext>
            </a:extLst>
          </p:cNvPr>
          <p:cNvSpPr>
            <a:spLocks noGrp="1"/>
          </p:cNvSpPr>
          <p:nvPr>
            <p:ph type="title"/>
          </p:nvPr>
        </p:nvSpPr>
        <p:spPr>
          <a:xfrm>
            <a:off x="876693" y="741391"/>
            <a:ext cx="3455821" cy="1616203"/>
          </a:xfrm>
        </p:spPr>
        <p:txBody>
          <a:bodyPr anchor="b">
            <a:normAutofit/>
          </a:bodyPr>
          <a:lstStyle/>
          <a:p>
            <a:r>
              <a:rPr lang="en-IN" sz="3200"/>
              <a:t>TM Routing - Geographic</a:t>
            </a:r>
          </a:p>
        </p:txBody>
      </p:sp>
      <p:sp>
        <p:nvSpPr>
          <p:cNvPr id="3" name="Content Placeholder 2">
            <a:extLst>
              <a:ext uri="{FF2B5EF4-FFF2-40B4-BE49-F238E27FC236}">
                <a16:creationId xmlns:a16="http://schemas.microsoft.com/office/drawing/2014/main" id="{A12C769C-C32D-C923-0130-05E669621E6D}"/>
              </a:ext>
            </a:extLst>
          </p:cNvPr>
          <p:cNvSpPr>
            <a:spLocks noGrp="1"/>
          </p:cNvSpPr>
          <p:nvPr>
            <p:ph idx="1"/>
          </p:nvPr>
        </p:nvSpPr>
        <p:spPr>
          <a:xfrm>
            <a:off x="876693" y="2533476"/>
            <a:ext cx="3455821" cy="3447832"/>
          </a:xfrm>
        </p:spPr>
        <p:txBody>
          <a:bodyPr anchor="t">
            <a:normAutofit/>
          </a:bodyPr>
          <a:lstStyle/>
          <a:p>
            <a:r>
              <a:rPr lang="en-US" sz="1900"/>
              <a:t>Users get directed to specific endpoints: Azure, External, or Nested. Matching is based on the geographic location that the DNS query originates from.</a:t>
            </a:r>
          </a:p>
          <a:p>
            <a:r>
              <a:rPr lang="en-US" sz="1900"/>
              <a:t>With this routing method, it enables you to be in compliance with data sovereignty mandates, localization of content &amp; user experience and measuring traffic from different regions. </a:t>
            </a:r>
            <a:endParaRPr lang="en-IN" sz="1900"/>
          </a:p>
        </p:txBody>
      </p:sp>
      <p:pic>
        <p:nvPicPr>
          <p:cNvPr id="5" name="Picture 4" descr="A diagram of a network&#10;&#10;Description automatically generated">
            <a:extLst>
              <a:ext uri="{FF2B5EF4-FFF2-40B4-BE49-F238E27FC236}">
                <a16:creationId xmlns:a16="http://schemas.microsoft.com/office/drawing/2014/main" id="{3B055D39-B94E-25C8-A1D5-A3CD940F1E35}"/>
              </a:ext>
            </a:extLst>
          </p:cNvPr>
          <p:cNvPicPr>
            <a:picLocks noChangeAspect="1"/>
          </p:cNvPicPr>
          <p:nvPr/>
        </p:nvPicPr>
        <p:blipFill>
          <a:blip r:embed="rId2"/>
          <a:stretch>
            <a:fillRect/>
          </a:stretch>
        </p:blipFill>
        <p:spPr>
          <a:xfrm>
            <a:off x="4987672" y="941810"/>
            <a:ext cx="6389346" cy="4983690"/>
          </a:xfrm>
          <a:prstGeom prst="rect">
            <a:avLst/>
          </a:prstGeom>
        </p:spPr>
      </p:pic>
    </p:spTree>
    <p:extLst>
      <p:ext uri="{BB962C8B-B14F-4D97-AF65-F5344CB8AC3E}">
        <p14:creationId xmlns:p14="http://schemas.microsoft.com/office/powerpoint/2010/main" val="1465533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EF6F-BAD1-62A5-8E62-1BCD26838AAF}"/>
              </a:ext>
            </a:extLst>
          </p:cNvPr>
          <p:cNvSpPr>
            <a:spLocks noGrp="1"/>
          </p:cNvSpPr>
          <p:nvPr>
            <p:ph type="title"/>
          </p:nvPr>
        </p:nvSpPr>
        <p:spPr/>
        <p:txBody>
          <a:bodyPr/>
          <a:lstStyle/>
          <a:p>
            <a:r>
              <a:rPr lang="en-IN" dirty="0"/>
              <a:t>TM Routing – Geographic                 …contd.</a:t>
            </a:r>
          </a:p>
        </p:txBody>
      </p:sp>
      <p:sp>
        <p:nvSpPr>
          <p:cNvPr id="3" name="Content Placeholder 2">
            <a:extLst>
              <a:ext uri="{FF2B5EF4-FFF2-40B4-BE49-F238E27FC236}">
                <a16:creationId xmlns:a16="http://schemas.microsoft.com/office/drawing/2014/main" id="{E7CCD183-1A57-385E-60DD-DCC5FF3467A4}"/>
              </a:ext>
            </a:extLst>
          </p:cNvPr>
          <p:cNvSpPr>
            <a:spLocks noGrp="1"/>
          </p:cNvSpPr>
          <p:nvPr>
            <p:ph idx="1"/>
          </p:nvPr>
        </p:nvSpPr>
        <p:spPr/>
        <p:txBody>
          <a:bodyPr/>
          <a:lstStyle/>
          <a:p>
            <a:r>
              <a:rPr lang="en-US" dirty="0"/>
              <a:t>A geographic region can be at following levels of granularity</a:t>
            </a:r>
          </a:p>
          <a:p>
            <a:pPr lvl="1"/>
            <a:r>
              <a:rPr lang="en-US" dirty="0"/>
              <a:t>World, Regional grouping (e.g. Africa, Middle-east, Europe, Asia-pacific), Country/Region (India, Peru, Hong-</a:t>
            </a:r>
            <a:r>
              <a:rPr lang="en-US" dirty="0" err="1"/>
              <a:t>kong</a:t>
            </a:r>
            <a:r>
              <a:rPr lang="en-US" dirty="0"/>
              <a:t>), State/Province (USA-California, Australia-</a:t>
            </a:r>
            <a:r>
              <a:rPr lang="en-US" dirty="0" err="1"/>
              <a:t>Qeensland</a:t>
            </a:r>
            <a:r>
              <a:rPr lang="en-US" dirty="0"/>
              <a:t>)</a:t>
            </a:r>
          </a:p>
          <a:p>
            <a:r>
              <a:rPr lang="en-US" dirty="0"/>
              <a:t>TM Look-up starts from more specific to more general</a:t>
            </a:r>
          </a:p>
          <a:p>
            <a:r>
              <a:rPr lang="en-US" dirty="0"/>
              <a:t>If a user’s region is listed under two different endpoints’ geographic mapping, Traffic Manager selects the endpoint with the lowest granularity.</a:t>
            </a:r>
          </a:p>
          <a:p>
            <a:r>
              <a:rPr lang="en-US" dirty="0"/>
              <a:t>If a query is coming from a geographic region that has no mapping in that profile, Traffic Manager returns a NODATA response. </a:t>
            </a:r>
          </a:p>
          <a:p>
            <a:endParaRPr lang="en-US" dirty="0"/>
          </a:p>
        </p:txBody>
      </p:sp>
    </p:spTree>
    <p:extLst>
      <p:ext uri="{BB962C8B-B14F-4D97-AF65-F5344CB8AC3E}">
        <p14:creationId xmlns:p14="http://schemas.microsoft.com/office/powerpoint/2010/main" val="1731470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EF6F-BAD1-62A5-8E62-1BCD26838AAF}"/>
              </a:ext>
            </a:extLst>
          </p:cNvPr>
          <p:cNvSpPr>
            <a:spLocks noGrp="1"/>
          </p:cNvSpPr>
          <p:nvPr>
            <p:ph type="title"/>
          </p:nvPr>
        </p:nvSpPr>
        <p:spPr/>
        <p:txBody>
          <a:bodyPr/>
          <a:lstStyle/>
          <a:p>
            <a:r>
              <a:rPr lang="en-IN" dirty="0"/>
              <a:t>TM Routing – Nested Profiles</a:t>
            </a:r>
          </a:p>
        </p:txBody>
      </p:sp>
      <p:sp>
        <p:nvSpPr>
          <p:cNvPr id="3" name="Content Placeholder 2">
            <a:extLst>
              <a:ext uri="{FF2B5EF4-FFF2-40B4-BE49-F238E27FC236}">
                <a16:creationId xmlns:a16="http://schemas.microsoft.com/office/drawing/2014/main" id="{E7CCD183-1A57-385E-60DD-DCC5FF3467A4}"/>
              </a:ext>
            </a:extLst>
          </p:cNvPr>
          <p:cNvSpPr>
            <a:spLocks noGrp="1"/>
          </p:cNvSpPr>
          <p:nvPr>
            <p:ph idx="1"/>
          </p:nvPr>
        </p:nvSpPr>
        <p:spPr/>
        <p:txBody>
          <a:bodyPr>
            <a:normAutofit fontScale="92500" lnSpcReduction="10000"/>
          </a:bodyPr>
          <a:lstStyle/>
          <a:p>
            <a:r>
              <a:rPr lang="en-US" dirty="0"/>
              <a:t>Each Traffic Manager profile specifies a single traffic-routing method, sometimes not sufficient</a:t>
            </a:r>
          </a:p>
          <a:p>
            <a:r>
              <a:rPr lang="en-US" dirty="0"/>
              <a:t>Nest Traffic Manager profiles to combine the benefits of more than one traffic-routing method</a:t>
            </a:r>
          </a:p>
          <a:p>
            <a:r>
              <a:rPr lang="en-US" dirty="0"/>
              <a:t>To create a nested profile, you add a 'child' profile as an endpoint to a 'parent' profile.</a:t>
            </a:r>
          </a:p>
          <a:p>
            <a:r>
              <a:rPr lang="en-US" b="1" dirty="0" err="1"/>
              <a:t>MinChildEndpoints</a:t>
            </a:r>
            <a:endParaRPr lang="en-US" b="1" dirty="0"/>
          </a:p>
          <a:p>
            <a:pPr lvl="1"/>
            <a:r>
              <a:rPr lang="en-US" dirty="0"/>
              <a:t>This parameter with a default value of 1 is created when you create a child profile.</a:t>
            </a:r>
          </a:p>
          <a:p>
            <a:pPr lvl="1"/>
            <a:r>
              <a:rPr lang="en-US" dirty="0"/>
              <a:t>Determines the minimum number of endpoints that must be available in the child profile for it to be healthy</a:t>
            </a:r>
          </a:p>
          <a:p>
            <a:pPr lvl="1"/>
            <a:r>
              <a:rPr lang="en-US" dirty="0"/>
              <a:t>Below this threshold, the parent profile will consider the entire child profile as unavailable, and direct traffic to the other parent profile endpoints.</a:t>
            </a:r>
          </a:p>
        </p:txBody>
      </p:sp>
    </p:spTree>
    <p:extLst>
      <p:ext uri="{BB962C8B-B14F-4D97-AF65-F5344CB8AC3E}">
        <p14:creationId xmlns:p14="http://schemas.microsoft.com/office/powerpoint/2010/main" val="2492996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EF6F-BAD1-62A5-8E62-1BCD26838AAF}"/>
              </a:ext>
            </a:extLst>
          </p:cNvPr>
          <p:cNvSpPr>
            <a:spLocks noGrp="1"/>
          </p:cNvSpPr>
          <p:nvPr>
            <p:ph type="title"/>
          </p:nvPr>
        </p:nvSpPr>
        <p:spPr>
          <a:xfrm>
            <a:off x="630936" y="639520"/>
            <a:ext cx="3973722" cy="1719072"/>
          </a:xfrm>
        </p:spPr>
        <p:txBody>
          <a:bodyPr anchor="b">
            <a:normAutofit/>
          </a:bodyPr>
          <a:lstStyle/>
          <a:p>
            <a:r>
              <a:rPr lang="en-IN" sz="2600" b="1" dirty="0"/>
              <a:t>Example Nested Profiles – Combining Performance &amp; Weighted Routing</a:t>
            </a:r>
          </a:p>
        </p:txBody>
      </p:sp>
      <p:sp>
        <p:nvSpPr>
          <p:cNvPr id="3" name="Content Placeholder 2">
            <a:extLst>
              <a:ext uri="{FF2B5EF4-FFF2-40B4-BE49-F238E27FC236}">
                <a16:creationId xmlns:a16="http://schemas.microsoft.com/office/drawing/2014/main" id="{E7CCD183-1A57-385E-60DD-DCC5FF3467A4}"/>
              </a:ext>
            </a:extLst>
          </p:cNvPr>
          <p:cNvSpPr>
            <a:spLocks noGrp="1"/>
          </p:cNvSpPr>
          <p:nvPr>
            <p:ph idx="1"/>
          </p:nvPr>
        </p:nvSpPr>
        <p:spPr>
          <a:xfrm>
            <a:off x="630936" y="2807208"/>
            <a:ext cx="3429000" cy="3410712"/>
          </a:xfrm>
        </p:spPr>
        <p:txBody>
          <a:bodyPr anchor="t">
            <a:normAutofit/>
          </a:bodyPr>
          <a:lstStyle/>
          <a:p>
            <a:r>
              <a:rPr lang="en-US" sz="1900" dirty="0"/>
              <a:t>deployed an application in the following Azure regions: West US, West Europe, and East Asia in Perf profile</a:t>
            </a:r>
          </a:p>
          <a:p>
            <a:r>
              <a:rPr lang="en-US" sz="1900" dirty="0"/>
              <a:t>Test and update before wide deployment – deployed only in WE region.</a:t>
            </a:r>
          </a:p>
          <a:p>
            <a:r>
              <a:rPr lang="en-US" sz="1900" dirty="0"/>
              <a:t>Only small traffic should come to the test update in WE</a:t>
            </a:r>
          </a:p>
          <a:p>
            <a:r>
              <a:rPr lang="en-US" sz="1900" dirty="0"/>
              <a:t>Can’t use perf. Create Child profile with Weighted routing</a:t>
            </a:r>
          </a:p>
        </p:txBody>
      </p:sp>
      <p:pic>
        <p:nvPicPr>
          <p:cNvPr id="5" name="Picture 4">
            <a:extLst>
              <a:ext uri="{FF2B5EF4-FFF2-40B4-BE49-F238E27FC236}">
                <a16:creationId xmlns:a16="http://schemas.microsoft.com/office/drawing/2014/main" id="{71539CCD-3CEB-A1CF-DD9D-E28404661789}"/>
              </a:ext>
            </a:extLst>
          </p:cNvPr>
          <p:cNvPicPr>
            <a:picLocks noChangeAspect="1"/>
          </p:cNvPicPr>
          <p:nvPr/>
        </p:nvPicPr>
        <p:blipFill>
          <a:blip r:embed="rId2"/>
          <a:stretch>
            <a:fillRect/>
          </a:stretch>
        </p:blipFill>
        <p:spPr>
          <a:xfrm>
            <a:off x="4654296" y="1245699"/>
            <a:ext cx="6903720" cy="4366601"/>
          </a:xfrm>
          <a:prstGeom prst="rect">
            <a:avLst/>
          </a:prstGeom>
        </p:spPr>
      </p:pic>
    </p:spTree>
    <p:extLst>
      <p:ext uri="{BB962C8B-B14F-4D97-AF65-F5344CB8AC3E}">
        <p14:creationId xmlns:p14="http://schemas.microsoft.com/office/powerpoint/2010/main" val="1270878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EF6F-BAD1-62A5-8E62-1BCD26838AAF}"/>
              </a:ext>
            </a:extLst>
          </p:cNvPr>
          <p:cNvSpPr>
            <a:spLocks noGrp="1"/>
          </p:cNvSpPr>
          <p:nvPr>
            <p:ph type="title"/>
          </p:nvPr>
        </p:nvSpPr>
        <p:spPr>
          <a:xfrm>
            <a:off x="630936" y="457200"/>
            <a:ext cx="4343400" cy="1929384"/>
          </a:xfrm>
        </p:spPr>
        <p:txBody>
          <a:bodyPr anchor="ctr">
            <a:normAutofit/>
          </a:bodyPr>
          <a:lstStyle/>
          <a:p>
            <a:r>
              <a:rPr lang="en-IN" b="1"/>
              <a:t>Nested Profiles – Endpoint monitoring</a:t>
            </a:r>
          </a:p>
        </p:txBody>
      </p:sp>
      <p:sp>
        <p:nvSpPr>
          <p:cNvPr id="3" name="Content Placeholder 2">
            <a:extLst>
              <a:ext uri="{FF2B5EF4-FFF2-40B4-BE49-F238E27FC236}">
                <a16:creationId xmlns:a16="http://schemas.microsoft.com/office/drawing/2014/main" id="{E7CCD183-1A57-385E-60DD-DCC5FF3467A4}"/>
              </a:ext>
            </a:extLst>
          </p:cNvPr>
          <p:cNvSpPr>
            <a:spLocks noGrp="1"/>
          </p:cNvSpPr>
          <p:nvPr>
            <p:ph idx="1"/>
          </p:nvPr>
        </p:nvSpPr>
        <p:spPr>
          <a:xfrm>
            <a:off x="5541263" y="457200"/>
            <a:ext cx="6007608" cy="1929384"/>
          </a:xfrm>
        </p:spPr>
        <p:txBody>
          <a:bodyPr anchor="ctr">
            <a:normAutofit/>
          </a:bodyPr>
          <a:lstStyle/>
          <a:p>
            <a:r>
              <a:rPr lang="en-US" sz="1700" dirty="0"/>
              <a:t>Is it okay to route all traffic to the trial deployment? If not, change the profile parameter value to 2</a:t>
            </a:r>
          </a:p>
          <a:p>
            <a:r>
              <a:rPr lang="en-US" sz="1700" dirty="0"/>
              <a:t>The parent profile will consider whole WE down because it needs minimum of 2 endpoints to consider it up and running.</a:t>
            </a:r>
          </a:p>
        </p:txBody>
      </p:sp>
      <p:pic>
        <p:nvPicPr>
          <p:cNvPr id="6" name="Picture 5">
            <a:extLst>
              <a:ext uri="{FF2B5EF4-FFF2-40B4-BE49-F238E27FC236}">
                <a16:creationId xmlns:a16="http://schemas.microsoft.com/office/drawing/2014/main" id="{C88F4DCA-FE83-7ADC-24F7-B9462F5D8166}"/>
              </a:ext>
            </a:extLst>
          </p:cNvPr>
          <p:cNvPicPr>
            <a:picLocks noChangeAspect="1"/>
          </p:cNvPicPr>
          <p:nvPr/>
        </p:nvPicPr>
        <p:blipFill>
          <a:blip r:embed="rId2"/>
          <a:stretch>
            <a:fillRect/>
          </a:stretch>
        </p:blipFill>
        <p:spPr>
          <a:xfrm>
            <a:off x="466344" y="2624960"/>
            <a:ext cx="5468112" cy="3567944"/>
          </a:xfrm>
          <a:prstGeom prst="rect">
            <a:avLst/>
          </a:prstGeom>
        </p:spPr>
      </p:pic>
      <p:pic>
        <p:nvPicPr>
          <p:cNvPr id="8" name="Picture 7">
            <a:extLst>
              <a:ext uri="{FF2B5EF4-FFF2-40B4-BE49-F238E27FC236}">
                <a16:creationId xmlns:a16="http://schemas.microsoft.com/office/drawing/2014/main" id="{75916B25-421B-0781-C8F1-B02370CC8B2D}"/>
              </a:ext>
            </a:extLst>
          </p:cNvPr>
          <p:cNvPicPr>
            <a:picLocks noChangeAspect="1"/>
          </p:cNvPicPr>
          <p:nvPr/>
        </p:nvPicPr>
        <p:blipFill>
          <a:blip r:embed="rId3"/>
          <a:stretch>
            <a:fillRect/>
          </a:stretch>
        </p:blipFill>
        <p:spPr>
          <a:xfrm>
            <a:off x="6254496" y="2843686"/>
            <a:ext cx="5468112" cy="3130492"/>
          </a:xfrm>
          <a:prstGeom prst="rect">
            <a:avLst/>
          </a:prstGeom>
        </p:spPr>
      </p:pic>
    </p:spTree>
    <p:extLst>
      <p:ext uri="{BB962C8B-B14F-4D97-AF65-F5344CB8AC3E}">
        <p14:creationId xmlns:p14="http://schemas.microsoft.com/office/powerpoint/2010/main" val="121122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Basic Concepts &amp; Terminologies</a:t>
            </a:r>
          </a:p>
        </p:txBody>
      </p:sp>
      <p:sp>
        <p:nvSpPr>
          <p:cNvPr id="3" name="Content Placeholder 2">
            <a:extLst>
              <a:ext uri="{FF2B5EF4-FFF2-40B4-BE49-F238E27FC236}">
                <a16:creationId xmlns:a16="http://schemas.microsoft.com/office/drawing/2014/main" id="{DAD3A377-F9A6-480A-AA95-CD86836E6256}"/>
              </a:ext>
            </a:extLst>
          </p:cNvPr>
          <p:cNvSpPr>
            <a:spLocks noGrp="1"/>
          </p:cNvSpPr>
          <p:nvPr>
            <p:ph idx="1"/>
          </p:nvPr>
        </p:nvSpPr>
        <p:spPr/>
        <p:txBody>
          <a:bodyPr/>
          <a:lstStyle/>
          <a:p>
            <a:r>
              <a:rPr lang="en-IN"/>
              <a:t>Cloud (same as internet?)</a:t>
            </a:r>
          </a:p>
          <a:p>
            <a:r>
              <a:rPr lang="en-IN"/>
              <a:t>IT Resource</a:t>
            </a:r>
          </a:p>
          <a:p>
            <a:r>
              <a:rPr lang="en-IN"/>
              <a:t>On-Premise</a:t>
            </a:r>
          </a:p>
          <a:p>
            <a:r>
              <a:rPr lang="en-IN"/>
              <a:t>Cloud Consumers &amp; Cloud Providers</a:t>
            </a:r>
          </a:p>
          <a:p>
            <a:r>
              <a:rPr lang="en-IN"/>
              <a:t>Scaling</a:t>
            </a:r>
          </a:p>
          <a:p>
            <a:pPr lvl="1"/>
            <a:r>
              <a:rPr lang="en-IN"/>
              <a:t>Vertical (Scale Up)</a:t>
            </a:r>
          </a:p>
          <a:p>
            <a:pPr lvl="1"/>
            <a:r>
              <a:rPr lang="en-IN"/>
              <a:t>Horizontal (Scale Out)</a:t>
            </a:r>
          </a:p>
          <a:p>
            <a:r>
              <a:rPr lang="en-IN"/>
              <a:t>Cloud Service</a:t>
            </a:r>
          </a:p>
          <a:p>
            <a:r>
              <a:rPr lang="en-IN"/>
              <a:t>Cloud Service Consumer</a:t>
            </a:r>
          </a:p>
          <a:p>
            <a:endParaRPr lang="en-IN"/>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2" cstate="hqprint">
            <a:extLst>
              <a:ext uri="{BEBA8EAE-BF5A-486C-A8C5-ECC9F3942E4B}">
                <a14:imgProps xmlns:a14="http://schemas.microsoft.com/office/drawing/2010/main">
                  <a14:imgLayer r:embed="rId3">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9FC172B6-3B40-42EE-BF69-E44FA79BFDB7}"/>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pic>
        <p:nvPicPr>
          <p:cNvPr id="7" name="Picture 6" descr="A screenshot of a stereo&#10;&#10;Description generated with high confidence">
            <a:extLst>
              <a:ext uri="{FF2B5EF4-FFF2-40B4-BE49-F238E27FC236}">
                <a16:creationId xmlns:a16="http://schemas.microsoft.com/office/drawing/2014/main" id="{E2E7DDFD-C3B7-4BF9-87EF-E797C26197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4123" y="2258271"/>
            <a:ext cx="8493985" cy="4506757"/>
          </a:xfrm>
          <a:prstGeom prst="rect">
            <a:avLst/>
          </a:prstGeom>
        </p:spPr>
      </p:pic>
    </p:spTree>
    <p:extLst>
      <p:ext uri="{BB962C8B-B14F-4D97-AF65-F5344CB8AC3E}">
        <p14:creationId xmlns:p14="http://schemas.microsoft.com/office/powerpoint/2010/main" val="86464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AD21-2ACC-44C9-9D27-0EADB6302B9E}"/>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Web-Queue-Worker architecture</a:t>
            </a:r>
          </a:p>
        </p:txBody>
      </p:sp>
      <p:pic>
        <p:nvPicPr>
          <p:cNvPr id="5" name="Picture 4">
            <a:extLst>
              <a:ext uri="{FF2B5EF4-FFF2-40B4-BE49-F238E27FC236}">
                <a16:creationId xmlns:a16="http://schemas.microsoft.com/office/drawing/2014/main" id="{8497657A-748A-48A1-92A3-3F7CD3D3E7D2}"/>
              </a:ext>
            </a:extLst>
          </p:cNvPr>
          <p:cNvPicPr>
            <a:picLocks noChangeAspect="1"/>
          </p:cNvPicPr>
          <p:nvPr/>
        </p:nvPicPr>
        <p:blipFill>
          <a:blip r:embed="rId2"/>
          <a:stretch>
            <a:fillRect/>
          </a:stretch>
        </p:blipFill>
        <p:spPr>
          <a:xfrm>
            <a:off x="838200" y="1876083"/>
            <a:ext cx="10512547" cy="4388988"/>
          </a:xfrm>
          <a:prstGeom prst="rect">
            <a:avLst/>
          </a:prstGeom>
        </p:spPr>
      </p:pic>
    </p:spTree>
    <p:extLst>
      <p:ext uri="{BB962C8B-B14F-4D97-AF65-F5344CB8AC3E}">
        <p14:creationId xmlns:p14="http://schemas.microsoft.com/office/powerpoint/2010/main" val="108135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88903-3D76-4226-A315-521857FB8FB6}"/>
              </a:ext>
            </a:extLst>
          </p:cNvPr>
          <p:cNvSpPr>
            <a:spLocks noGrp="1"/>
          </p:cNvSpPr>
          <p:nvPr>
            <p:ph idx="1"/>
          </p:nvPr>
        </p:nvSpPr>
        <p:spPr>
          <a:xfrm>
            <a:off x="838200" y="934948"/>
            <a:ext cx="10515600" cy="5242015"/>
          </a:xfrm>
        </p:spPr>
        <p:txBody>
          <a:bodyPr>
            <a:normAutofit lnSpcReduction="10000"/>
          </a:bodyPr>
          <a:lstStyle/>
          <a:p>
            <a:r>
              <a:rPr lang="en-US" b="0" i="0">
                <a:solidFill>
                  <a:srgbClr val="171717"/>
                </a:solidFill>
                <a:effectLst/>
                <a:latin typeface="Segoe UI" panose="020B0502040204020203" pitchFamily="34" charset="0"/>
              </a:rPr>
              <a:t>The core components of this architecture are </a:t>
            </a:r>
          </a:p>
          <a:p>
            <a:pPr lvl="1"/>
            <a:r>
              <a:rPr lang="en-US" b="0" i="0">
                <a:solidFill>
                  <a:srgbClr val="171717"/>
                </a:solidFill>
                <a:effectLst/>
                <a:latin typeface="Segoe UI" panose="020B0502040204020203" pitchFamily="34" charset="0"/>
              </a:rPr>
              <a:t>a </a:t>
            </a:r>
            <a:r>
              <a:rPr lang="en-US" b="1" i="0">
                <a:solidFill>
                  <a:srgbClr val="171717"/>
                </a:solidFill>
                <a:effectLst/>
                <a:latin typeface="Segoe UI" panose="020B0502040204020203" pitchFamily="34" charset="0"/>
              </a:rPr>
              <a:t>web front end</a:t>
            </a:r>
            <a:r>
              <a:rPr lang="en-US" b="0" i="0">
                <a:solidFill>
                  <a:srgbClr val="171717"/>
                </a:solidFill>
                <a:effectLst/>
                <a:latin typeface="Segoe UI" panose="020B0502040204020203" pitchFamily="34" charset="0"/>
              </a:rPr>
              <a:t> that serves client requests, </a:t>
            </a:r>
          </a:p>
          <a:p>
            <a:pPr lvl="1"/>
            <a:r>
              <a:rPr lang="en-US" b="0" i="0">
                <a:solidFill>
                  <a:srgbClr val="171717"/>
                </a:solidFill>
                <a:effectLst/>
                <a:latin typeface="Segoe UI" panose="020B0502040204020203" pitchFamily="34" charset="0"/>
              </a:rPr>
              <a:t>a </a:t>
            </a:r>
            <a:r>
              <a:rPr lang="en-US" b="1" i="0">
                <a:solidFill>
                  <a:srgbClr val="171717"/>
                </a:solidFill>
                <a:effectLst/>
                <a:latin typeface="Segoe UI" panose="020B0502040204020203" pitchFamily="34" charset="0"/>
              </a:rPr>
              <a:t>worker</a:t>
            </a:r>
            <a:r>
              <a:rPr lang="en-US" b="0" i="0">
                <a:solidFill>
                  <a:srgbClr val="171717"/>
                </a:solidFill>
                <a:effectLst/>
                <a:latin typeface="Segoe UI" panose="020B0502040204020203" pitchFamily="34" charset="0"/>
              </a:rPr>
              <a:t> that performs resource-intensive tasks, long-running workflows, or batch jobs. </a:t>
            </a:r>
          </a:p>
          <a:p>
            <a:pPr lvl="1"/>
            <a:r>
              <a:rPr lang="en-US" b="0" i="0">
                <a:solidFill>
                  <a:srgbClr val="171717"/>
                </a:solidFill>
                <a:effectLst/>
                <a:latin typeface="Segoe UI" panose="020B0502040204020203" pitchFamily="34" charset="0"/>
              </a:rPr>
              <a:t>a </a:t>
            </a:r>
            <a:r>
              <a:rPr lang="en-US" b="1" i="0">
                <a:solidFill>
                  <a:srgbClr val="171717"/>
                </a:solidFill>
                <a:effectLst/>
                <a:latin typeface="Segoe UI" panose="020B0502040204020203" pitchFamily="34" charset="0"/>
              </a:rPr>
              <a:t>message queue - </a:t>
            </a:r>
            <a:r>
              <a:rPr lang="en-US" b="0" i="0">
                <a:solidFill>
                  <a:srgbClr val="171717"/>
                </a:solidFill>
                <a:effectLst/>
                <a:latin typeface="Segoe UI" panose="020B0502040204020203" pitchFamily="34" charset="0"/>
              </a:rPr>
              <a:t>the web front end communicates with the worker through it.</a:t>
            </a:r>
          </a:p>
          <a:p>
            <a:pPr algn="l"/>
            <a:r>
              <a:rPr lang="en-US" b="0" i="0">
                <a:solidFill>
                  <a:srgbClr val="171717"/>
                </a:solidFill>
                <a:effectLst/>
                <a:latin typeface="Segoe UI" panose="020B0502040204020203" pitchFamily="34" charset="0"/>
              </a:rPr>
              <a:t>Other components that are commonly incorporated into this architecture include:</a:t>
            </a:r>
          </a:p>
          <a:p>
            <a:pPr lvl="1"/>
            <a:r>
              <a:rPr lang="en-US" b="0" i="0">
                <a:solidFill>
                  <a:srgbClr val="171717"/>
                </a:solidFill>
                <a:effectLst/>
                <a:latin typeface="Segoe UI" panose="020B0502040204020203" pitchFamily="34" charset="0"/>
              </a:rPr>
              <a:t>One or more databases.</a:t>
            </a:r>
          </a:p>
          <a:p>
            <a:pPr lvl="1"/>
            <a:r>
              <a:rPr lang="en-US" b="0" i="0">
                <a:solidFill>
                  <a:srgbClr val="171717"/>
                </a:solidFill>
                <a:effectLst/>
                <a:latin typeface="Segoe UI" panose="020B0502040204020203" pitchFamily="34" charset="0"/>
              </a:rPr>
              <a:t>A cache to store values from the database for quick reads.</a:t>
            </a:r>
          </a:p>
          <a:p>
            <a:pPr lvl="1"/>
            <a:r>
              <a:rPr lang="en-US" b="0" i="0">
                <a:solidFill>
                  <a:srgbClr val="171717"/>
                </a:solidFill>
                <a:effectLst/>
                <a:latin typeface="Segoe UI" panose="020B0502040204020203" pitchFamily="34" charset="0"/>
              </a:rPr>
              <a:t>CDN to serve static content</a:t>
            </a:r>
          </a:p>
          <a:p>
            <a:pPr lvl="1"/>
            <a:r>
              <a:rPr lang="en-US" b="0" i="0">
                <a:solidFill>
                  <a:srgbClr val="171717"/>
                </a:solidFill>
                <a:effectLst/>
                <a:latin typeface="Segoe UI" panose="020B0502040204020203" pitchFamily="34" charset="0"/>
              </a:rPr>
              <a:t>Remote services, such as email or SMS service. Often these are provided by third parties.</a:t>
            </a:r>
          </a:p>
          <a:p>
            <a:pPr lvl="1"/>
            <a:r>
              <a:rPr lang="en-US" b="0" i="0">
                <a:solidFill>
                  <a:srgbClr val="171717"/>
                </a:solidFill>
                <a:effectLst/>
                <a:latin typeface="Segoe UI" panose="020B0502040204020203" pitchFamily="34" charset="0"/>
              </a:rPr>
              <a:t>Identity provider for authentication.</a:t>
            </a:r>
          </a:p>
          <a:p>
            <a:endParaRPr lang="en-IN"/>
          </a:p>
        </p:txBody>
      </p:sp>
    </p:spTree>
    <p:extLst>
      <p:ext uri="{BB962C8B-B14F-4D97-AF65-F5344CB8AC3E}">
        <p14:creationId xmlns:p14="http://schemas.microsoft.com/office/powerpoint/2010/main" val="2192185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7275D-5908-4DEC-ADCA-B3FD0612049B}"/>
              </a:ext>
            </a:extLst>
          </p:cNvPr>
          <p:cNvSpPr>
            <a:spLocks noGrp="1"/>
          </p:cNvSpPr>
          <p:nvPr>
            <p:ph idx="1"/>
          </p:nvPr>
        </p:nvSpPr>
        <p:spPr>
          <a:xfrm>
            <a:off x="838200" y="1037690"/>
            <a:ext cx="10515600" cy="5139273"/>
          </a:xfrm>
        </p:spPr>
        <p:txBody>
          <a:bodyPr/>
          <a:lstStyle/>
          <a:p>
            <a:pPr algn="l"/>
            <a:r>
              <a:rPr lang="en-US" b="0" i="0">
                <a:solidFill>
                  <a:srgbClr val="171717"/>
                </a:solidFill>
                <a:effectLst/>
                <a:latin typeface="Segoe UI" panose="020B0502040204020203" pitchFamily="34" charset="0"/>
              </a:rPr>
              <a:t>The web and worker are both stateless. </a:t>
            </a:r>
          </a:p>
          <a:p>
            <a:pPr algn="l"/>
            <a:r>
              <a:rPr lang="en-US" b="0" i="0">
                <a:solidFill>
                  <a:srgbClr val="171717"/>
                </a:solidFill>
                <a:effectLst/>
                <a:latin typeface="Segoe UI" panose="020B0502040204020203" pitchFamily="34" charset="0"/>
              </a:rPr>
              <a:t>Session state can be stored in a distributed cache.</a:t>
            </a:r>
          </a:p>
          <a:p>
            <a:pPr algn="l"/>
            <a:r>
              <a:rPr lang="en-US" b="0" i="0">
                <a:solidFill>
                  <a:srgbClr val="171717"/>
                </a:solidFill>
                <a:effectLst/>
                <a:latin typeface="Segoe UI" panose="020B0502040204020203" pitchFamily="34" charset="0"/>
              </a:rPr>
              <a:t>Any long-running work is done asynchronously by the worker.</a:t>
            </a:r>
          </a:p>
          <a:p>
            <a:pPr algn="l"/>
            <a:r>
              <a:rPr lang="en-US" b="0" i="0">
                <a:solidFill>
                  <a:srgbClr val="171717"/>
                </a:solidFill>
                <a:effectLst/>
                <a:latin typeface="Segoe UI" panose="020B0502040204020203" pitchFamily="34" charset="0"/>
              </a:rPr>
              <a:t>The worker can be triggered by messages on the queue or run on a schedule for batch processing. </a:t>
            </a:r>
          </a:p>
          <a:p>
            <a:pPr lvl="1"/>
            <a:r>
              <a:rPr lang="en-US" b="0" i="0">
                <a:solidFill>
                  <a:srgbClr val="171717"/>
                </a:solidFill>
                <a:effectLst/>
                <a:latin typeface="Segoe UI" panose="020B0502040204020203" pitchFamily="34" charset="0"/>
              </a:rPr>
              <a:t>The worker is an optional component. If there are no long-running operations, the worker can be omitted.</a:t>
            </a:r>
          </a:p>
          <a:p>
            <a:pPr algn="l"/>
            <a:r>
              <a:rPr lang="en-US" b="0" i="0">
                <a:solidFill>
                  <a:srgbClr val="171717"/>
                </a:solidFill>
                <a:effectLst/>
                <a:latin typeface="Segoe UI" panose="020B0502040204020203" pitchFamily="34" charset="0"/>
              </a:rPr>
              <a:t>The front end might consist of a web API. </a:t>
            </a:r>
          </a:p>
          <a:p>
            <a:pPr algn="l"/>
            <a:r>
              <a:rPr lang="en-US" b="0" i="0">
                <a:solidFill>
                  <a:srgbClr val="171717"/>
                </a:solidFill>
                <a:effectLst/>
                <a:latin typeface="Segoe UI" panose="020B0502040204020203" pitchFamily="34" charset="0"/>
              </a:rPr>
              <a:t>On the client side, the web API can be consumed by a single-page application that makes AJAX calls, or by a native client application.</a:t>
            </a:r>
          </a:p>
          <a:p>
            <a:endParaRPr lang="en-IN"/>
          </a:p>
        </p:txBody>
      </p:sp>
    </p:spTree>
    <p:extLst>
      <p:ext uri="{BB962C8B-B14F-4D97-AF65-F5344CB8AC3E}">
        <p14:creationId xmlns:p14="http://schemas.microsoft.com/office/powerpoint/2010/main" val="3648419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908A-4EE8-4587-8BAE-E2D1A18DA00E}"/>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Web-Queue-Worker on Azure</a:t>
            </a:r>
          </a:p>
        </p:txBody>
      </p:sp>
      <p:pic>
        <p:nvPicPr>
          <p:cNvPr id="5" name="Picture 4">
            <a:extLst>
              <a:ext uri="{FF2B5EF4-FFF2-40B4-BE49-F238E27FC236}">
                <a16:creationId xmlns:a16="http://schemas.microsoft.com/office/drawing/2014/main" id="{E60D6961-7879-4192-8867-A4D3EF73917D}"/>
              </a:ext>
            </a:extLst>
          </p:cNvPr>
          <p:cNvPicPr>
            <a:picLocks noChangeAspect="1"/>
          </p:cNvPicPr>
          <p:nvPr/>
        </p:nvPicPr>
        <p:blipFill>
          <a:blip r:embed="rId2"/>
          <a:stretch>
            <a:fillRect/>
          </a:stretch>
        </p:blipFill>
        <p:spPr>
          <a:xfrm>
            <a:off x="1309200" y="1845426"/>
            <a:ext cx="9570546" cy="4450303"/>
          </a:xfrm>
          <a:prstGeom prst="rect">
            <a:avLst/>
          </a:prstGeom>
        </p:spPr>
      </p:pic>
    </p:spTree>
    <p:extLst>
      <p:ext uri="{BB962C8B-B14F-4D97-AF65-F5344CB8AC3E}">
        <p14:creationId xmlns:p14="http://schemas.microsoft.com/office/powerpoint/2010/main" val="565015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0AA04-09AA-4BD2-A5B4-F4728FEA97E0}"/>
              </a:ext>
            </a:extLst>
          </p:cNvPr>
          <p:cNvSpPr>
            <a:spLocks noGrp="1"/>
          </p:cNvSpPr>
          <p:nvPr>
            <p:ph idx="1"/>
          </p:nvPr>
        </p:nvSpPr>
        <p:spPr>
          <a:xfrm>
            <a:off x="838200" y="934948"/>
            <a:ext cx="10515600" cy="5242015"/>
          </a:xfrm>
        </p:spPr>
        <p:txBody>
          <a:bodyPr/>
          <a:lstStyle/>
          <a:p>
            <a:pPr algn="l"/>
            <a:r>
              <a:rPr lang="en-US" b="0" i="0">
                <a:solidFill>
                  <a:srgbClr val="171717"/>
                </a:solidFill>
                <a:effectLst/>
                <a:latin typeface="Segoe UI" panose="020B0502040204020203" pitchFamily="34" charset="0"/>
              </a:rPr>
              <a:t>Consider this architecture style for:</a:t>
            </a:r>
          </a:p>
          <a:p>
            <a:pPr lvl="1"/>
            <a:r>
              <a:rPr lang="en-US" b="0" i="0">
                <a:solidFill>
                  <a:srgbClr val="171717"/>
                </a:solidFill>
                <a:effectLst/>
                <a:latin typeface="Segoe UI" panose="020B0502040204020203" pitchFamily="34" charset="0"/>
              </a:rPr>
              <a:t>Applications with a relatively simple domain.</a:t>
            </a:r>
          </a:p>
          <a:p>
            <a:pPr lvl="1"/>
            <a:r>
              <a:rPr lang="en-US" b="0" i="0">
                <a:solidFill>
                  <a:srgbClr val="171717"/>
                </a:solidFill>
                <a:effectLst/>
                <a:latin typeface="Segoe UI" panose="020B0502040204020203" pitchFamily="34" charset="0"/>
              </a:rPr>
              <a:t>Applications with some long-running workflows or batch operations.</a:t>
            </a:r>
          </a:p>
          <a:p>
            <a:pPr lvl="1"/>
            <a:r>
              <a:rPr lang="en-US" b="0" i="0">
                <a:solidFill>
                  <a:srgbClr val="171717"/>
                </a:solidFill>
                <a:effectLst/>
                <a:latin typeface="Segoe UI" panose="020B0502040204020203" pitchFamily="34" charset="0"/>
              </a:rPr>
              <a:t>When you want to use managed services, rather than infrastructure as a service (IaaS).</a:t>
            </a:r>
          </a:p>
        </p:txBody>
      </p:sp>
    </p:spTree>
    <p:extLst>
      <p:ext uri="{BB962C8B-B14F-4D97-AF65-F5344CB8AC3E}">
        <p14:creationId xmlns:p14="http://schemas.microsoft.com/office/powerpoint/2010/main" val="4177190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645D02-2382-48D3-83BB-D6227E1EDC23}"/>
              </a:ext>
            </a:extLst>
          </p:cNvPr>
          <p:cNvSpPr txBox="1">
            <a:spLocks/>
          </p:cNvSpPr>
          <p:nvPr/>
        </p:nvSpPr>
        <p:spPr>
          <a:xfrm>
            <a:off x="5198138" y="1509765"/>
            <a:ext cx="5805947" cy="1919235"/>
          </a:xfrm>
          <a:prstGeom prst="rect">
            <a:avLst/>
          </a:prstGeom>
        </p:spPr>
        <p:txBody>
          <a:bodyPr vert="horz" lIns="91440" tIns="45720" rIns="91440" bIns="45720" rtlCol="0" anchor="t">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0" b="1" spc="300">
                <a:latin typeface="Courier New" panose="02070309020205020404" pitchFamily="49" charset="0"/>
                <a:cs typeface="Courier New" panose="02070309020205020404" pitchFamily="49" charset="0"/>
              </a:rPr>
              <a:t>Cloud Storage</a:t>
            </a:r>
            <a:endParaRPr lang="en-IN" sz="4800" b="1" spc="30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57E1635A-1943-4AF3-A6CE-B128A7295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77" y="1958107"/>
            <a:ext cx="6485603" cy="4410210"/>
          </a:xfrm>
          <a:prstGeom prst="rect">
            <a:avLst/>
          </a:prstGeom>
        </p:spPr>
      </p:pic>
    </p:spTree>
    <p:extLst>
      <p:ext uri="{BB962C8B-B14F-4D97-AF65-F5344CB8AC3E}">
        <p14:creationId xmlns:p14="http://schemas.microsoft.com/office/powerpoint/2010/main" val="976989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9D6E-5F39-4B63-8F38-DE679F4F5F25}"/>
              </a:ext>
            </a:extLst>
          </p:cNvPr>
          <p:cNvSpPr>
            <a:spLocks noGrp="1"/>
          </p:cNvSpPr>
          <p:nvPr>
            <p:ph type="title"/>
          </p:nvPr>
        </p:nvSpPr>
        <p:spPr/>
        <p:txBody>
          <a:bodyPr/>
          <a:lstStyle/>
          <a:p>
            <a:r>
              <a:rPr lang="en-IN">
                <a:solidFill>
                  <a:srgbClr val="0070C0"/>
                </a:solidFill>
              </a:rPr>
              <a:t>Scenario: Disks &amp; File system in cloud for VMs</a:t>
            </a:r>
          </a:p>
        </p:txBody>
      </p:sp>
      <p:sp>
        <p:nvSpPr>
          <p:cNvPr id="3" name="Content Placeholder 2">
            <a:extLst>
              <a:ext uri="{FF2B5EF4-FFF2-40B4-BE49-F238E27FC236}">
                <a16:creationId xmlns:a16="http://schemas.microsoft.com/office/drawing/2014/main" id="{C99EB4EA-FC69-4901-8385-0AD9B9421D20}"/>
              </a:ext>
            </a:extLst>
          </p:cNvPr>
          <p:cNvSpPr>
            <a:spLocks noGrp="1"/>
          </p:cNvSpPr>
          <p:nvPr>
            <p:ph idx="1"/>
          </p:nvPr>
        </p:nvSpPr>
        <p:spPr/>
        <p:txBody>
          <a:bodyPr>
            <a:normAutofit lnSpcReduction="10000"/>
          </a:bodyPr>
          <a:lstStyle/>
          <a:p>
            <a:r>
              <a:rPr lang="en-IN"/>
              <a:t>VMs in cloud need disk drive for </a:t>
            </a:r>
          </a:p>
          <a:p>
            <a:pPr lvl="1"/>
            <a:r>
              <a:rPr lang="en-IN"/>
              <a:t>Operating System</a:t>
            </a:r>
          </a:p>
          <a:p>
            <a:pPr lvl="1"/>
            <a:r>
              <a:rPr lang="en-IN"/>
              <a:t>Temporary Data</a:t>
            </a:r>
          </a:p>
          <a:p>
            <a:pPr lvl="1"/>
            <a:r>
              <a:rPr lang="en-IN"/>
              <a:t>Data storage</a:t>
            </a:r>
          </a:p>
          <a:p>
            <a:endParaRPr lang="en-IN"/>
          </a:p>
          <a:p>
            <a:r>
              <a:rPr lang="en-IN"/>
              <a:t>Applications running on VMs may also want to access files in a file system just like they do while running on actual h/w machine. Important for</a:t>
            </a:r>
          </a:p>
          <a:p>
            <a:pPr lvl="1"/>
            <a:r>
              <a:rPr lang="en-IN"/>
              <a:t>cloud migration</a:t>
            </a:r>
          </a:p>
          <a:p>
            <a:pPr lvl="1"/>
            <a:r>
              <a:rPr lang="en-IN"/>
              <a:t>shared file stores</a:t>
            </a:r>
          </a:p>
          <a:p>
            <a:pPr lvl="1"/>
            <a:r>
              <a:rPr lang="en-IN"/>
              <a:t>developer tools etc.</a:t>
            </a:r>
          </a:p>
          <a:p>
            <a:pPr lvl="1"/>
            <a:endParaRPr lang="en-IN"/>
          </a:p>
        </p:txBody>
      </p:sp>
    </p:spTree>
    <p:extLst>
      <p:ext uri="{BB962C8B-B14F-4D97-AF65-F5344CB8AC3E}">
        <p14:creationId xmlns:p14="http://schemas.microsoft.com/office/powerpoint/2010/main" val="913784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B650-AA13-4B02-83F7-E758612EF5C0}"/>
              </a:ext>
            </a:extLst>
          </p:cNvPr>
          <p:cNvSpPr>
            <a:spLocks noGrp="1"/>
          </p:cNvSpPr>
          <p:nvPr>
            <p:ph type="title"/>
          </p:nvPr>
        </p:nvSpPr>
        <p:spPr/>
        <p:txBody>
          <a:bodyPr/>
          <a:lstStyle/>
          <a:p>
            <a:r>
              <a:rPr lang="en-IN"/>
              <a:t>AWS Solution: EFS &amp; EBS</a:t>
            </a:r>
          </a:p>
        </p:txBody>
      </p:sp>
      <mc:AlternateContent xmlns:mc="http://schemas.openxmlformats.org/markup-compatibility/2006" xmlns:p14="http://schemas.microsoft.com/office/powerpoint/2010/main">
        <mc:Choice Requires="p14">
          <p:contentPart p14:bwMode="auto" r:id="rId3">
            <p14:nvContentPartPr>
              <p14:cNvPr id="115" name="Ink 114">
                <a:extLst>
                  <a:ext uri="{FF2B5EF4-FFF2-40B4-BE49-F238E27FC236}">
                    <a16:creationId xmlns:a16="http://schemas.microsoft.com/office/drawing/2014/main" id="{D14FE68B-7274-4B66-B07F-92A73EC4EBD7}"/>
                  </a:ext>
                </a:extLst>
              </p14:cNvPr>
              <p14:cNvContentPartPr/>
              <p14:nvPr/>
            </p14:nvContentPartPr>
            <p14:xfrm>
              <a:off x="1058554" y="4866546"/>
              <a:ext cx="1455480" cy="277920"/>
            </p14:xfrm>
          </p:contentPart>
        </mc:Choice>
        <mc:Fallback xmlns="">
          <p:pic>
            <p:nvPicPr>
              <p:cNvPr id="115" name="Ink 114">
                <a:extLst>
                  <a:ext uri="{FF2B5EF4-FFF2-40B4-BE49-F238E27FC236}">
                    <a16:creationId xmlns:a16="http://schemas.microsoft.com/office/drawing/2014/main" id="{D14FE68B-7274-4B66-B07F-92A73EC4EBD7}"/>
                  </a:ext>
                </a:extLst>
              </p:cNvPr>
              <p:cNvPicPr/>
              <p:nvPr/>
            </p:nvPicPr>
            <p:blipFill>
              <a:blip r:embed="rId4"/>
              <a:stretch>
                <a:fillRect/>
              </a:stretch>
            </p:blipFill>
            <p:spPr>
              <a:xfrm>
                <a:off x="1049556" y="4857546"/>
                <a:ext cx="1473116"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7" name="Ink 126">
                <a:extLst>
                  <a:ext uri="{FF2B5EF4-FFF2-40B4-BE49-F238E27FC236}">
                    <a16:creationId xmlns:a16="http://schemas.microsoft.com/office/drawing/2014/main" id="{06435D66-8035-43E6-922E-31F234BB4FB1}"/>
                  </a:ext>
                </a:extLst>
              </p14:cNvPr>
              <p14:cNvContentPartPr/>
              <p14:nvPr/>
            </p14:nvContentPartPr>
            <p14:xfrm>
              <a:off x="1043074" y="5463786"/>
              <a:ext cx="41400" cy="30960"/>
            </p14:xfrm>
          </p:contentPart>
        </mc:Choice>
        <mc:Fallback xmlns="">
          <p:pic>
            <p:nvPicPr>
              <p:cNvPr id="127" name="Ink 126">
                <a:extLst>
                  <a:ext uri="{FF2B5EF4-FFF2-40B4-BE49-F238E27FC236}">
                    <a16:creationId xmlns:a16="http://schemas.microsoft.com/office/drawing/2014/main" id="{06435D66-8035-43E6-922E-31F234BB4FB1}"/>
                  </a:ext>
                </a:extLst>
              </p:cNvPr>
              <p:cNvPicPr/>
              <p:nvPr/>
            </p:nvPicPr>
            <p:blipFill>
              <a:blip r:embed="rId6"/>
              <a:stretch>
                <a:fillRect/>
              </a:stretch>
            </p:blipFill>
            <p:spPr>
              <a:xfrm>
                <a:off x="1034074" y="5454889"/>
                <a:ext cx="59040" cy="4839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0" name="Ink 149">
                <a:extLst>
                  <a:ext uri="{FF2B5EF4-FFF2-40B4-BE49-F238E27FC236}">
                    <a16:creationId xmlns:a16="http://schemas.microsoft.com/office/drawing/2014/main" id="{7933D335-1314-4258-8CD3-8A145C6BD46C}"/>
                  </a:ext>
                </a:extLst>
              </p14:cNvPr>
              <p14:cNvContentPartPr/>
              <p14:nvPr/>
            </p14:nvContentPartPr>
            <p14:xfrm>
              <a:off x="1271314" y="5206386"/>
              <a:ext cx="1340280" cy="344520"/>
            </p14:xfrm>
          </p:contentPart>
        </mc:Choice>
        <mc:Fallback xmlns="">
          <p:pic>
            <p:nvPicPr>
              <p:cNvPr id="150" name="Ink 149">
                <a:extLst>
                  <a:ext uri="{FF2B5EF4-FFF2-40B4-BE49-F238E27FC236}">
                    <a16:creationId xmlns:a16="http://schemas.microsoft.com/office/drawing/2014/main" id="{7933D335-1314-4258-8CD3-8A145C6BD46C}"/>
                  </a:ext>
                </a:extLst>
              </p:cNvPr>
              <p:cNvPicPr/>
              <p:nvPr/>
            </p:nvPicPr>
            <p:blipFill>
              <a:blip r:embed="rId8"/>
              <a:stretch>
                <a:fillRect/>
              </a:stretch>
            </p:blipFill>
            <p:spPr>
              <a:xfrm>
                <a:off x="1262314" y="5197386"/>
                <a:ext cx="135792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3" name="Ink 152">
                <a:extLst>
                  <a:ext uri="{FF2B5EF4-FFF2-40B4-BE49-F238E27FC236}">
                    <a16:creationId xmlns:a16="http://schemas.microsoft.com/office/drawing/2014/main" id="{17EA4A4E-DEDD-49F0-B884-38C27DCAD2CC}"/>
                  </a:ext>
                </a:extLst>
              </p14:cNvPr>
              <p14:cNvContentPartPr/>
              <p14:nvPr/>
            </p14:nvContentPartPr>
            <p14:xfrm>
              <a:off x="2821114" y="4778706"/>
              <a:ext cx="1932480" cy="827640"/>
            </p14:xfrm>
          </p:contentPart>
        </mc:Choice>
        <mc:Fallback xmlns="">
          <p:pic>
            <p:nvPicPr>
              <p:cNvPr id="153" name="Ink 152">
                <a:extLst>
                  <a:ext uri="{FF2B5EF4-FFF2-40B4-BE49-F238E27FC236}">
                    <a16:creationId xmlns:a16="http://schemas.microsoft.com/office/drawing/2014/main" id="{17EA4A4E-DEDD-49F0-B884-38C27DCAD2CC}"/>
                  </a:ext>
                </a:extLst>
              </p:cNvPr>
              <p:cNvPicPr/>
              <p:nvPr/>
            </p:nvPicPr>
            <p:blipFill>
              <a:blip r:embed="rId10"/>
              <a:stretch>
                <a:fillRect/>
              </a:stretch>
            </p:blipFill>
            <p:spPr>
              <a:xfrm>
                <a:off x="2812114" y="4769706"/>
                <a:ext cx="1950120" cy="845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4" name="Ink 153">
                <a:extLst>
                  <a:ext uri="{FF2B5EF4-FFF2-40B4-BE49-F238E27FC236}">
                    <a16:creationId xmlns:a16="http://schemas.microsoft.com/office/drawing/2014/main" id="{18A59489-B7F5-4FB5-B7A0-2007A35DD331}"/>
                  </a:ext>
                </a:extLst>
              </p14:cNvPr>
              <p14:cNvContentPartPr/>
              <p14:nvPr/>
            </p14:nvContentPartPr>
            <p14:xfrm>
              <a:off x="5305408" y="1734862"/>
              <a:ext cx="170280" cy="4919760"/>
            </p14:xfrm>
          </p:contentPart>
        </mc:Choice>
        <mc:Fallback xmlns="">
          <p:pic>
            <p:nvPicPr>
              <p:cNvPr id="154" name="Ink 153">
                <a:extLst>
                  <a:ext uri="{FF2B5EF4-FFF2-40B4-BE49-F238E27FC236}">
                    <a16:creationId xmlns:a16="http://schemas.microsoft.com/office/drawing/2014/main" id="{18A59489-B7F5-4FB5-B7A0-2007A35DD331}"/>
                  </a:ext>
                </a:extLst>
              </p:cNvPr>
              <p:cNvPicPr/>
              <p:nvPr/>
            </p:nvPicPr>
            <p:blipFill>
              <a:blip r:embed="rId12"/>
              <a:stretch>
                <a:fillRect/>
              </a:stretch>
            </p:blipFill>
            <p:spPr>
              <a:xfrm>
                <a:off x="5296408" y="1725863"/>
                <a:ext cx="187920" cy="493739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6" name="Ink 195">
                <a:extLst>
                  <a:ext uri="{FF2B5EF4-FFF2-40B4-BE49-F238E27FC236}">
                    <a16:creationId xmlns:a16="http://schemas.microsoft.com/office/drawing/2014/main" id="{F8ECAEE1-54C7-492B-9E5E-6408F11D409B}"/>
                  </a:ext>
                </a:extLst>
              </p14:cNvPr>
              <p14:cNvContentPartPr/>
              <p14:nvPr/>
            </p14:nvContentPartPr>
            <p14:xfrm>
              <a:off x="1291408" y="5673262"/>
              <a:ext cx="3696480" cy="885240"/>
            </p14:xfrm>
          </p:contentPart>
        </mc:Choice>
        <mc:Fallback xmlns="">
          <p:pic>
            <p:nvPicPr>
              <p:cNvPr id="196" name="Ink 195">
                <a:extLst>
                  <a:ext uri="{FF2B5EF4-FFF2-40B4-BE49-F238E27FC236}">
                    <a16:creationId xmlns:a16="http://schemas.microsoft.com/office/drawing/2014/main" id="{F8ECAEE1-54C7-492B-9E5E-6408F11D409B}"/>
                  </a:ext>
                </a:extLst>
              </p:cNvPr>
              <p:cNvPicPr/>
              <p:nvPr/>
            </p:nvPicPr>
            <p:blipFill>
              <a:blip r:embed="rId14"/>
              <a:stretch>
                <a:fillRect/>
              </a:stretch>
            </p:blipFill>
            <p:spPr>
              <a:xfrm>
                <a:off x="1282409" y="5664262"/>
                <a:ext cx="3714118" cy="90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2" name="Ink 211">
                <a:extLst>
                  <a:ext uri="{FF2B5EF4-FFF2-40B4-BE49-F238E27FC236}">
                    <a16:creationId xmlns:a16="http://schemas.microsoft.com/office/drawing/2014/main" id="{AA55F69F-9224-40B9-B8A7-2FF16743C42B}"/>
                  </a:ext>
                </a:extLst>
              </p14:cNvPr>
              <p14:cNvContentPartPr/>
              <p14:nvPr/>
            </p14:nvContentPartPr>
            <p14:xfrm>
              <a:off x="300688" y="5815102"/>
              <a:ext cx="772560" cy="262800"/>
            </p14:xfrm>
          </p:contentPart>
        </mc:Choice>
        <mc:Fallback xmlns="">
          <p:pic>
            <p:nvPicPr>
              <p:cNvPr id="212" name="Ink 211">
                <a:extLst>
                  <a:ext uri="{FF2B5EF4-FFF2-40B4-BE49-F238E27FC236}">
                    <a16:creationId xmlns:a16="http://schemas.microsoft.com/office/drawing/2014/main" id="{AA55F69F-9224-40B9-B8A7-2FF16743C42B}"/>
                  </a:ext>
                </a:extLst>
              </p:cNvPr>
              <p:cNvPicPr/>
              <p:nvPr/>
            </p:nvPicPr>
            <p:blipFill>
              <a:blip r:embed="rId16"/>
              <a:stretch>
                <a:fillRect/>
              </a:stretch>
            </p:blipFill>
            <p:spPr>
              <a:xfrm>
                <a:off x="291684" y="5806114"/>
                <a:ext cx="790208" cy="28041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0" name="Ink 259">
                <a:extLst>
                  <a:ext uri="{FF2B5EF4-FFF2-40B4-BE49-F238E27FC236}">
                    <a16:creationId xmlns:a16="http://schemas.microsoft.com/office/drawing/2014/main" id="{DD1DF4D5-EB6D-4113-869E-EEAA35544E37}"/>
                  </a:ext>
                </a:extLst>
              </p14:cNvPr>
              <p14:cNvContentPartPr/>
              <p14:nvPr/>
            </p14:nvContentPartPr>
            <p14:xfrm>
              <a:off x="452968" y="1446502"/>
              <a:ext cx="4069800" cy="3210120"/>
            </p14:xfrm>
          </p:contentPart>
        </mc:Choice>
        <mc:Fallback xmlns="">
          <p:pic>
            <p:nvPicPr>
              <p:cNvPr id="260" name="Ink 259">
                <a:extLst>
                  <a:ext uri="{FF2B5EF4-FFF2-40B4-BE49-F238E27FC236}">
                    <a16:creationId xmlns:a16="http://schemas.microsoft.com/office/drawing/2014/main" id="{DD1DF4D5-EB6D-4113-869E-EEAA35544E37}"/>
                  </a:ext>
                </a:extLst>
              </p:cNvPr>
              <p:cNvPicPr/>
              <p:nvPr/>
            </p:nvPicPr>
            <p:blipFill>
              <a:blip r:embed="rId18"/>
              <a:stretch>
                <a:fillRect/>
              </a:stretch>
            </p:blipFill>
            <p:spPr>
              <a:xfrm>
                <a:off x="443968" y="1437503"/>
                <a:ext cx="4087440" cy="322775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3" name="Ink 292">
                <a:extLst>
                  <a:ext uri="{FF2B5EF4-FFF2-40B4-BE49-F238E27FC236}">
                    <a16:creationId xmlns:a16="http://schemas.microsoft.com/office/drawing/2014/main" id="{D6B5C61F-58D9-42ED-8206-F422B66D8E20}"/>
                  </a:ext>
                </a:extLst>
              </p14:cNvPr>
              <p14:cNvContentPartPr/>
              <p14:nvPr/>
            </p14:nvContentPartPr>
            <p14:xfrm>
              <a:off x="6063928" y="1191262"/>
              <a:ext cx="4663440" cy="685800"/>
            </p14:xfrm>
          </p:contentPart>
        </mc:Choice>
        <mc:Fallback xmlns="">
          <p:pic>
            <p:nvPicPr>
              <p:cNvPr id="293" name="Ink 292">
                <a:extLst>
                  <a:ext uri="{FF2B5EF4-FFF2-40B4-BE49-F238E27FC236}">
                    <a16:creationId xmlns:a16="http://schemas.microsoft.com/office/drawing/2014/main" id="{D6B5C61F-58D9-42ED-8206-F422B66D8E20}"/>
                  </a:ext>
                </a:extLst>
              </p:cNvPr>
              <p:cNvPicPr/>
              <p:nvPr/>
            </p:nvPicPr>
            <p:blipFill>
              <a:blip r:embed="rId20"/>
              <a:stretch>
                <a:fillRect/>
              </a:stretch>
            </p:blipFill>
            <p:spPr>
              <a:xfrm>
                <a:off x="6054928" y="1182267"/>
                <a:ext cx="4681080" cy="70343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4" name="Ink 293">
                <a:extLst>
                  <a:ext uri="{FF2B5EF4-FFF2-40B4-BE49-F238E27FC236}">
                    <a16:creationId xmlns:a16="http://schemas.microsoft.com/office/drawing/2014/main" id="{2DA4AF62-CF8F-4CB6-A1E4-A1C3DF066711}"/>
                  </a:ext>
                </a:extLst>
              </p14:cNvPr>
              <p14:cNvContentPartPr/>
              <p14:nvPr/>
            </p14:nvContentPartPr>
            <p14:xfrm>
              <a:off x="6869570" y="2056026"/>
              <a:ext cx="3298680" cy="2622240"/>
            </p14:xfrm>
          </p:contentPart>
        </mc:Choice>
        <mc:Fallback xmlns="">
          <p:pic>
            <p:nvPicPr>
              <p:cNvPr id="294" name="Ink 293">
                <a:extLst>
                  <a:ext uri="{FF2B5EF4-FFF2-40B4-BE49-F238E27FC236}">
                    <a16:creationId xmlns:a16="http://schemas.microsoft.com/office/drawing/2014/main" id="{2DA4AF62-CF8F-4CB6-A1E4-A1C3DF066711}"/>
                  </a:ext>
                </a:extLst>
              </p:cNvPr>
              <p:cNvPicPr/>
              <p:nvPr/>
            </p:nvPicPr>
            <p:blipFill>
              <a:blip r:embed="rId22"/>
              <a:stretch>
                <a:fillRect/>
              </a:stretch>
            </p:blipFill>
            <p:spPr>
              <a:xfrm>
                <a:off x="6860570" y="2047027"/>
                <a:ext cx="3316320" cy="263987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8" name="Ink 337">
                <a:extLst>
                  <a:ext uri="{FF2B5EF4-FFF2-40B4-BE49-F238E27FC236}">
                    <a16:creationId xmlns:a16="http://schemas.microsoft.com/office/drawing/2014/main" id="{12961342-9F67-4973-A400-144A95B93E1F}"/>
                  </a:ext>
                </a:extLst>
              </p14:cNvPr>
              <p14:cNvContentPartPr/>
              <p14:nvPr/>
            </p14:nvContentPartPr>
            <p14:xfrm>
              <a:off x="6110368" y="4623862"/>
              <a:ext cx="72000" cy="52200"/>
            </p14:xfrm>
          </p:contentPart>
        </mc:Choice>
        <mc:Fallback xmlns="">
          <p:pic>
            <p:nvPicPr>
              <p:cNvPr id="338" name="Ink 337">
                <a:extLst>
                  <a:ext uri="{FF2B5EF4-FFF2-40B4-BE49-F238E27FC236}">
                    <a16:creationId xmlns:a16="http://schemas.microsoft.com/office/drawing/2014/main" id="{12961342-9F67-4973-A400-144A95B93E1F}"/>
                  </a:ext>
                </a:extLst>
              </p:cNvPr>
              <p:cNvPicPr/>
              <p:nvPr/>
            </p:nvPicPr>
            <p:blipFill>
              <a:blip r:embed="rId24"/>
              <a:stretch>
                <a:fillRect/>
              </a:stretch>
            </p:blipFill>
            <p:spPr>
              <a:xfrm>
                <a:off x="6101368" y="4614862"/>
                <a:ext cx="896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9" name="Ink 378">
                <a:extLst>
                  <a:ext uri="{FF2B5EF4-FFF2-40B4-BE49-F238E27FC236}">
                    <a16:creationId xmlns:a16="http://schemas.microsoft.com/office/drawing/2014/main" id="{C702B93D-E922-41B7-AD16-37F370D6B16C}"/>
                  </a:ext>
                </a:extLst>
              </p14:cNvPr>
              <p14:cNvContentPartPr/>
              <p14:nvPr/>
            </p14:nvContentPartPr>
            <p14:xfrm>
              <a:off x="6063568" y="5418382"/>
              <a:ext cx="77760" cy="78840"/>
            </p14:xfrm>
          </p:contentPart>
        </mc:Choice>
        <mc:Fallback xmlns="">
          <p:pic>
            <p:nvPicPr>
              <p:cNvPr id="379" name="Ink 378">
                <a:extLst>
                  <a:ext uri="{FF2B5EF4-FFF2-40B4-BE49-F238E27FC236}">
                    <a16:creationId xmlns:a16="http://schemas.microsoft.com/office/drawing/2014/main" id="{C702B93D-E922-41B7-AD16-37F370D6B16C}"/>
                  </a:ext>
                </a:extLst>
              </p:cNvPr>
              <p:cNvPicPr/>
              <p:nvPr/>
            </p:nvPicPr>
            <p:blipFill>
              <a:blip r:embed="rId26"/>
              <a:stretch>
                <a:fillRect/>
              </a:stretch>
            </p:blipFill>
            <p:spPr>
              <a:xfrm>
                <a:off x="6054568" y="5409382"/>
                <a:ext cx="954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6" name="Ink 405">
                <a:extLst>
                  <a:ext uri="{FF2B5EF4-FFF2-40B4-BE49-F238E27FC236}">
                    <a16:creationId xmlns:a16="http://schemas.microsoft.com/office/drawing/2014/main" id="{4723B19A-194B-4F18-9BE6-6249441456AC}"/>
                  </a:ext>
                </a:extLst>
              </p14:cNvPr>
              <p14:cNvContentPartPr/>
              <p14:nvPr/>
            </p14:nvContentPartPr>
            <p14:xfrm>
              <a:off x="6297208" y="2880022"/>
              <a:ext cx="4849920" cy="2725920"/>
            </p14:xfrm>
          </p:contentPart>
        </mc:Choice>
        <mc:Fallback xmlns="">
          <p:pic>
            <p:nvPicPr>
              <p:cNvPr id="406" name="Ink 405">
                <a:extLst>
                  <a:ext uri="{FF2B5EF4-FFF2-40B4-BE49-F238E27FC236}">
                    <a16:creationId xmlns:a16="http://schemas.microsoft.com/office/drawing/2014/main" id="{4723B19A-194B-4F18-9BE6-6249441456AC}"/>
                  </a:ext>
                </a:extLst>
              </p:cNvPr>
              <p:cNvPicPr/>
              <p:nvPr/>
            </p:nvPicPr>
            <p:blipFill>
              <a:blip r:embed="rId28"/>
              <a:stretch>
                <a:fillRect/>
              </a:stretch>
            </p:blipFill>
            <p:spPr>
              <a:xfrm>
                <a:off x="6288207" y="2871022"/>
                <a:ext cx="4867561" cy="2743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7" name="Ink 406">
                <a:extLst>
                  <a:ext uri="{FF2B5EF4-FFF2-40B4-BE49-F238E27FC236}">
                    <a16:creationId xmlns:a16="http://schemas.microsoft.com/office/drawing/2014/main" id="{F900ECC6-491E-40CB-9859-17D6653CED17}"/>
                  </a:ext>
                </a:extLst>
              </p14:cNvPr>
              <p14:cNvContentPartPr/>
              <p14:nvPr/>
            </p14:nvContentPartPr>
            <p14:xfrm>
              <a:off x="6058888" y="6010582"/>
              <a:ext cx="57240" cy="41760"/>
            </p14:xfrm>
          </p:contentPart>
        </mc:Choice>
        <mc:Fallback xmlns="">
          <p:pic>
            <p:nvPicPr>
              <p:cNvPr id="407" name="Ink 406">
                <a:extLst>
                  <a:ext uri="{FF2B5EF4-FFF2-40B4-BE49-F238E27FC236}">
                    <a16:creationId xmlns:a16="http://schemas.microsoft.com/office/drawing/2014/main" id="{F900ECC6-491E-40CB-9859-17D6653CED17}"/>
                  </a:ext>
                </a:extLst>
              </p:cNvPr>
              <p:cNvPicPr/>
              <p:nvPr/>
            </p:nvPicPr>
            <p:blipFill>
              <a:blip r:embed="rId30"/>
              <a:stretch>
                <a:fillRect/>
              </a:stretch>
            </p:blipFill>
            <p:spPr>
              <a:xfrm>
                <a:off x="6049888" y="6001582"/>
                <a:ext cx="748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2" name="Ink 411">
                <a:extLst>
                  <a:ext uri="{FF2B5EF4-FFF2-40B4-BE49-F238E27FC236}">
                    <a16:creationId xmlns:a16="http://schemas.microsoft.com/office/drawing/2014/main" id="{395463D2-6432-4905-88BE-0891D967B2BF}"/>
                  </a:ext>
                </a:extLst>
              </p14:cNvPr>
              <p14:cNvContentPartPr/>
              <p14:nvPr/>
            </p14:nvContentPartPr>
            <p14:xfrm>
              <a:off x="7140688" y="5838502"/>
              <a:ext cx="173880" cy="172800"/>
            </p14:xfrm>
          </p:contentPart>
        </mc:Choice>
        <mc:Fallback xmlns="">
          <p:pic>
            <p:nvPicPr>
              <p:cNvPr id="412" name="Ink 411">
                <a:extLst>
                  <a:ext uri="{FF2B5EF4-FFF2-40B4-BE49-F238E27FC236}">
                    <a16:creationId xmlns:a16="http://schemas.microsoft.com/office/drawing/2014/main" id="{395463D2-6432-4905-88BE-0891D967B2BF}"/>
                  </a:ext>
                </a:extLst>
              </p:cNvPr>
              <p:cNvPicPr/>
              <p:nvPr/>
            </p:nvPicPr>
            <p:blipFill>
              <a:blip r:embed="rId32"/>
              <a:stretch>
                <a:fillRect/>
              </a:stretch>
            </p:blipFill>
            <p:spPr>
              <a:xfrm>
                <a:off x="7131688" y="5829502"/>
                <a:ext cx="1915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5" name="Ink 424">
                <a:extLst>
                  <a:ext uri="{FF2B5EF4-FFF2-40B4-BE49-F238E27FC236}">
                    <a16:creationId xmlns:a16="http://schemas.microsoft.com/office/drawing/2014/main" id="{0E7F28FE-12C6-4088-8AC7-1BC2486D3242}"/>
                  </a:ext>
                </a:extLst>
              </p14:cNvPr>
              <p14:cNvContentPartPr/>
              <p14:nvPr/>
            </p14:nvContentPartPr>
            <p14:xfrm>
              <a:off x="8302768" y="5798182"/>
              <a:ext cx="804960" cy="271800"/>
            </p14:xfrm>
          </p:contentPart>
        </mc:Choice>
        <mc:Fallback xmlns="">
          <p:pic>
            <p:nvPicPr>
              <p:cNvPr id="425" name="Ink 424">
                <a:extLst>
                  <a:ext uri="{FF2B5EF4-FFF2-40B4-BE49-F238E27FC236}">
                    <a16:creationId xmlns:a16="http://schemas.microsoft.com/office/drawing/2014/main" id="{0E7F28FE-12C6-4088-8AC7-1BC2486D3242}"/>
                  </a:ext>
                </a:extLst>
              </p:cNvPr>
              <p:cNvPicPr/>
              <p:nvPr/>
            </p:nvPicPr>
            <p:blipFill>
              <a:blip r:embed="rId34"/>
              <a:stretch>
                <a:fillRect/>
              </a:stretch>
            </p:blipFill>
            <p:spPr>
              <a:xfrm>
                <a:off x="8293772" y="5789182"/>
                <a:ext cx="822592"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6" name="Ink 425">
                <a:extLst>
                  <a:ext uri="{FF2B5EF4-FFF2-40B4-BE49-F238E27FC236}">
                    <a16:creationId xmlns:a16="http://schemas.microsoft.com/office/drawing/2014/main" id="{84C2E2AA-0A43-48B9-8C79-2FD6375A0120}"/>
                  </a:ext>
                </a:extLst>
              </p14:cNvPr>
              <p14:cNvContentPartPr/>
              <p14:nvPr/>
            </p14:nvContentPartPr>
            <p14:xfrm>
              <a:off x="7478008" y="5861542"/>
              <a:ext cx="508680" cy="170280"/>
            </p14:xfrm>
          </p:contentPart>
        </mc:Choice>
        <mc:Fallback xmlns="">
          <p:pic>
            <p:nvPicPr>
              <p:cNvPr id="426" name="Ink 425">
                <a:extLst>
                  <a:ext uri="{FF2B5EF4-FFF2-40B4-BE49-F238E27FC236}">
                    <a16:creationId xmlns:a16="http://schemas.microsoft.com/office/drawing/2014/main" id="{84C2E2AA-0A43-48B9-8C79-2FD6375A0120}"/>
                  </a:ext>
                </a:extLst>
              </p:cNvPr>
              <p:cNvPicPr/>
              <p:nvPr/>
            </p:nvPicPr>
            <p:blipFill>
              <a:blip r:embed="rId36"/>
              <a:stretch>
                <a:fillRect/>
              </a:stretch>
            </p:blipFill>
            <p:spPr>
              <a:xfrm>
                <a:off x="7469002" y="5852523"/>
                <a:ext cx="526332" cy="18795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7" name="Ink 426">
                <a:extLst>
                  <a:ext uri="{FF2B5EF4-FFF2-40B4-BE49-F238E27FC236}">
                    <a16:creationId xmlns:a16="http://schemas.microsoft.com/office/drawing/2014/main" id="{8332DEE8-0186-4CBB-9AC1-F1DB8EB3334D}"/>
                  </a:ext>
                </a:extLst>
              </p14:cNvPr>
              <p14:cNvContentPartPr/>
              <p14:nvPr/>
            </p14:nvContentPartPr>
            <p14:xfrm>
              <a:off x="6407728" y="5904382"/>
              <a:ext cx="507960" cy="173880"/>
            </p14:xfrm>
          </p:contentPart>
        </mc:Choice>
        <mc:Fallback xmlns="">
          <p:pic>
            <p:nvPicPr>
              <p:cNvPr id="427" name="Ink 426">
                <a:extLst>
                  <a:ext uri="{FF2B5EF4-FFF2-40B4-BE49-F238E27FC236}">
                    <a16:creationId xmlns:a16="http://schemas.microsoft.com/office/drawing/2014/main" id="{8332DEE8-0186-4CBB-9AC1-F1DB8EB3334D}"/>
                  </a:ext>
                </a:extLst>
              </p:cNvPr>
              <p:cNvPicPr/>
              <p:nvPr/>
            </p:nvPicPr>
            <p:blipFill>
              <a:blip r:embed="rId38"/>
              <a:stretch>
                <a:fillRect/>
              </a:stretch>
            </p:blipFill>
            <p:spPr>
              <a:xfrm>
                <a:off x="6398734" y="5895363"/>
                <a:ext cx="525588" cy="19155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28" name="Ink 427">
                <a:extLst>
                  <a:ext uri="{FF2B5EF4-FFF2-40B4-BE49-F238E27FC236}">
                    <a16:creationId xmlns:a16="http://schemas.microsoft.com/office/drawing/2014/main" id="{8BD79B9B-424D-4E7D-BCBC-DC9002614AFD}"/>
                  </a:ext>
                </a:extLst>
              </p14:cNvPr>
              <p14:cNvContentPartPr/>
              <p14:nvPr/>
            </p14:nvContentPartPr>
            <p14:xfrm>
              <a:off x="9333088" y="5721862"/>
              <a:ext cx="256680" cy="312480"/>
            </p14:xfrm>
          </p:contentPart>
        </mc:Choice>
        <mc:Fallback xmlns="">
          <p:pic>
            <p:nvPicPr>
              <p:cNvPr id="428" name="Ink 427">
                <a:extLst>
                  <a:ext uri="{FF2B5EF4-FFF2-40B4-BE49-F238E27FC236}">
                    <a16:creationId xmlns:a16="http://schemas.microsoft.com/office/drawing/2014/main" id="{8BD79B9B-424D-4E7D-BCBC-DC9002614AFD}"/>
                  </a:ext>
                </a:extLst>
              </p:cNvPr>
              <p:cNvPicPr/>
              <p:nvPr/>
            </p:nvPicPr>
            <p:blipFill>
              <a:blip r:embed="rId40"/>
              <a:stretch>
                <a:fillRect/>
              </a:stretch>
            </p:blipFill>
            <p:spPr>
              <a:xfrm>
                <a:off x="9324088" y="5712872"/>
                <a:ext cx="274320" cy="3301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34" name="Ink 433">
                <a:extLst>
                  <a:ext uri="{FF2B5EF4-FFF2-40B4-BE49-F238E27FC236}">
                    <a16:creationId xmlns:a16="http://schemas.microsoft.com/office/drawing/2014/main" id="{1D0C5B01-D752-4300-B195-429B2053066D}"/>
                  </a:ext>
                </a:extLst>
              </p14:cNvPr>
              <p14:cNvContentPartPr/>
              <p14:nvPr/>
            </p14:nvContentPartPr>
            <p14:xfrm>
              <a:off x="9698848" y="5657422"/>
              <a:ext cx="404280" cy="342360"/>
            </p14:xfrm>
          </p:contentPart>
        </mc:Choice>
        <mc:Fallback xmlns="">
          <p:pic>
            <p:nvPicPr>
              <p:cNvPr id="434" name="Ink 433">
                <a:extLst>
                  <a:ext uri="{FF2B5EF4-FFF2-40B4-BE49-F238E27FC236}">
                    <a16:creationId xmlns:a16="http://schemas.microsoft.com/office/drawing/2014/main" id="{1D0C5B01-D752-4300-B195-429B2053066D}"/>
                  </a:ext>
                </a:extLst>
              </p:cNvPr>
              <p:cNvPicPr/>
              <p:nvPr/>
            </p:nvPicPr>
            <p:blipFill>
              <a:blip r:embed="rId42"/>
              <a:stretch>
                <a:fillRect/>
              </a:stretch>
            </p:blipFill>
            <p:spPr>
              <a:xfrm>
                <a:off x="9689840" y="5648422"/>
                <a:ext cx="421936" cy="360000"/>
              </a:xfrm>
              <a:prstGeom prst="rect">
                <a:avLst/>
              </a:prstGeom>
            </p:spPr>
          </p:pic>
        </mc:Fallback>
      </mc:AlternateContent>
    </p:spTree>
    <p:extLst>
      <p:ext uri="{BB962C8B-B14F-4D97-AF65-F5344CB8AC3E}">
        <p14:creationId xmlns:p14="http://schemas.microsoft.com/office/powerpoint/2010/main" val="1216029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BF26-D97A-41FA-985D-4F83A248426E}"/>
              </a:ext>
            </a:extLst>
          </p:cNvPr>
          <p:cNvSpPr>
            <a:spLocks noGrp="1"/>
          </p:cNvSpPr>
          <p:nvPr>
            <p:ph type="title"/>
          </p:nvPr>
        </p:nvSpPr>
        <p:spPr/>
        <p:txBody>
          <a:bodyPr/>
          <a:lstStyle/>
          <a:p>
            <a:r>
              <a:rPr lang="en-IN"/>
              <a:t>Azure Solution: Azure Disks &amp; Azure Files</a:t>
            </a:r>
          </a:p>
        </p:txBody>
      </p:sp>
      <p:sp>
        <p:nvSpPr>
          <p:cNvPr id="3" name="Content Placeholder 2">
            <a:extLst>
              <a:ext uri="{FF2B5EF4-FFF2-40B4-BE49-F238E27FC236}">
                <a16:creationId xmlns:a16="http://schemas.microsoft.com/office/drawing/2014/main" id="{DF5C5018-3257-4F43-9789-D0D510FE9464}"/>
              </a:ext>
            </a:extLst>
          </p:cNvPr>
          <p:cNvSpPr>
            <a:spLocks noGrp="1"/>
          </p:cNvSpPr>
          <p:nvPr>
            <p:ph idx="1"/>
          </p:nvPr>
        </p:nvSpPr>
        <p:spPr/>
        <p:txBody>
          <a:bodyPr>
            <a:normAutofit fontScale="92500" lnSpcReduction="10000"/>
          </a:bodyPr>
          <a:lstStyle/>
          <a:p>
            <a:r>
              <a:rPr lang="en-IN"/>
              <a:t>Azure Files offers fully managed file shares in the cloud that are accessible via the Server Message Block (SMB) protocol.</a:t>
            </a:r>
          </a:p>
          <a:p>
            <a:pPr lvl="1"/>
            <a:r>
              <a:rPr lang="en-IN"/>
              <a:t>ideal replacement for file shares on-premises </a:t>
            </a:r>
          </a:p>
          <a:p>
            <a:r>
              <a:rPr lang="en-IN"/>
              <a:t>Azure file shares can be mounted concurrently by cloud or on-premises deployments of Windows, Linux, and macOS.</a:t>
            </a:r>
          </a:p>
          <a:p>
            <a:pPr lvl="1"/>
            <a:r>
              <a:rPr lang="en-IN"/>
              <a:t>share a file system across multiple machines, applications/instances.</a:t>
            </a:r>
          </a:p>
          <a:p>
            <a:r>
              <a:rPr lang="en-IN"/>
              <a:t>Azure file shares can be cached on Windows Servers with Azure File Sync for fast access near where the data is being used.</a:t>
            </a:r>
          </a:p>
          <a:p>
            <a:endParaRPr lang="en-IN"/>
          </a:p>
          <a:p>
            <a:r>
              <a:rPr lang="en-IN"/>
              <a:t>Azure Disks: OS disk, Temporary disk, Data disk. Unmanaged and Managed disks. Always use managed disks</a:t>
            </a:r>
          </a:p>
        </p:txBody>
      </p:sp>
    </p:spTree>
    <p:extLst>
      <p:ext uri="{BB962C8B-B14F-4D97-AF65-F5344CB8AC3E}">
        <p14:creationId xmlns:p14="http://schemas.microsoft.com/office/powerpoint/2010/main" val="2138596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AC2B-5EC4-45D0-8D5B-96457677BD48}"/>
              </a:ext>
            </a:extLst>
          </p:cNvPr>
          <p:cNvSpPr>
            <a:spLocks noGrp="1"/>
          </p:cNvSpPr>
          <p:nvPr>
            <p:ph type="title"/>
          </p:nvPr>
        </p:nvSpPr>
        <p:spPr/>
        <p:txBody>
          <a:bodyPr/>
          <a:lstStyle/>
          <a:p>
            <a:r>
              <a:rPr lang="en-IN">
                <a:solidFill>
                  <a:srgbClr val="0070C0"/>
                </a:solidFill>
              </a:rPr>
              <a:t>Scenario: Serving Static web content and media</a:t>
            </a:r>
          </a:p>
        </p:txBody>
      </p:sp>
      <p:sp>
        <p:nvSpPr>
          <p:cNvPr id="3" name="Content Placeholder 2">
            <a:extLst>
              <a:ext uri="{FF2B5EF4-FFF2-40B4-BE49-F238E27FC236}">
                <a16:creationId xmlns:a16="http://schemas.microsoft.com/office/drawing/2014/main" id="{FBDFB176-771C-4C91-A037-CEFB90EFE1D6}"/>
              </a:ext>
            </a:extLst>
          </p:cNvPr>
          <p:cNvSpPr>
            <a:spLocks noGrp="1"/>
          </p:cNvSpPr>
          <p:nvPr>
            <p:ph idx="1"/>
          </p:nvPr>
        </p:nvSpPr>
        <p:spPr/>
        <p:txBody>
          <a:bodyPr>
            <a:normAutofit lnSpcReduction="10000"/>
          </a:bodyPr>
          <a:lstStyle/>
          <a:p>
            <a:r>
              <a:rPr lang="en-IN" sz="3200"/>
              <a:t>Static web content typically include HTML pages and other resources like images, video and documents – scripts, pdf downloads etc.</a:t>
            </a:r>
          </a:p>
          <a:p>
            <a:r>
              <a:rPr lang="en-IN" sz="3200"/>
              <a:t>Although web servers are well tuned to optimize requests through efficient dynamic page code execution and output caching, they still have to handle requests to download static content.</a:t>
            </a:r>
          </a:p>
          <a:p>
            <a:pPr lvl="1"/>
            <a:r>
              <a:rPr lang="en-IN" sz="2800"/>
              <a:t>This means spending money on CPU cycles</a:t>
            </a:r>
          </a:p>
          <a:p>
            <a:pPr lvl="1"/>
            <a:endParaRPr lang="en-IN" sz="2800"/>
          </a:p>
          <a:p>
            <a:pPr marL="0" indent="0">
              <a:buNone/>
            </a:pPr>
            <a:r>
              <a:rPr lang="en-IN" sz="3200"/>
              <a:t>GOAL: Minimise need for compute instances</a:t>
            </a:r>
          </a:p>
          <a:p>
            <a:pPr marL="0" indent="0">
              <a:buNone/>
            </a:pPr>
            <a:endParaRPr lang="en-IN" sz="3200"/>
          </a:p>
        </p:txBody>
      </p:sp>
    </p:spTree>
    <p:extLst>
      <p:ext uri="{BB962C8B-B14F-4D97-AF65-F5344CB8AC3E}">
        <p14:creationId xmlns:p14="http://schemas.microsoft.com/office/powerpoint/2010/main" val="40519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Cloud Delivery Models</a:t>
            </a:r>
          </a:p>
        </p:txBody>
      </p:sp>
      <p:sp>
        <p:nvSpPr>
          <p:cNvPr id="3" name="Content Placeholder 2">
            <a:extLst>
              <a:ext uri="{FF2B5EF4-FFF2-40B4-BE49-F238E27FC236}">
                <a16:creationId xmlns:a16="http://schemas.microsoft.com/office/drawing/2014/main" id="{DAD3A377-F9A6-480A-AA95-CD86836E6256}"/>
              </a:ext>
            </a:extLst>
          </p:cNvPr>
          <p:cNvSpPr>
            <a:spLocks noGrp="1"/>
          </p:cNvSpPr>
          <p:nvPr>
            <p:ph idx="1"/>
          </p:nvPr>
        </p:nvSpPr>
        <p:spPr/>
        <p:txBody>
          <a:bodyPr/>
          <a:lstStyle/>
          <a:p>
            <a:r>
              <a:rPr lang="en-IN"/>
              <a:t>IaaS – Infrastructure as a Service</a:t>
            </a:r>
          </a:p>
          <a:p>
            <a:r>
              <a:rPr lang="en-IN"/>
              <a:t>PaaS – Platform as a Service</a:t>
            </a:r>
          </a:p>
          <a:p>
            <a:r>
              <a:rPr lang="en-IN"/>
              <a:t>SaaS – Software as a Service</a:t>
            </a:r>
          </a:p>
          <a:p>
            <a:endParaRPr lang="en-IN"/>
          </a:p>
          <a:p>
            <a:pPr marL="0" indent="0">
              <a:buNone/>
            </a:pPr>
            <a:r>
              <a:rPr lang="en-IN"/>
              <a:t>Combining Cloud Delivery Models</a:t>
            </a:r>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3" cstate="hqprint">
            <a:extLst>
              <a:ext uri="{BEBA8EAE-BF5A-486C-A8C5-ECC9F3942E4B}">
                <a14:imgProps xmlns:a14="http://schemas.microsoft.com/office/drawing/2010/main">
                  <a14:imgLayer r:embed="rId4">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70098AFB-965F-4BFC-8825-84AB8E7E8C25}"/>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pic>
        <p:nvPicPr>
          <p:cNvPr id="7" name="Picture 6" descr="A screenshot of a cell phone&#10;&#10;Description generated with very high confidence">
            <a:extLst>
              <a:ext uri="{FF2B5EF4-FFF2-40B4-BE49-F238E27FC236}">
                <a16:creationId xmlns:a16="http://schemas.microsoft.com/office/drawing/2014/main" id="{73AE98CD-0980-46D9-B033-00B7599B60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840368"/>
            <a:ext cx="7098994" cy="4392801"/>
          </a:xfrm>
          <a:prstGeom prst="rect">
            <a:avLst/>
          </a:prstGeom>
        </p:spPr>
      </p:pic>
    </p:spTree>
    <p:extLst>
      <p:ext uri="{BB962C8B-B14F-4D97-AF65-F5344CB8AC3E}">
        <p14:creationId xmlns:p14="http://schemas.microsoft.com/office/powerpoint/2010/main" val="7399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 screenshot of a cell phone&#10;&#10;Description generated with very high confidence">
            <a:extLst>
              <a:ext uri="{FF2B5EF4-FFF2-40B4-BE49-F238E27FC236}">
                <a16:creationId xmlns:a16="http://schemas.microsoft.com/office/drawing/2014/main" id="{23648A81-AAA7-4AC7-BBE4-E822BDD3BBA7}"/>
              </a:ext>
            </a:extLst>
          </p:cNvPr>
          <p:cNvPicPr>
            <a:picLocks noGrp="1" noChangeAspect="1"/>
          </p:cNvPicPr>
          <p:nvPr>
            <p:ph idx="1"/>
          </p:nvPr>
        </p:nvPicPr>
        <p:blipFill>
          <a:blip r:embed="rId2"/>
          <a:stretch>
            <a:fillRect/>
          </a:stretch>
        </p:blipFill>
        <p:spPr>
          <a:xfrm>
            <a:off x="643467" y="1823270"/>
            <a:ext cx="9254512" cy="4604120"/>
          </a:xfrm>
          <a:prstGeom prst="rect">
            <a:avLst/>
          </a:prstGeom>
        </p:spPr>
      </p:pic>
      <p:sp>
        <p:nvSpPr>
          <p:cNvPr id="5" name="TextBox 4">
            <a:extLst>
              <a:ext uri="{FF2B5EF4-FFF2-40B4-BE49-F238E27FC236}">
                <a16:creationId xmlns:a16="http://schemas.microsoft.com/office/drawing/2014/main" id="{3F316C7D-C3C0-4FA3-B5E8-E37270D369EC}"/>
              </a:ext>
            </a:extLst>
          </p:cNvPr>
          <p:cNvSpPr txBox="1"/>
          <p:nvPr/>
        </p:nvSpPr>
        <p:spPr>
          <a:xfrm>
            <a:off x="497306" y="430610"/>
            <a:ext cx="10164193" cy="923330"/>
          </a:xfrm>
          <a:prstGeom prst="rect">
            <a:avLst/>
          </a:prstGeom>
          <a:noFill/>
        </p:spPr>
        <p:txBody>
          <a:bodyPr wrap="none" rtlCol="0">
            <a:spAutoFit/>
          </a:bodyPr>
          <a:lstStyle/>
          <a:p>
            <a:r>
              <a:rPr lang="en-IN" sz="5400"/>
              <a:t>Solution: URL based storage service</a:t>
            </a:r>
          </a:p>
        </p:txBody>
      </p:sp>
      <p:sp>
        <p:nvSpPr>
          <p:cNvPr id="6" name="TextBox 5">
            <a:extLst>
              <a:ext uri="{FF2B5EF4-FFF2-40B4-BE49-F238E27FC236}">
                <a16:creationId xmlns:a16="http://schemas.microsoft.com/office/drawing/2014/main" id="{D50FB0BB-E413-4560-8BF6-A6BE9D4FCA15}"/>
              </a:ext>
            </a:extLst>
          </p:cNvPr>
          <p:cNvSpPr txBox="1"/>
          <p:nvPr/>
        </p:nvSpPr>
        <p:spPr>
          <a:xfrm>
            <a:off x="7973702" y="4536888"/>
            <a:ext cx="3848554" cy="2062103"/>
          </a:xfrm>
          <a:prstGeom prst="rect">
            <a:avLst/>
          </a:prstGeom>
          <a:noFill/>
        </p:spPr>
        <p:txBody>
          <a:bodyPr wrap="none" rtlCol="0">
            <a:spAutoFit/>
          </a:bodyPr>
          <a:lstStyle/>
          <a:p>
            <a:r>
              <a:rPr lang="en-IN" sz="3200"/>
              <a:t>Need to take care of –</a:t>
            </a:r>
          </a:p>
          <a:p>
            <a:pPr marL="285750" indent="-285750">
              <a:buFontTx/>
              <a:buChar char="-"/>
            </a:pPr>
            <a:r>
              <a:rPr lang="en-IN" sz="3200"/>
              <a:t>Security</a:t>
            </a:r>
          </a:p>
          <a:p>
            <a:pPr marL="285750" indent="-285750">
              <a:buFontTx/>
              <a:buChar char="-"/>
            </a:pPr>
            <a:r>
              <a:rPr lang="en-IN" sz="3200"/>
              <a:t>Read/Write access</a:t>
            </a:r>
          </a:p>
          <a:p>
            <a:pPr marL="285750" indent="-285750">
              <a:buFontTx/>
              <a:buChar char="-"/>
            </a:pPr>
            <a:r>
              <a:rPr lang="en-IN" sz="3200"/>
              <a:t>Deployment</a:t>
            </a:r>
          </a:p>
        </p:txBody>
      </p:sp>
    </p:spTree>
    <p:extLst>
      <p:ext uri="{BB962C8B-B14F-4D97-AF65-F5344CB8AC3E}">
        <p14:creationId xmlns:p14="http://schemas.microsoft.com/office/powerpoint/2010/main" val="17260452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50B0-4530-4F7B-908B-2A35320FE324}"/>
              </a:ext>
            </a:extLst>
          </p:cNvPr>
          <p:cNvSpPr>
            <a:spLocks noGrp="1"/>
          </p:cNvSpPr>
          <p:nvPr>
            <p:ph type="title"/>
          </p:nvPr>
        </p:nvSpPr>
        <p:spPr/>
        <p:txBody>
          <a:bodyPr/>
          <a:lstStyle/>
          <a:p>
            <a:r>
              <a:rPr lang="en-IN"/>
              <a:t>AWS Solution: Amazon S3</a:t>
            </a:r>
            <a:br>
              <a:rPr lang="en-IN"/>
            </a:br>
            <a:r>
              <a:rPr lang="en-IN" sz="3200"/>
              <a:t>(Simple Storage Service)</a:t>
            </a:r>
            <a:endParaRPr lang="en-IN"/>
          </a:p>
        </p:txBody>
      </p:sp>
      <p:sp>
        <p:nvSpPr>
          <p:cNvPr id="3" name="Content Placeholder 2">
            <a:extLst>
              <a:ext uri="{FF2B5EF4-FFF2-40B4-BE49-F238E27FC236}">
                <a16:creationId xmlns:a16="http://schemas.microsoft.com/office/drawing/2014/main" id="{B37DFF67-D09A-4926-984E-7FE4E0042803}"/>
              </a:ext>
            </a:extLst>
          </p:cNvPr>
          <p:cNvSpPr>
            <a:spLocks noGrp="1"/>
          </p:cNvSpPr>
          <p:nvPr>
            <p:ph idx="1"/>
          </p:nvPr>
        </p:nvSpPr>
        <p:spPr/>
        <p:txBody>
          <a:bodyPr>
            <a:normAutofit fontScale="92500" lnSpcReduction="10000"/>
          </a:bodyPr>
          <a:lstStyle/>
          <a:p>
            <a:r>
              <a:rPr lang="en-IN"/>
              <a:t>Store data objects from 1 byte to 5 TB of data.</a:t>
            </a:r>
          </a:p>
          <a:p>
            <a:r>
              <a:rPr lang="en-IN" b="1"/>
              <a:t>Each object has its public / access URL</a:t>
            </a:r>
          </a:p>
          <a:p>
            <a:r>
              <a:rPr lang="en-IN"/>
              <a:t>Highly scalable – allows concurrent read and write access to data by many separate clients or application threads</a:t>
            </a:r>
          </a:p>
          <a:p>
            <a:r>
              <a:rPr lang="en-IN"/>
              <a:t>In same region using S3 with EC2 instance (</a:t>
            </a:r>
            <a:r>
              <a:rPr lang="en-IN" err="1"/>
              <a:t>ie</a:t>
            </a:r>
            <a:r>
              <a:rPr lang="en-IN"/>
              <a:t>. a VM) is designed to be fast.</a:t>
            </a:r>
          </a:p>
          <a:p>
            <a:pPr>
              <a:buFontTx/>
              <a:buChar char="-"/>
            </a:pPr>
            <a:r>
              <a:rPr lang="en-IN"/>
              <a:t>Can’t be used in place of file system</a:t>
            </a:r>
          </a:p>
          <a:p>
            <a:pPr>
              <a:buFontTx/>
              <a:buChar char="-"/>
            </a:pPr>
            <a:r>
              <a:rPr lang="en-IN"/>
              <a:t>Can’t query data</a:t>
            </a:r>
          </a:p>
          <a:p>
            <a:pPr>
              <a:buFontTx/>
              <a:buChar char="-"/>
            </a:pPr>
            <a:r>
              <a:rPr lang="en-IN"/>
              <a:t>Not suitable for very rapidly changing data</a:t>
            </a:r>
          </a:p>
          <a:p>
            <a:pPr>
              <a:buFontTx/>
              <a:buChar char="-"/>
            </a:pPr>
            <a:r>
              <a:rPr lang="en-IN"/>
              <a:t>Better solutions available for archiving data</a:t>
            </a:r>
          </a:p>
          <a:p>
            <a:pPr>
              <a:buFontTx/>
              <a:buChar char="-"/>
            </a:pPr>
            <a:r>
              <a:rPr lang="en-IN"/>
              <a:t>Not suitable for dynamic website hosting</a:t>
            </a:r>
          </a:p>
          <a:p>
            <a:endParaRPr lang="en-IN" b="1"/>
          </a:p>
          <a:p>
            <a:endParaRPr lang="en-IN"/>
          </a:p>
        </p:txBody>
      </p:sp>
    </p:spTree>
    <p:extLst>
      <p:ext uri="{BB962C8B-B14F-4D97-AF65-F5344CB8AC3E}">
        <p14:creationId xmlns:p14="http://schemas.microsoft.com/office/powerpoint/2010/main" val="100593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Cloud Deployment Models</a:t>
            </a:r>
          </a:p>
        </p:txBody>
      </p:sp>
      <p:sp>
        <p:nvSpPr>
          <p:cNvPr id="3" name="Content Placeholder 2">
            <a:extLst>
              <a:ext uri="{FF2B5EF4-FFF2-40B4-BE49-F238E27FC236}">
                <a16:creationId xmlns:a16="http://schemas.microsoft.com/office/drawing/2014/main" id="{DAD3A377-F9A6-480A-AA95-CD86836E6256}"/>
              </a:ext>
            </a:extLst>
          </p:cNvPr>
          <p:cNvSpPr>
            <a:spLocks noGrp="1"/>
          </p:cNvSpPr>
          <p:nvPr>
            <p:ph idx="1"/>
          </p:nvPr>
        </p:nvSpPr>
        <p:spPr/>
        <p:txBody>
          <a:bodyPr/>
          <a:lstStyle/>
          <a:p>
            <a:r>
              <a:rPr lang="en-IN"/>
              <a:t>Public Cloud</a:t>
            </a:r>
          </a:p>
          <a:p>
            <a:r>
              <a:rPr lang="en-IN"/>
              <a:t>Private Cloud</a:t>
            </a:r>
          </a:p>
          <a:p>
            <a:r>
              <a:rPr lang="en-IN"/>
              <a:t>Hybrid Cloud</a:t>
            </a:r>
          </a:p>
          <a:p>
            <a:r>
              <a:rPr lang="en-IN"/>
              <a:t>Community Cloud</a:t>
            </a:r>
          </a:p>
          <a:p>
            <a:pPr marL="0" indent="0">
              <a:buNone/>
            </a:pPr>
            <a:endParaRPr lang="en-IN"/>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2" cstate="hqprint">
            <a:extLst>
              <a:ext uri="{BEBA8EAE-BF5A-486C-A8C5-ECC9F3942E4B}">
                <a14:imgProps xmlns:a14="http://schemas.microsoft.com/office/drawing/2010/main">
                  <a14:imgLayer r:embed="rId3">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F37D63F6-8993-48A3-ACFF-92BBF52C83C7}"/>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pic>
        <p:nvPicPr>
          <p:cNvPr id="7" name="Picture 6">
            <a:extLst>
              <a:ext uri="{FF2B5EF4-FFF2-40B4-BE49-F238E27FC236}">
                <a16:creationId xmlns:a16="http://schemas.microsoft.com/office/drawing/2014/main" id="{83C16C9E-B59B-44CB-ABA7-E1F140715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284" y="1718641"/>
            <a:ext cx="7144747" cy="4458322"/>
          </a:xfrm>
          <a:prstGeom prst="rect">
            <a:avLst/>
          </a:prstGeom>
        </p:spPr>
      </p:pic>
    </p:spTree>
    <p:extLst>
      <p:ext uri="{BB962C8B-B14F-4D97-AF65-F5344CB8AC3E}">
        <p14:creationId xmlns:p14="http://schemas.microsoft.com/office/powerpoint/2010/main" val="253297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E1E1-CAE8-44B4-882B-D078D67015DD}"/>
              </a:ext>
            </a:extLst>
          </p:cNvPr>
          <p:cNvSpPr>
            <a:spLocks noGrp="1"/>
          </p:cNvSpPr>
          <p:nvPr>
            <p:ph type="title"/>
          </p:nvPr>
        </p:nvSpPr>
        <p:spPr/>
        <p:txBody>
          <a:bodyPr/>
          <a:lstStyle/>
          <a:p>
            <a:r>
              <a:rPr lang="en-IN"/>
              <a:t>Cloud vs Traditional</a:t>
            </a:r>
          </a:p>
        </p:txBody>
      </p:sp>
      <p:sp>
        <p:nvSpPr>
          <p:cNvPr id="5" name="TextBox 4">
            <a:extLst>
              <a:ext uri="{FF2B5EF4-FFF2-40B4-BE49-F238E27FC236}">
                <a16:creationId xmlns:a16="http://schemas.microsoft.com/office/drawing/2014/main" id="{9950808C-C26D-4910-A904-CFC5F504E556}"/>
              </a:ext>
            </a:extLst>
          </p:cNvPr>
          <p:cNvSpPr txBox="1"/>
          <p:nvPr/>
        </p:nvSpPr>
        <p:spPr>
          <a:xfrm>
            <a:off x="1791478" y="2687216"/>
            <a:ext cx="4422710" cy="2585323"/>
          </a:xfrm>
          <a:prstGeom prst="rect">
            <a:avLst/>
          </a:prstGeom>
          <a:noFill/>
        </p:spPr>
        <p:txBody>
          <a:bodyPr wrap="square" rtlCol="0">
            <a:spAutoFit/>
          </a:bodyPr>
          <a:lstStyle/>
          <a:p>
            <a:pPr marL="285750" indent="-285750">
              <a:buFont typeface="Arial" panose="020B0604020202020204" pitchFamily="34" charset="0"/>
              <a:buChar char="•"/>
            </a:pPr>
            <a:r>
              <a:rPr lang="en-IN"/>
              <a:t>Monolithic, centralised</a:t>
            </a:r>
          </a:p>
          <a:p>
            <a:pPr marL="285750" indent="-285750">
              <a:buFont typeface="Arial" panose="020B0604020202020204" pitchFamily="34" charset="0"/>
              <a:buChar char="•"/>
            </a:pPr>
            <a:r>
              <a:rPr lang="en-IN"/>
              <a:t>Design for predictable scalability</a:t>
            </a:r>
          </a:p>
          <a:p>
            <a:pPr marL="285750" indent="-285750">
              <a:buFont typeface="Arial" panose="020B0604020202020204" pitchFamily="34" charset="0"/>
              <a:buChar char="•"/>
            </a:pPr>
            <a:r>
              <a:rPr lang="en-IN"/>
              <a:t>Relational database</a:t>
            </a:r>
          </a:p>
          <a:p>
            <a:pPr marL="285750" indent="-285750">
              <a:buFont typeface="Arial" panose="020B0604020202020204" pitchFamily="34" charset="0"/>
              <a:buChar char="•"/>
            </a:pPr>
            <a:r>
              <a:rPr lang="en-IN"/>
              <a:t>Strong consistency</a:t>
            </a:r>
          </a:p>
          <a:p>
            <a:pPr marL="285750" indent="-285750">
              <a:buFont typeface="Arial" panose="020B0604020202020204" pitchFamily="34" charset="0"/>
              <a:buChar char="•"/>
            </a:pPr>
            <a:r>
              <a:rPr lang="en-IN"/>
              <a:t>Serial and synchronised processing</a:t>
            </a:r>
          </a:p>
          <a:p>
            <a:pPr marL="285750" indent="-285750">
              <a:buFont typeface="Arial" panose="020B0604020202020204" pitchFamily="34" charset="0"/>
              <a:buChar char="•"/>
            </a:pPr>
            <a:r>
              <a:rPr lang="en-IN"/>
              <a:t>Design to avoid failures (MTBF)</a:t>
            </a:r>
          </a:p>
          <a:p>
            <a:pPr marL="285750" indent="-285750">
              <a:buFont typeface="Arial" panose="020B0604020202020204" pitchFamily="34" charset="0"/>
              <a:buChar char="•"/>
            </a:pPr>
            <a:r>
              <a:rPr lang="en-IN"/>
              <a:t>Occasional big updates</a:t>
            </a:r>
          </a:p>
          <a:p>
            <a:pPr marL="285750" indent="-285750">
              <a:buFont typeface="Arial" panose="020B0604020202020204" pitchFamily="34" charset="0"/>
              <a:buChar char="•"/>
            </a:pPr>
            <a:r>
              <a:rPr lang="en-IN"/>
              <a:t>Manual management</a:t>
            </a:r>
          </a:p>
          <a:p>
            <a:pPr marL="285750" indent="-285750">
              <a:buFont typeface="Arial" panose="020B0604020202020204" pitchFamily="34" charset="0"/>
              <a:buChar char="•"/>
            </a:pPr>
            <a:r>
              <a:rPr lang="en-IN"/>
              <a:t>Snowflake servers</a:t>
            </a:r>
          </a:p>
        </p:txBody>
      </p:sp>
      <p:sp>
        <p:nvSpPr>
          <p:cNvPr id="6" name="TextBox 5">
            <a:extLst>
              <a:ext uri="{FF2B5EF4-FFF2-40B4-BE49-F238E27FC236}">
                <a16:creationId xmlns:a16="http://schemas.microsoft.com/office/drawing/2014/main" id="{4B4C5309-1584-4F48-9075-31674EA5F32A}"/>
              </a:ext>
            </a:extLst>
          </p:cNvPr>
          <p:cNvSpPr txBox="1"/>
          <p:nvPr/>
        </p:nvSpPr>
        <p:spPr>
          <a:xfrm>
            <a:off x="1791478" y="2004286"/>
            <a:ext cx="3782510" cy="400110"/>
          </a:xfrm>
          <a:prstGeom prst="rect">
            <a:avLst/>
          </a:prstGeom>
          <a:noFill/>
        </p:spPr>
        <p:txBody>
          <a:bodyPr wrap="none" rtlCol="0">
            <a:spAutoFit/>
          </a:bodyPr>
          <a:lstStyle/>
          <a:p>
            <a:r>
              <a:rPr lang="en-IN" sz="2000" b="1"/>
              <a:t>Traditional (on-premises) Systems</a:t>
            </a:r>
          </a:p>
        </p:txBody>
      </p:sp>
      <p:sp>
        <p:nvSpPr>
          <p:cNvPr id="7" name="TextBox 6">
            <a:extLst>
              <a:ext uri="{FF2B5EF4-FFF2-40B4-BE49-F238E27FC236}">
                <a16:creationId xmlns:a16="http://schemas.microsoft.com/office/drawing/2014/main" id="{CDE8868E-C077-4911-8054-0B395BF9DA81}"/>
              </a:ext>
            </a:extLst>
          </p:cNvPr>
          <p:cNvSpPr txBox="1"/>
          <p:nvPr/>
        </p:nvSpPr>
        <p:spPr>
          <a:xfrm>
            <a:off x="6214188" y="2687216"/>
            <a:ext cx="5738326" cy="2585323"/>
          </a:xfrm>
          <a:prstGeom prst="rect">
            <a:avLst/>
          </a:prstGeom>
          <a:noFill/>
        </p:spPr>
        <p:txBody>
          <a:bodyPr wrap="square" rtlCol="0">
            <a:spAutoFit/>
          </a:bodyPr>
          <a:lstStyle/>
          <a:p>
            <a:pPr marL="285750" indent="-285750">
              <a:buFont typeface="Arial" panose="020B0604020202020204" pitchFamily="34" charset="0"/>
              <a:buChar char="•"/>
            </a:pPr>
            <a:r>
              <a:rPr lang="en-IN"/>
              <a:t>Deconstructed, decentralised</a:t>
            </a:r>
          </a:p>
          <a:p>
            <a:pPr marL="285750" indent="-285750">
              <a:buFont typeface="Arial" panose="020B0604020202020204" pitchFamily="34" charset="0"/>
              <a:buChar char="•"/>
            </a:pPr>
            <a:r>
              <a:rPr lang="en-IN"/>
              <a:t>Design for elastic scale</a:t>
            </a:r>
          </a:p>
          <a:p>
            <a:pPr marL="285750" indent="-285750">
              <a:buFont typeface="Arial" panose="020B0604020202020204" pitchFamily="34" charset="0"/>
              <a:buChar char="•"/>
            </a:pPr>
            <a:r>
              <a:rPr lang="en-IN"/>
              <a:t>Polyglot persistence (mix of storage technologies)</a:t>
            </a:r>
          </a:p>
          <a:p>
            <a:pPr marL="285750" indent="-285750">
              <a:buFont typeface="Arial" panose="020B0604020202020204" pitchFamily="34" charset="0"/>
              <a:buChar char="•"/>
            </a:pPr>
            <a:r>
              <a:rPr lang="en-IN"/>
              <a:t>Eventual consistency</a:t>
            </a:r>
          </a:p>
          <a:p>
            <a:pPr marL="285750" indent="-285750">
              <a:buFont typeface="Arial" panose="020B0604020202020204" pitchFamily="34" charset="0"/>
              <a:buChar char="•"/>
            </a:pPr>
            <a:r>
              <a:rPr lang="en-IN"/>
              <a:t>Parallel and asynchronous processing</a:t>
            </a:r>
          </a:p>
          <a:p>
            <a:pPr marL="285750" indent="-285750">
              <a:buFont typeface="Arial" panose="020B0604020202020204" pitchFamily="34" charset="0"/>
              <a:buChar char="•"/>
            </a:pPr>
            <a:r>
              <a:rPr lang="en-IN"/>
              <a:t>Design for failure (MTTR)</a:t>
            </a:r>
          </a:p>
          <a:p>
            <a:pPr marL="285750" indent="-285750">
              <a:buFont typeface="Arial" panose="020B0604020202020204" pitchFamily="34" charset="0"/>
              <a:buChar char="•"/>
            </a:pPr>
            <a:r>
              <a:rPr lang="en-IN"/>
              <a:t>Frequent small updates</a:t>
            </a:r>
          </a:p>
          <a:p>
            <a:pPr marL="285750" indent="-285750">
              <a:buFont typeface="Arial" panose="020B0604020202020204" pitchFamily="34" charset="0"/>
              <a:buChar char="•"/>
            </a:pPr>
            <a:r>
              <a:rPr lang="en-IN"/>
              <a:t>Automated self-management</a:t>
            </a:r>
          </a:p>
          <a:p>
            <a:pPr marL="285750" indent="-285750">
              <a:buFont typeface="Arial" panose="020B0604020202020204" pitchFamily="34" charset="0"/>
              <a:buChar char="•"/>
            </a:pPr>
            <a:r>
              <a:rPr lang="en-IN"/>
              <a:t>Immutable infrastructure</a:t>
            </a:r>
          </a:p>
        </p:txBody>
      </p:sp>
      <p:sp>
        <p:nvSpPr>
          <p:cNvPr id="8" name="TextBox 7">
            <a:extLst>
              <a:ext uri="{FF2B5EF4-FFF2-40B4-BE49-F238E27FC236}">
                <a16:creationId xmlns:a16="http://schemas.microsoft.com/office/drawing/2014/main" id="{979EE282-0514-4FE8-BF80-C100A8E1081A}"/>
              </a:ext>
            </a:extLst>
          </p:cNvPr>
          <p:cNvSpPr txBox="1"/>
          <p:nvPr/>
        </p:nvSpPr>
        <p:spPr>
          <a:xfrm>
            <a:off x="6214188" y="2004286"/>
            <a:ext cx="2411173" cy="400110"/>
          </a:xfrm>
          <a:prstGeom prst="rect">
            <a:avLst/>
          </a:prstGeom>
          <a:noFill/>
        </p:spPr>
        <p:txBody>
          <a:bodyPr wrap="none" rtlCol="0">
            <a:spAutoFit/>
          </a:bodyPr>
          <a:lstStyle/>
          <a:p>
            <a:r>
              <a:rPr lang="en-IN" sz="2000" b="1"/>
              <a:t>Cloud based Systems</a:t>
            </a:r>
          </a:p>
        </p:txBody>
      </p:sp>
    </p:spTree>
    <p:extLst>
      <p:ext uri="{BB962C8B-B14F-4D97-AF65-F5344CB8AC3E}">
        <p14:creationId xmlns:p14="http://schemas.microsoft.com/office/powerpoint/2010/main" val="57305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8829F37-D150-48F7-A96A-587559933EA7}"/>
              </a:ext>
            </a:extLst>
          </p:cNvPr>
          <p:cNvSpPr/>
          <p:nvPr/>
        </p:nvSpPr>
        <p:spPr>
          <a:xfrm>
            <a:off x="9134168" y="2104103"/>
            <a:ext cx="2802193" cy="40017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a:t>AWS Organizations</a:t>
            </a:r>
          </a:p>
        </p:txBody>
      </p:sp>
      <p:sp>
        <p:nvSpPr>
          <p:cNvPr id="2" name="Title 1">
            <a:extLst>
              <a:ext uri="{FF2B5EF4-FFF2-40B4-BE49-F238E27FC236}">
                <a16:creationId xmlns:a16="http://schemas.microsoft.com/office/drawing/2014/main" id="{F61D097B-79C5-4111-8DE4-4354B75823D1}"/>
              </a:ext>
            </a:extLst>
          </p:cNvPr>
          <p:cNvSpPr>
            <a:spLocks noGrp="1"/>
          </p:cNvSpPr>
          <p:nvPr>
            <p:ph type="title"/>
          </p:nvPr>
        </p:nvSpPr>
        <p:spPr>
          <a:xfrm>
            <a:off x="1959428" y="365125"/>
            <a:ext cx="9394372" cy="1325563"/>
          </a:xfrm>
        </p:spPr>
        <p:txBody>
          <a:bodyPr/>
          <a:lstStyle/>
          <a:p>
            <a:r>
              <a:rPr lang="en-IN"/>
              <a:t>Cloud Provider – AWS</a:t>
            </a:r>
          </a:p>
        </p:txBody>
      </p:sp>
      <p:sp>
        <p:nvSpPr>
          <p:cNvPr id="3" name="Content Placeholder 2">
            <a:extLst>
              <a:ext uri="{FF2B5EF4-FFF2-40B4-BE49-F238E27FC236}">
                <a16:creationId xmlns:a16="http://schemas.microsoft.com/office/drawing/2014/main" id="{DAD3A377-F9A6-480A-AA95-CD86836E6256}"/>
              </a:ext>
            </a:extLst>
          </p:cNvPr>
          <p:cNvSpPr>
            <a:spLocks noGrp="1"/>
          </p:cNvSpPr>
          <p:nvPr>
            <p:ph idx="1"/>
          </p:nvPr>
        </p:nvSpPr>
        <p:spPr>
          <a:xfrm>
            <a:off x="7101347" y="1186746"/>
            <a:ext cx="2691581" cy="345790"/>
          </a:xfrm>
        </p:spPr>
        <p:txBody>
          <a:bodyPr>
            <a:normAutofit fontScale="92500" lnSpcReduction="10000"/>
          </a:bodyPr>
          <a:lstStyle/>
          <a:p>
            <a:pPr marL="0" indent="0">
              <a:buNone/>
            </a:pPr>
            <a:r>
              <a:rPr lang="en-IN" sz="2000" i="1"/>
              <a:t>Amazon Web Services</a:t>
            </a:r>
          </a:p>
        </p:txBody>
      </p:sp>
      <p:pic>
        <p:nvPicPr>
          <p:cNvPr id="4" name="Picture 3">
            <a:extLst>
              <a:ext uri="{FF2B5EF4-FFF2-40B4-BE49-F238E27FC236}">
                <a16:creationId xmlns:a16="http://schemas.microsoft.com/office/drawing/2014/main" id="{1B8AF2A9-687C-4DF5-8394-F02C71BA0542}"/>
              </a:ext>
            </a:extLst>
          </p:cNvPr>
          <p:cNvPicPr>
            <a:picLocks noChangeAspect="1"/>
          </p:cNvPicPr>
          <p:nvPr/>
        </p:nvPicPr>
        <p:blipFill>
          <a:blip r:embed="rId3" cstate="hqprint">
            <a:extLst>
              <a:ext uri="{BEBA8EAE-BF5A-486C-A8C5-ECC9F3942E4B}">
                <a14:imgProps xmlns:a14="http://schemas.microsoft.com/office/drawing/2010/main">
                  <a14:imgLayer r:embed="rId4">
                    <a14:imgEffect>
                      <a14:artisticChalkSketch/>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627" y="-115602"/>
            <a:ext cx="1828801" cy="1475243"/>
          </a:xfrm>
          <a:prstGeom prst="rect">
            <a:avLst/>
          </a:prstGeom>
        </p:spPr>
      </p:pic>
      <p:sp>
        <p:nvSpPr>
          <p:cNvPr id="5" name="Title 1">
            <a:extLst>
              <a:ext uri="{FF2B5EF4-FFF2-40B4-BE49-F238E27FC236}">
                <a16:creationId xmlns:a16="http://schemas.microsoft.com/office/drawing/2014/main" id="{58B98539-FB25-4EEC-B3F6-5707A4C5208E}"/>
              </a:ext>
            </a:extLst>
          </p:cNvPr>
          <p:cNvSpPr txBox="1">
            <a:spLocks/>
          </p:cNvSpPr>
          <p:nvPr/>
        </p:nvSpPr>
        <p:spPr>
          <a:xfrm>
            <a:off x="454559" y="435912"/>
            <a:ext cx="1180935" cy="372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100" b="1" spc="300">
                <a:latin typeface="Courier New" panose="02070309020205020404" pitchFamily="49" charset="0"/>
                <a:cs typeface="Courier New" panose="02070309020205020404" pitchFamily="49" charset="0"/>
              </a:rPr>
              <a:t>BUILDING BLOCKS</a:t>
            </a:r>
          </a:p>
        </p:txBody>
      </p:sp>
      <p:sp>
        <p:nvSpPr>
          <p:cNvPr id="6" name="Rectangle: Rounded Corners 5">
            <a:extLst>
              <a:ext uri="{FF2B5EF4-FFF2-40B4-BE49-F238E27FC236}">
                <a16:creationId xmlns:a16="http://schemas.microsoft.com/office/drawing/2014/main" id="{5CDF33CC-30C4-42F2-A874-6777503C9AD6}"/>
              </a:ext>
            </a:extLst>
          </p:cNvPr>
          <p:cNvSpPr/>
          <p:nvPr/>
        </p:nvSpPr>
        <p:spPr>
          <a:xfrm>
            <a:off x="267930" y="4585009"/>
            <a:ext cx="2455605" cy="64892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AWS Company Account</a:t>
            </a:r>
          </a:p>
        </p:txBody>
      </p:sp>
      <p:sp>
        <p:nvSpPr>
          <p:cNvPr id="7" name="Rectangle: Rounded Corners 6">
            <a:extLst>
              <a:ext uri="{FF2B5EF4-FFF2-40B4-BE49-F238E27FC236}">
                <a16:creationId xmlns:a16="http://schemas.microsoft.com/office/drawing/2014/main" id="{39B6D3C8-8D8B-48C4-B184-5525A2D2C00B}"/>
              </a:ext>
            </a:extLst>
          </p:cNvPr>
          <p:cNvSpPr/>
          <p:nvPr/>
        </p:nvSpPr>
        <p:spPr>
          <a:xfrm>
            <a:off x="267930" y="3567510"/>
            <a:ext cx="2455605" cy="648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AWS Account</a:t>
            </a:r>
          </a:p>
        </p:txBody>
      </p:sp>
      <p:cxnSp>
        <p:nvCxnSpPr>
          <p:cNvPr id="8" name="Straight Connector 7">
            <a:extLst>
              <a:ext uri="{FF2B5EF4-FFF2-40B4-BE49-F238E27FC236}">
                <a16:creationId xmlns:a16="http://schemas.microsoft.com/office/drawing/2014/main" id="{309A44A5-B491-4D17-A71E-2FFE8D4E1046}"/>
              </a:ext>
            </a:extLst>
          </p:cNvPr>
          <p:cNvCxnSpPr/>
          <p:nvPr/>
        </p:nvCxnSpPr>
        <p:spPr>
          <a:xfrm>
            <a:off x="3028335" y="1828800"/>
            <a:ext cx="0" cy="465065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E348119B-0412-4EE2-AD0E-1442777894D0}"/>
              </a:ext>
            </a:extLst>
          </p:cNvPr>
          <p:cNvCxnSpPr>
            <a:cxnSpLocks/>
          </p:cNvCxnSpPr>
          <p:nvPr/>
        </p:nvCxnSpPr>
        <p:spPr>
          <a:xfrm>
            <a:off x="2723535" y="3891975"/>
            <a:ext cx="1504336" cy="324464"/>
          </a:xfrm>
          <a:prstGeom prst="curvedConnector3">
            <a:avLst>
              <a:gd name="adj1" fmla="val 47386"/>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473F4EBE-670F-4E68-879A-3F7171770099}"/>
              </a:ext>
            </a:extLst>
          </p:cNvPr>
          <p:cNvCxnSpPr>
            <a:cxnSpLocks/>
          </p:cNvCxnSpPr>
          <p:nvPr/>
        </p:nvCxnSpPr>
        <p:spPr>
          <a:xfrm flipV="1">
            <a:off x="2723535" y="4768645"/>
            <a:ext cx="1504336" cy="140829"/>
          </a:xfrm>
          <a:prstGeom prst="curvedConnector3">
            <a:avLst>
              <a:gd name="adj1" fmla="val 4607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22E61B7-7E11-45AD-8F9A-C5AFE68ED8AB}"/>
              </a:ext>
            </a:extLst>
          </p:cNvPr>
          <p:cNvSpPr txBox="1"/>
          <p:nvPr/>
        </p:nvSpPr>
        <p:spPr>
          <a:xfrm>
            <a:off x="3232704" y="1903809"/>
            <a:ext cx="1243610" cy="369332"/>
          </a:xfrm>
          <a:prstGeom prst="rect">
            <a:avLst/>
          </a:prstGeom>
          <a:noFill/>
        </p:spPr>
        <p:txBody>
          <a:bodyPr wrap="none" rtlCol="0">
            <a:spAutoFit/>
          </a:bodyPr>
          <a:lstStyle/>
          <a:p>
            <a:r>
              <a:rPr lang="en-IN"/>
              <a:t>AWS World</a:t>
            </a:r>
          </a:p>
        </p:txBody>
      </p:sp>
      <p:sp>
        <p:nvSpPr>
          <p:cNvPr id="13" name="Rectangle: Rounded Corners 12">
            <a:extLst>
              <a:ext uri="{FF2B5EF4-FFF2-40B4-BE49-F238E27FC236}">
                <a16:creationId xmlns:a16="http://schemas.microsoft.com/office/drawing/2014/main" id="{26C5B99F-BA62-40B8-98DF-BF65AC7FE2A5}"/>
              </a:ext>
            </a:extLst>
          </p:cNvPr>
          <p:cNvSpPr/>
          <p:nvPr/>
        </p:nvSpPr>
        <p:spPr>
          <a:xfrm>
            <a:off x="5983105" y="2512310"/>
            <a:ext cx="1051878" cy="869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AWS Account</a:t>
            </a:r>
          </a:p>
        </p:txBody>
      </p:sp>
      <p:sp>
        <p:nvSpPr>
          <p:cNvPr id="14" name="Rectangle: Rounded Corners 13">
            <a:extLst>
              <a:ext uri="{FF2B5EF4-FFF2-40B4-BE49-F238E27FC236}">
                <a16:creationId xmlns:a16="http://schemas.microsoft.com/office/drawing/2014/main" id="{D7DAD6C5-DA68-4D86-84DE-5CC9B61C8555}"/>
              </a:ext>
            </a:extLst>
          </p:cNvPr>
          <p:cNvSpPr/>
          <p:nvPr/>
        </p:nvSpPr>
        <p:spPr>
          <a:xfrm>
            <a:off x="5983104" y="3733227"/>
            <a:ext cx="1051878" cy="869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AWS Account</a:t>
            </a:r>
          </a:p>
        </p:txBody>
      </p:sp>
      <p:sp>
        <p:nvSpPr>
          <p:cNvPr id="15" name="Rectangle: Rounded Corners 14">
            <a:extLst>
              <a:ext uri="{FF2B5EF4-FFF2-40B4-BE49-F238E27FC236}">
                <a16:creationId xmlns:a16="http://schemas.microsoft.com/office/drawing/2014/main" id="{4864B81B-78BF-457B-9AA2-068CDE279374}"/>
              </a:ext>
            </a:extLst>
          </p:cNvPr>
          <p:cNvSpPr/>
          <p:nvPr/>
        </p:nvSpPr>
        <p:spPr>
          <a:xfrm>
            <a:off x="5983103" y="4995190"/>
            <a:ext cx="1051878" cy="869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AWS Account</a:t>
            </a:r>
          </a:p>
        </p:txBody>
      </p:sp>
      <p:sp>
        <p:nvSpPr>
          <p:cNvPr id="16" name="Rectangle: Rounded Corners 15">
            <a:extLst>
              <a:ext uri="{FF2B5EF4-FFF2-40B4-BE49-F238E27FC236}">
                <a16:creationId xmlns:a16="http://schemas.microsoft.com/office/drawing/2014/main" id="{0BBB7ADE-4380-4A6C-B182-19F033884E45}"/>
              </a:ext>
            </a:extLst>
          </p:cNvPr>
          <p:cNvSpPr/>
          <p:nvPr/>
        </p:nvSpPr>
        <p:spPr>
          <a:xfrm>
            <a:off x="7472693" y="2517227"/>
            <a:ext cx="1051878" cy="869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AWS Account</a:t>
            </a:r>
          </a:p>
        </p:txBody>
      </p:sp>
      <p:sp>
        <p:nvSpPr>
          <p:cNvPr id="17" name="Rectangle: Rounded Corners 16">
            <a:extLst>
              <a:ext uri="{FF2B5EF4-FFF2-40B4-BE49-F238E27FC236}">
                <a16:creationId xmlns:a16="http://schemas.microsoft.com/office/drawing/2014/main" id="{DA5F8108-0FEA-4C8D-B096-3156698143D1}"/>
              </a:ext>
            </a:extLst>
          </p:cNvPr>
          <p:cNvSpPr/>
          <p:nvPr/>
        </p:nvSpPr>
        <p:spPr>
          <a:xfrm>
            <a:off x="7472692" y="3738144"/>
            <a:ext cx="1051878" cy="869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AWS Account</a:t>
            </a:r>
          </a:p>
        </p:txBody>
      </p:sp>
      <p:sp>
        <p:nvSpPr>
          <p:cNvPr id="18" name="Rectangle: Rounded Corners 17">
            <a:extLst>
              <a:ext uri="{FF2B5EF4-FFF2-40B4-BE49-F238E27FC236}">
                <a16:creationId xmlns:a16="http://schemas.microsoft.com/office/drawing/2014/main" id="{3156E276-8C56-410F-B551-C7D9FC53E5D5}"/>
              </a:ext>
            </a:extLst>
          </p:cNvPr>
          <p:cNvSpPr/>
          <p:nvPr/>
        </p:nvSpPr>
        <p:spPr>
          <a:xfrm>
            <a:off x="7472691" y="5000107"/>
            <a:ext cx="1051878" cy="869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AWS Account</a:t>
            </a:r>
          </a:p>
        </p:txBody>
      </p:sp>
      <p:sp>
        <p:nvSpPr>
          <p:cNvPr id="19" name="Rectangle: Rounded Corners 18">
            <a:extLst>
              <a:ext uri="{FF2B5EF4-FFF2-40B4-BE49-F238E27FC236}">
                <a16:creationId xmlns:a16="http://schemas.microsoft.com/office/drawing/2014/main" id="{0701F0BF-5E3B-48A2-81CB-C826374B3AA2}"/>
              </a:ext>
            </a:extLst>
          </p:cNvPr>
          <p:cNvSpPr/>
          <p:nvPr/>
        </p:nvSpPr>
        <p:spPr>
          <a:xfrm>
            <a:off x="4247535" y="4021796"/>
            <a:ext cx="1347019" cy="973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AWS Account (Master)</a:t>
            </a:r>
          </a:p>
        </p:txBody>
      </p:sp>
      <p:sp>
        <p:nvSpPr>
          <p:cNvPr id="20" name="Double Wave 19">
            <a:extLst>
              <a:ext uri="{FF2B5EF4-FFF2-40B4-BE49-F238E27FC236}">
                <a16:creationId xmlns:a16="http://schemas.microsoft.com/office/drawing/2014/main" id="{26A7511E-6E81-4CBB-AC8D-D96973C97DD8}"/>
              </a:ext>
            </a:extLst>
          </p:cNvPr>
          <p:cNvSpPr/>
          <p:nvPr/>
        </p:nvSpPr>
        <p:spPr>
          <a:xfrm>
            <a:off x="10785986" y="2762230"/>
            <a:ext cx="1022555" cy="805279"/>
          </a:xfrm>
          <a:prstGeom prst="doubleWav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SCP: Admin</a:t>
            </a:r>
          </a:p>
        </p:txBody>
      </p:sp>
      <p:sp>
        <p:nvSpPr>
          <p:cNvPr id="23" name="Oval 22">
            <a:extLst>
              <a:ext uri="{FF2B5EF4-FFF2-40B4-BE49-F238E27FC236}">
                <a16:creationId xmlns:a16="http://schemas.microsoft.com/office/drawing/2014/main" id="{30853631-3160-44E7-936D-649B4100A47F}"/>
              </a:ext>
            </a:extLst>
          </p:cNvPr>
          <p:cNvSpPr/>
          <p:nvPr/>
        </p:nvSpPr>
        <p:spPr>
          <a:xfrm>
            <a:off x="9389806" y="2825347"/>
            <a:ext cx="1150375" cy="76159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OU: Admins</a:t>
            </a:r>
          </a:p>
        </p:txBody>
      </p:sp>
      <p:sp>
        <p:nvSpPr>
          <p:cNvPr id="24" name="Oval 23">
            <a:extLst>
              <a:ext uri="{FF2B5EF4-FFF2-40B4-BE49-F238E27FC236}">
                <a16:creationId xmlns:a16="http://schemas.microsoft.com/office/drawing/2014/main" id="{DC0741C6-B1BE-4B49-9928-29900C48A175}"/>
              </a:ext>
            </a:extLst>
          </p:cNvPr>
          <p:cNvSpPr/>
          <p:nvPr/>
        </p:nvSpPr>
        <p:spPr>
          <a:xfrm>
            <a:off x="9384889" y="3673408"/>
            <a:ext cx="1150375" cy="76159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OU: Dev</a:t>
            </a:r>
          </a:p>
        </p:txBody>
      </p:sp>
      <p:sp>
        <p:nvSpPr>
          <p:cNvPr id="25" name="Oval 24">
            <a:extLst>
              <a:ext uri="{FF2B5EF4-FFF2-40B4-BE49-F238E27FC236}">
                <a16:creationId xmlns:a16="http://schemas.microsoft.com/office/drawing/2014/main" id="{0E4F8370-803B-43FE-8A19-A4E664DF0819}"/>
              </a:ext>
            </a:extLst>
          </p:cNvPr>
          <p:cNvSpPr/>
          <p:nvPr/>
        </p:nvSpPr>
        <p:spPr>
          <a:xfrm>
            <a:off x="9384889" y="4528674"/>
            <a:ext cx="1150375" cy="76159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t>OU: Test</a:t>
            </a:r>
          </a:p>
        </p:txBody>
      </p:sp>
      <p:sp>
        <p:nvSpPr>
          <p:cNvPr id="26" name="Double Wave 25">
            <a:extLst>
              <a:ext uri="{FF2B5EF4-FFF2-40B4-BE49-F238E27FC236}">
                <a16:creationId xmlns:a16="http://schemas.microsoft.com/office/drawing/2014/main" id="{76B4EA16-3539-412B-A85E-003F7C21D0A7}"/>
              </a:ext>
            </a:extLst>
          </p:cNvPr>
          <p:cNvSpPr/>
          <p:nvPr/>
        </p:nvSpPr>
        <p:spPr>
          <a:xfrm>
            <a:off x="10785987" y="4271717"/>
            <a:ext cx="1054684" cy="762653"/>
          </a:xfrm>
          <a:prstGeom prst="doubleWav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t>SCP: </a:t>
            </a:r>
            <a:r>
              <a:rPr lang="en-IN" sz="1400" err="1"/>
              <a:t>DevTest</a:t>
            </a:r>
            <a:endParaRPr lang="en-IN" sz="1400"/>
          </a:p>
        </p:txBody>
      </p:sp>
      <p:cxnSp>
        <p:nvCxnSpPr>
          <p:cNvPr id="29" name="Straight Arrow Connector 28">
            <a:extLst>
              <a:ext uri="{FF2B5EF4-FFF2-40B4-BE49-F238E27FC236}">
                <a16:creationId xmlns:a16="http://schemas.microsoft.com/office/drawing/2014/main" id="{63B2504F-B0BD-4C99-9F16-2EAA4506B0CF}"/>
              </a:ext>
            </a:extLst>
          </p:cNvPr>
          <p:cNvCxnSpPr>
            <a:cxnSpLocks/>
          </p:cNvCxnSpPr>
          <p:nvPr/>
        </p:nvCxnSpPr>
        <p:spPr>
          <a:xfrm flipH="1" flipV="1">
            <a:off x="10535264" y="4216439"/>
            <a:ext cx="248265" cy="2749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A6F58D-BB25-4521-BE2E-28B8D5791D65}"/>
              </a:ext>
            </a:extLst>
          </p:cNvPr>
          <p:cNvCxnSpPr>
            <a:cxnSpLocks/>
          </p:cNvCxnSpPr>
          <p:nvPr/>
        </p:nvCxnSpPr>
        <p:spPr>
          <a:xfrm flipH="1">
            <a:off x="10535264" y="4585009"/>
            <a:ext cx="248265" cy="2155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F9FEBC4-9982-409A-8AFD-F93AE512DDCE}"/>
              </a:ext>
            </a:extLst>
          </p:cNvPr>
          <p:cNvCxnSpPr>
            <a:cxnSpLocks/>
            <a:stCxn id="20" idx="1"/>
          </p:cNvCxnSpPr>
          <p:nvPr/>
        </p:nvCxnSpPr>
        <p:spPr>
          <a:xfrm flipH="1">
            <a:off x="10534038" y="3164870"/>
            <a:ext cx="251948" cy="1261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A77DE26-C4FB-425B-B17C-DDC76402F949}"/>
              </a:ext>
            </a:extLst>
          </p:cNvPr>
          <p:cNvSpPr/>
          <p:nvPr/>
        </p:nvSpPr>
        <p:spPr>
          <a:xfrm>
            <a:off x="5135071" y="3869307"/>
            <a:ext cx="599768" cy="47132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2" name="Oval 41">
            <a:extLst>
              <a:ext uri="{FF2B5EF4-FFF2-40B4-BE49-F238E27FC236}">
                <a16:creationId xmlns:a16="http://schemas.microsoft.com/office/drawing/2014/main" id="{35B3D59A-E512-441A-992A-20BC4D44CABF}"/>
              </a:ext>
            </a:extLst>
          </p:cNvPr>
          <p:cNvSpPr/>
          <p:nvPr/>
        </p:nvSpPr>
        <p:spPr>
          <a:xfrm>
            <a:off x="6752479" y="3236568"/>
            <a:ext cx="1015006" cy="66188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3" name="Oval 42">
            <a:extLst>
              <a:ext uri="{FF2B5EF4-FFF2-40B4-BE49-F238E27FC236}">
                <a16:creationId xmlns:a16="http://schemas.microsoft.com/office/drawing/2014/main" id="{F8D6D182-355B-4DA6-99C4-D0F401445820}"/>
              </a:ext>
            </a:extLst>
          </p:cNvPr>
          <p:cNvSpPr/>
          <p:nvPr/>
        </p:nvSpPr>
        <p:spPr>
          <a:xfrm>
            <a:off x="6897461" y="5240562"/>
            <a:ext cx="712751" cy="40753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108259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P spid="7" grpId="0" animBg="1"/>
      <p:bldP spid="11" grpId="0"/>
      <p:bldP spid="13" grpId="0" animBg="1"/>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P spid="26" grpId="0" animBg="1"/>
      <p:bldP spid="41" grpId="0" animBg="1"/>
      <p:bldP spid="42" grpId="0" animBg="1"/>
      <p:bldP spid="4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4611</Words>
  <Application>Microsoft Office PowerPoint</Application>
  <PresentationFormat>Widescreen</PresentationFormat>
  <Paragraphs>529</Paragraphs>
  <Slides>61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Consolas</vt:lpstr>
      <vt:lpstr>Courier New</vt:lpstr>
      <vt:lpstr>medium-content-serif-font</vt:lpstr>
      <vt:lpstr>Segoe UI</vt:lpstr>
      <vt:lpstr>Office Theme</vt:lpstr>
      <vt:lpstr>IT457 – Cloud Computing</vt:lpstr>
      <vt:lpstr>Course Information</vt:lpstr>
      <vt:lpstr>Course Information</vt:lpstr>
      <vt:lpstr>Cloud Computing</vt:lpstr>
      <vt:lpstr>Basic Concepts &amp; Terminologies</vt:lpstr>
      <vt:lpstr>Cloud Delivery Models</vt:lpstr>
      <vt:lpstr>Cloud Deployment Models</vt:lpstr>
      <vt:lpstr>Cloud vs Traditional</vt:lpstr>
      <vt:lpstr>Cloud Provider – AWS</vt:lpstr>
      <vt:lpstr>AWS – IAM vs Organizations</vt:lpstr>
      <vt:lpstr>Cloud Provider – Azure</vt:lpstr>
      <vt:lpstr>Data Centres Technology - AWS</vt:lpstr>
      <vt:lpstr>Data Centre Technology - Azure</vt:lpstr>
      <vt:lpstr>Quiz time!</vt:lpstr>
      <vt:lpstr>Exercise</vt:lpstr>
      <vt:lpstr>Resource Management in Azure</vt:lpstr>
      <vt:lpstr>PowerPoint Presentation</vt:lpstr>
      <vt:lpstr>PowerPoint Presentation</vt:lpstr>
      <vt:lpstr>PowerPoint Presentation</vt:lpstr>
      <vt:lpstr>PowerPoint Presentation</vt:lpstr>
      <vt:lpstr>AZURE AUTOMATION USING AZ CLI</vt:lpstr>
      <vt:lpstr>az cli</vt:lpstr>
      <vt:lpstr>Common Commands</vt:lpstr>
      <vt:lpstr>Globally available arguments</vt:lpstr>
      <vt:lpstr>Creating a virtual machine using az cli</vt:lpstr>
      <vt:lpstr>PowerPoint Presentation</vt:lpstr>
      <vt:lpstr>Infrastructure as Code</vt:lpstr>
      <vt:lpstr>PowerPoint Presentation</vt:lpstr>
      <vt:lpstr>ARM Templates – Infrastructure as Code in Azure</vt:lpstr>
      <vt:lpstr>Template files</vt:lpstr>
      <vt:lpstr>Template Design</vt:lpstr>
      <vt:lpstr>PowerPoint Presentation</vt:lpstr>
      <vt:lpstr>PowerPoint Presentation</vt:lpstr>
      <vt:lpstr>PowerPoint Presentation</vt:lpstr>
      <vt:lpstr>N-tier Architecture Style</vt:lpstr>
      <vt:lpstr>PowerPoint Presentation</vt:lpstr>
      <vt:lpstr>N-tier architecture on Virtual Machines</vt:lpstr>
      <vt:lpstr>PowerPoint Presentation</vt:lpstr>
      <vt:lpstr>Role of Application Gateway</vt:lpstr>
      <vt:lpstr>N-tier architecture – Multi-region deployment</vt:lpstr>
      <vt:lpstr>Role of Traffic Manager in Multi-region deployment</vt:lpstr>
      <vt:lpstr>TM Routing - Priority</vt:lpstr>
      <vt:lpstr>TM Routing - Weighted</vt:lpstr>
      <vt:lpstr>TM Routing - Performance</vt:lpstr>
      <vt:lpstr>TM Routing - Geographic</vt:lpstr>
      <vt:lpstr>TM Routing – Geographic                 …contd.</vt:lpstr>
      <vt:lpstr>TM Routing – Nested Profiles</vt:lpstr>
      <vt:lpstr>Example Nested Profiles – Combining Performance &amp; Weighted Routing</vt:lpstr>
      <vt:lpstr>Nested Profiles – Endpoint monitoring</vt:lpstr>
      <vt:lpstr>Web-Queue-Worker architecture</vt:lpstr>
      <vt:lpstr>PowerPoint Presentation</vt:lpstr>
      <vt:lpstr>PowerPoint Presentation</vt:lpstr>
      <vt:lpstr>Web-Queue-Worker on Azure</vt:lpstr>
      <vt:lpstr>PowerPoint Presentation</vt:lpstr>
      <vt:lpstr>PowerPoint Presentation</vt:lpstr>
      <vt:lpstr>Scenario: Disks &amp; File system in cloud for VMs</vt:lpstr>
      <vt:lpstr>AWS Solution: EFS &amp; EBS</vt:lpstr>
      <vt:lpstr>Azure Solution: Azure Disks &amp; Azure Files</vt:lpstr>
      <vt:lpstr>Scenario: Serving Static web content and media</vt:lpstr>
      <vt:lpstr>PowerPoint Presentation</vt:lpstr>
      <vt:lpstr>AWS Solution: Amazon S3 (Simple Storage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IT457 – Cloud Computing</dc:title>
  <dc:creator>Lavneet Singh</dc:creator>
  <cp:lastModifiedBy>Shaswati</cp:lastModifiedBy>
  <cp:revision>1</cp:revision>
  <dcterms:created xsi:type="dcterms:W3CDTF">2023-02-11T05:48:23Z</dcterms:created>
  <dcterms:modified xsi:type="dcterms:W3CDTF">2024-02-03T05:47:01Z</dcterms:modified>
</cp:coreProperties>
</file>