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C49F5-75D8-438F-AD41-A0E3CFE1B742}" v="31" dt="2024-10-08T16:57:10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5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8C42-6C1F-18E5-E798-0BF77CD16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8D064-3171-D896-140F-D6BC586A6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2090C-61E5-2DD1-E17A-A643A08D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EAA3-72E5-4D06-A3A7-C89FDF36B1C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3193B-D2C2-0618-7E04-D269567F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D9DA1-C437-C53D-8453-06B07D94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0C71-8CB0-44A3-925B-F16FC3A66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40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6B03-2B63-1975-9D45-36AEB892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DACF1-6E27-D8D0-C0BC-93FC8CCC8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0DACB-1225-1B64-BDFF-F5786091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EAA3-72E5-4D06-A3A7-C89FDF36B1C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72D32-4ED6-CA91-54AE-04630B95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652F-F017-3075-3A15-BFD53C0C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0C71-8CB0-44A3-925B-F16FC3A66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12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AA265C-8D87-FBF6-7FF3-797CDBF41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4CFDA-ABF3-F0C3-44E3-0D8FA1CEE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AD625-CF22-6AD6-D133-E0B2BEAD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EAA3-72E5-4D06-A3A7-C89FDF36B1C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B4ED2-1063-5715-458E-9A992EA8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FB780-32CA-F98D-CA57-5D2FE890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0C71-8CB0-44A3-925B-F16FC3A66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28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A391-5CAA-0E56-7EB0-5E9A4679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49114-A867-2D4C-3618-4D66C0E61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18889-69C1-5E21-63C1-6D76EBD2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EAA3-72E5-4D06-A3A7-C89FDF36B1C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6AA5A-5ADC-B583-99FC-3F0F51FA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12C60-2D45-5543-215F-EA813AE1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0C71-8CB0-44A3-925B-F16FC3A66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16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C1FC-4878-0353-AEC3-FE780905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E212E-8752-9E88-1302-898DAD1B9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C885F-710C-6CEE-A64B-E2B3F0C8B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EAA3-72E5-4D06-A3A7-C89FDF36B1C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C57E2-72B2-CD02-DB29-D5C27ABB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831AB-0E71-A39C-FE83-41C9EF56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0C71-8CB0-44A3-925B-F16FC3A66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1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9130-6CF6-B961-6829-22485ECE7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A6C79-0E66-807E-B1F9-0FB7D0E3E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5EAD4-7103-730B-9907-AED646404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FBD15-F658-E32B-7120-5A17379A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EAA3-72E5-4D06-A3A7-C89FDF36B1C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DB56C-0F80-F070-A8BF-640B4752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4E0BE-D4B4-0E9C-676F-19D7E185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0C71-8CB0-44A3-925B-F16FC3A66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78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FDCE-C1FF-5835-0C19-352A89EC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6291B-1897-85CA-8F39-FFBA2AF42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3CE1C-4AA2-E2DC-59D1-223FB29FF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5D8CC-A5E1-0497-04F2-725049412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26D39-CFB3-0B20-120B-A306F1CB6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BF7ED-B4B6-0D10-552D-5F0BCAC8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EAA3-72E5-4D06-A3A7-C89FDF36B1C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669F6-DC6D-5EBA-A0C8-776B1B91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7342B-EB5A-4835-4540-E643F3C8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0C71-8CB0-44A3-925B-F16FC3A66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34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8613-3284-7188-F693-A4ADD07B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521804-6AC1-7D9A-503F-D2508B70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EAA3-72E5-4D06-A3A7-C89FDF36B1C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C35C7-2373-C059-8712-B3936D27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96CB8-1116-D7BD-8599-E912DFC8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0C71-8CB0-44A3-925B-F16FC3A66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00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960EE-5C9F-F49E-9BFC-748462A5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EAA3-72E5-4D06-A3A7-C89FDF36B1C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5480C-6E27-5A85-8079-3294D61C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77A13-5981-EB3A-E2AC-D905D098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0C71-8CB0-44A3-925B-F16FC3A66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78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F2A9-5249-906C-1B11-DB9EAB01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75AA-A07D-C3D1-9F0D-2364AA8AA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8AE38-0361-A98B-D475-73AB7C076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CB4EF-FB80-C88D-209E-0F4DC04C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EAA3-72E5-4D06-A3A7-C89FDF36B1C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4CA8F-CD3E-9C9D-5EF9-87B6DB3C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434B9-48A0-8591-5137-D5C7BEBD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0C71-8CB0-44A3-925B-F16FC3A66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57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424A-090E-D174-82E7-B54A9E3A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F97A1-C546-92A0-AF1B-9B4F561D2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966B0-8AA2-C94B-98CD-D8C63A0F6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0F3B1-6D53-53DB-84FE-29361BD3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EAA3-72E5-4D06-A3A7-C89FDF36B1C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D7542-47BC-939E-E329-8A8CDD3C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C1258-8494-9793-B4D5-776EF617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0C71-8CB0-44A3-925B-F16FC3A66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23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78A16-6921-CB48-B33E-D95B476D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45F54-DC54-6DF5-95D7-21E8FE0FB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C668B-A460-FF3B-AC49-EDF863C35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EAA3-72E5-4D06-A3A7-C89FDF36B1C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DC3A2-2A81-123C-D611-A6BAAA53D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27A0E-1528-ED9C-F686-07985A5A7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0C71-8CB0-44A3-925B-F16FC3A66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58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akshayksks/amazone-analy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akshayksks/amazone-analy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BB5E-E2A0-7106-1D7C-F97CDC46B98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335088"/>
            <a:ext cx="6619875" cy="1481137"/>
          </a:xfrm>
        </p:spPr>
        <p:txBody>
          <a:bodyPr>
            <a:normAutofit/>
          </a:bodyPr>
          <a:lstStyle/>
          <a:p>
            <a:r>
              <a:rPr lang="en-IN" sz="4400" cap="none" dirty="0"/>
              <a:t>ML-</a:t>
            </a:r>
            <a:r>
              <a:rPr lang="en-IN" sz="4400" cap="none" dirty="0" err="1"/>
              <a:t>Regrssion</a:t>
            </a:r>
            <a:r>
              <a:rPr lang="en-IN" sz="4400" cap="none" dirty="0"/>
              <a:t>/Prediction</a:t>
            </a:r>
            <a:br>
              <a:rPr lang="en-IN" sz="4400" cap="none" dirty="0"/>
            </a:br>
            <a:r>
              <a:rPr lang="en-IN" sz="4400" cap="none" dirty="0"/>
              <a:t>     (Model Project)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97B9B-C64F-8022-99CD-A981E8406A4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 rot="10800000" flipV="1">
            <a:off x="0" y="2886075"/>
            <a:ext cx="12250738" cy="32210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</a:t>
            </a:r>
            <a:r>
              <a:rPr lang="en-IN" b="1" dirty="0"/>
              <a:t>  </a:t>
            </a:r>
            <a:r>
              <a:rPr lang="en-IN" sz="2400" b="1" u="sng" dirty="0"/>
              <a:t>Amazon Kindle Book Review for Sentiment Analysis</a:t>
            </a:r>
          </a:p>
          <a:p>
            <a:pPr marL="0" indent="0">
              <a:buNone/>
            </a:pPr>
            <a:r>
              <a:rPr lang="en-IN" sz="2800" dirty="0"/>
              <a:t>                                        </a:t>
            </a:r>
            <a:r>
              <a:rPr lang="en-IN" sz="2800" b="1" dirty="0"/>
              <a:t>{case - study}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 err="1"/>
              <a:t>Author:Akshay</a:t>
            </a:r>
            <a:r>
              <a:rPr lang="en-IN" b="1" dirty="0"/>
              <a:t> </a:t>
            </a:r>
            <a:r>
              <a:rPr lang="en-IN" b="1" dirty="0" err="1"/>
              <a:t>ks</a:t>
            </a:r>
            <a:endParaRPr lang="en-IN" b="1" dirty="0"/>
          </a:p>
          <a:p>
            <a:pPr marL="0" indent="0">
              <a:buNone/>
            </a:pPr>
            <a:r>
              <a:rPr lang="en-IN" b="1" dirty="0" err="1"/>
              <a:t>Contact:akshayks.mtr@gmail.com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05E41C-F88E-E358-F4A9-03EB34D75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042" y="0"/>
            <a:ext cx="3825379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8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95D4-0D0D-7555-D108-418BAD11B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3948" y="67112"/>
            <a:ext cx="4160940" cy="931178"/>
          </a:xfrm>
        </p:spPr>
        <p:txBody>
          <a:bodyPr>
            <a:normAutofit/>
          </a:bodyPr>
          <a:lstStyle/>
          <a:p>
            <a:r>
              <a:rPr lang="en-IN" sz="4800" b="1" u="sng" dirty="0"/>
              <a:t>Introduction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8E93390-F56A-08D4-0940-8397CC15E3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3199" y="-1293072"/>
            <a:ext cx="11988801" cy="889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5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                  *Analyze Amazon Kindle customer reviews and classify them as "positive," "negative," or "neutral"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                  *based on sentiment expressed in the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Arial" panose="020B0604020202020204" pitchFamily="34" charset="0"/>
              </a:rPr>
              <a:t>.</a:t>
            </a:r>
            <a:r>
              <a:rPr lang="en-US" altLang="en-US" sz="1800" b="1" dirty="0" err="1">
                <a:latin typeface="Arial" panose="020B0604020202020204" pitchFamily="34" charset="0"/>
              </a:rPr>
              <a:t>Tools</a:t>
            </a:r>
            <a:r>
              <a:rPr lang="en-US" sz="1800" b="1" dirty="0" err="1"/>
              <a:t>ools</a:t>
            </a:r>
            <a:r>
              <a:rPr lang="en-US" sz="1800" b="1" dirty="0"/>
              <a:t> Used:-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                               </a:t>
            </a:r>
            <a:r>
              <a:rPr lang="en-US" sz="1800" dirty="0"/>
              <a:t>           * Scikit-learn, Pandas, Matplotlib, TF-IDF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/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/>
              <a:t>Key Tasks:-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/>
              <a:t>                    *</a:t>
            </a:r>
            <a:r>
              <a:rPr lang="en-US" sz="1800" dirty="0"/>
              <a:t>Text preprocessing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                    *Feature extraction(TF_IDF)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                     *Model training and evaluation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Overview</a:t>
            </a:r>
            <a:endParaRPr lang="en-US" altLang="en-US" sz="3200" u="sng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/>
              <a:t>Dataset Source</a:t>
            </a:r>
            <a:r>
              <a:rPr lang="en-US" sz="1800" dirty="0"/>
              <a:t>: Kaggle – Amazon Kindle Book Reviews for Sentiment Analysis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Link: </a:t>
            </a:r>
            <a:r>
              <a:rPr lang="en-US" altLang="en-US" sz="1800" u="sng" dirty="0">
                <a:highlight>
                  <a:srgbClr val="00FFFF"/>
                </a:highlight>
                <a:latin typeface="Arial" panose="020B0604020202020204" pitchFamily="34" charset="0"/>
                <a:hlinkClick r:id="rId2"/>
              </a:rPr>
              <a:t>https://www.kaggle.com/code/akshayksks/amazone-analys</a:t>
            </a:r>
            <a:endParaRPr lang="en-US" altLang="en-US" sz="1800" u="sng" dirty="0">
              <a:highlight>
                <a:srgbClr val="00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u="sng" dirty="0">
              <a:highlight>
                <a:srgbClr val="00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Key columns: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                 *rating--Numerical rating from 1 to 5 and Sentiment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                 *Sentiment– Derived from rating as ‘positive,’’neutral,’</a:t>
            </a:r>
            <a:r>
              <a:rPr lang="en-US" altLang="en-US" sz="1800" dirty="0" err="1">
                <a:latin typeface="Arial" panose="020B0604020202020204" pitchFamily="34" charset="0"/>
              </a:rPr>
              <a:t>or’negative</a:t>
            </a:r>
            <a:r>
              <a:rPr lang="en-US" altLang="en-US" sz="1800" dirty="0">
                <a:latin typeface="Arial" panose="020B0604020202020204" pitchFamily="34" charset="0"/>
              </a:rPr>
              <a:t>’.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u="sng" dirty="0">
              <a:highlight>
                <a:srgbClr val="00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u="sng" dirty="0">
              <a:highlight>
                <a:srgbClr val="00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u="sng" dirty="0">
              <a:highlight>
                <a:srgbClr val="00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u="sng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64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44EC-AE94-5ED4-54C3-C7400347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" y="2032000"/>
            <a:ext cx="11191240" cy="2346960"/>
          </a:xfrm>
        </p:spPr>
        <p:txBody>
          <a:bodyPr>
            <a:normAutofit fontScale="90000"/>
          </a:bodyPr>
          <a:lstStyle/>
          <a:p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700" b="1" u="sng" dirty="0"/>
              <a:t>Data Exploration:</a:t>
            </a:r>
            <a:br>
              <a:rPr lang="en-US" sz="1600" dirty="0"/>
            </a:br>
            <a:br>
              <a:rPr lang="en-US" sz="2000" dirty="0"/>
            </a:br>
            <a:r>
              <a:rPr lang="en-US" sz="2000" dirty="0"/>
              <a:t>*  Sentiment Distribution:</a:t>
            </a:r>
            <a:br>
              <a:rPr lang="en-US" sz="2000" dirty="0"/>
            </a:br>
            <a:r>
              <a:rPr lang="en-US" sz="2000" dirty="0"/>
              <a:t>                   Positive: 60%, Neutral: 20%, Negative: 20%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*  Average Review Length: 150 characters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* Missing Data: Minimal, handled by removal or imputation</a:t>
            </a:r>
            <a:br>
              <a:rPr lang="en-US" sz="2000" dirty="0"/>
            </a:br>
            <a:br>
              <a:rPr lang="en-US" dirty="0"/>
            </a:br>
            <a:r>
              <a:rPr lang="en-US" sz="2700" b="1" u="sng" dirty="0"/>
              <a:t>Preprocessing Steps:</a:t>
            </a:r>
            <a:br>
              <a:rPr lang="en-US" sz="2700" b="1" u="sng" dirty="0"/>
            </a:br>
            <a:br>
              <a:rPr lang="en-US" sz="2000" b="1" dirty="0"/>
            </a:br>
            <a:r>
              <a:rPr lang="en-US" sz="2000" b="1" dirty="0"/>
              <a:t>Data Cleaning</a:t>
            </a:r>
            <a:r>
              <a:rPr lang="en-US" sz="2000" dirty="0"/>
              <a:t>:-</a:t>
            </a:r>
            <a:br>
              <a:rPr lang="en-US" sz="2700" dirty="0"/>
            </a:br>
            <a:r>
              <a:rPr lang="en-US" sz="2700" dirty="0"/>
              <a:t>                        Removed duplicates, handled missing values, converted text to lowercase,    ..                      removed punctuation</a:t>
            </a:r>
            <a:br>
              <a:rPr lang="en-US" sz="2700" dirty="0"/>
            </a:br>
            <a:br>
              <a:rPr lang="en-US" sz="2700" dirty="0"/>
            </a:br>
            <a:r>
              <a:rPr lang="en-US" sz="2000" b="1" dirty="0"/>
              <a:t>Labeling</a:t>
            </a:r>
            <a:r>
              <a:rPr lang="en-US" sz="2000" dirty="0"/>
              <a:t>:-</a:t>
            </a:r>
            <a:br>
              <a:rPr lang="en-US" sz="2700" dirty="0"/>
            </a:br>
            <a:r>
              <a:rPr lang="en-US" sz="2700" dirty="0"/>
              <a:t>                   Created sentiment labels based on ratings (Positive, Neutral, Negative)</a:t>
            </a:r>
            <a:br>
              <a:rPr lang="en-US" sz="2700" dirty="0"/>
            </a:br>
            <a:br>
              <a:rPr lang="en-US" sz="2700" dirty="0"/>
            </a:br>
            <a:r>
              <a:rPr lang="en-US" sz="2700" b="1" dirty="0"/>
              <a:t>T</a:t>
            </a:r>
            <a:r>
              <a:rPr lang="en-US" sz="2000" b="1" dirty="0"/>
              <a:t>ext Vectorization</a:t>
            </a:r>
            <a:r>
              <a:rPr lang="en-US" sz="2700" dirty="0"/>
              <a:t>:-</a:t>
            </a:r>
            <a:br>
              <a:rPr lang="en-US" sz="2700" dirty="0"/>
            </a:br>
            <a:r>
              <a:rPr lang="en-US" sz="2700" dirty="0"/>
              <a:t>                                 Used TF-IDF to transform review text into numerical features, selecting   .                                 the top 5000 terms</a:t>
            </a:r>
            <a:br>
              <a:rPr lang="en-US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0B6027-2AC4-C144-8709-CECC8E1B4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03999"/>
            <a:ext cx="10515600" cy="365443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058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4576-5414-EFDF-1C70-8A8FE5029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50239"/>
            <a:ext cx="4429760" cy="2153919"/>
          </a:xfrm>
        </p:spPr>
        <p:txBody>
          <a:bodyPr>
            <a:normAutofit/>
          </a:bodyPr>
          <a:lstStyle/>
          <a:p>
            <a:r>
              <a:rPr lang="en-IN" b="1" u="sng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5C6F8-7561-3786-56DF-16C6216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" y="782320"/>
            <a:ext cx="11282680" cy="5394643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Features</a:t>
            </a:r>
          </a:p>
          <a:p>
            <a:r>
              <a:rPr lang="en-IN" dirty="0"/>
              <a:t>Target Variable</a:t>
            </a:r>
          </a:p>
          <a:p>
            <a:r>
              <a:rPr lang="en-IN" dirty="0"/>
              <a:t>Splitting the Data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4000" dirty="0"/>
              <a:t>Result :-</a:t>
            </a:r>
          </a:p>
          <a:p>
            <a:pPr marL="0" indent="0">
              <a:buNone/>
            </a:pPr>
            <a:r>
              <a:rPr lang="en-IN" sz="1800" dirty="0"/>
              <a:t>                                 * Accuracy = 55%</a:t>
            </a:r>
          </a:p>
          <a:p>
            <a:pPr marL="0" indent="0">
              <a:buNone/>
            </a:pPr>
            <a:r>
              <a:rPr lang="en-IN" sz="1800" dirty="0"/>
              <a:t>                                 *  F1 Score(Weighted) = 0.83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                       *Class-wise F1 Score:-</a:t>
            </a:r>
          </a:p>
          <a:p>
            <a:pPr marL="0" indent="0">
              <a:buNone/>
            </a:pPr>
            <a:r>
              <a:rPr lang="en-IN" sz="1800" dirty="0"/>
              <a:t>                                                                             *positive:0.88</a:t>
            </a:r>
          </a:p>
          <a:p>
            <a:pPr marL="0" indent="0">
              <a:buNone/>
            </a:pPr>
            <a:r>
              <a:rPr lang="en-IN" sz="1800" dirty="0"/>
              <a:t>                                                                             *Neutral:0.72</a:t>
            </a:r>
          </a:p>
          <a:p>
            <a:pPr marL="0" indent="0">
              <a:buNone/>
            </a:pPr>
            <a:r>
              <a:rPr lang="en-IN" sz="1800" dirty="0"/>
              <a:t>                                                                             *Negative:0.80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altLang="en-US" sz="2100" b="1" dirty="0">
                <a:latin typeface="Arial" panose="020B0604020202020204" pitchFamily="34" charset="0"/>
              </a:rPr>
              <a:t>Kaggle link:</a:t>
            </a:r>
            <a:r>
              <a:rPr lang="en-US" altLang="en-US" sz="2400" u="sng" dirty="0">
                <a:highlight>
                  <a:srgbClr val="00FFFF"/>
                </a:highlight>
                <a:latin typeface="Arial" panose="020B0604020202020204" pitchFamily="34" charset="0"/>
                <a:hlinkClick r:id="rId2"/>
              </a:rPr>
              <a:t>https://www.kaggle.com/code/akshayksks/amazone-analys</a:t>
            </a:r>
            <a:endParaRPr lang="en-US" altLang="en-US" sz="2400" u="sng" dirty="0">
              <a:highlight>
                <a:srgbClr val="00FFFF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100" b="1" dirty="0"/>
          </a:p>
          <a:p>
            <a:pPr marL="0" indent="0">
              <a:buNone/>
            </a:pPr>
            <a:r>
              <a:rPr lang="en-IN" sz="1800" dirty="0"/>
              <a:t>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8387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CC83-68BB-287B-9EC9-498ABE18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400" y="1605280"/>
            <a:ext cx="7645400" cy="2357120"/>
          </a:xfrm>
        </p:spPr>
        <p:txBody>
          <a:bodyPr>
            <a:normAutofit/>
          </a:bodyPr>
          <a:lstStyle/>
          <a:p>
            <a:r>
              <a:rPr lang="en-IN" b="1" dirty="0"/>
              <a:t>THANK_YOU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5ECAE7-2503-5562-4409-45ABFB8C2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828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351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ML-Regrssion/Prediction      (Model Project)</vt:lpstr>
      <vt:lpstr>Introduction</vt:lpstr>
      <vt:lpstr>    Data Exploration:  *  Sentiment Distribution:                    Positive: 60%, Neutral: 20%, Negative: 20%  *  Average Review Length: 150 characters  * Missing Data: Minimal, handled by removal or imputation  Preprocessing Steps:  Data Cleaning:-                         Removed duplicates, handled missing values, converted text to lowercase,    ..                      removed punctuation  Labeling:-                    Created sentiment labels based on ratings (Positive, Neutral, Negative)  Text Vectorization:-                                  Used TF-IDF to transform review text into numerical features, selecting   .                                 the top 5000 terms </vt:lpstr>
      <vt:lpstr>Model Selection</vt:lpstr>
      <vt:lpstr>THANK_YOU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KS</dc:creator>
  <cp:lastModifiedBy>Akshay KS</cp:lastModifiedBy>
  <cp:revision>2</cp:revision>
  <dcterms:created xsi:type="dcterms:W3CDTF">2024-10-08T15:05:30Z</dcterms:created>
  <dcterms:modified xsi:type="dcterms:W3CDTF">2024-10-09T05:20:32Z</dcterms:modified>
</cp:coreProperties>
</file>