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7T09:22:40.33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9:23:25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9:23:29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9:23:29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9:23:49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9:23:49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9:23:50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83 192 24575,'-4'0'0,"-5"0"0,-5 0 0,-5 0 0,2-4 0,3-5 0,9-2 0,8 2 0,8 2 0,2-2 0,-1-3 0,-3-3 0,1-4 0,0-1 0,5-3 0,4 3 0,-1 2 0,-3 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9:23:52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7CAB6-C6BE-47D2-9F52-E24A9E9C921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A0F22-F16C-41FE-BAC8-595DB7412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31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0F22-F16C-41FE-BAC8-595DB7412B3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0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8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5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20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973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5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113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40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30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8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4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4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0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8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9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02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254F08-CCEF-4ECF-AEC9-9C35FA44611D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C395-9833-4A64-BAFF-97285F349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25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7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09D6DF-BE75-426D-0EE4-FDFBA28300C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744910"/>
            <a:ext cx="12192000" cy="48495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                   ML-Regression / Prediction</a:t>
            </a:r>
          </a:p>
          <a:p>
            <a:pPr marL="0" indent="0">
              <a:buNone/>
            </a:pPr>
            <a:r>
              <a:rPr lang="en-IN" sz="3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                             (Model Project)</a:t>
            </a:r>
            <a:endParaRPr lang="en-IN" sz="3600" dirty="0"/>
          </a:p>
          <a:p>
            <a:pPr marL="0" indent="0">
              <a:buNone/>
            </a:pPr>
            <a:r>
              <a:rPr lang="en-IN" sz="3600" b="1" i="1" dirty="0"/>
              <a:t>                   </a:t>
            </a:r>
          </a:p>
          <a:p>
            <a:pPr marL="0" indent="0">
              <a:buNone/>
            </a:pPr>
            <a:r>
              <a:rPr lang="en-IN" sz="3600" b="1" i="1" dirty="0"/>
              <a:t>                 House</a:t>
            </a:r>
            <a:r>
              <a:rPr lang="en-IN" sz="3600" dirty="0"/>
              <a:t> </a:t>
            </a:r>
            <a:r>
              <a:rPr lang="en-IN" sz="3600" b="1" dirty="0"/>
              <a:t>Rent</a:t>
            </a:r>
            <a:r>
              <a:rPr lang="en-IN" sz="3600" dirty="0"/>
              <a:t> </a:t>
            </a:r>
            <a:r>
              <a:rPr lang="en-IN" sz="3600" b="1" dirty="0"/>
              <a:t>Price</a:t>
            </a:r>
            <a:r>
              <a:rPr lang="en-IN" sz="3600" dirty="0"/>
              <a:t> </a:t>
            </a:r>
            <a:r>
              <a:rPr lang="en-IN" sz="3600" b="1" dirty="0"/>
              <a:t>Prediction</a:t>
            </a:r>
          </a:p>
          <a:p>
            <a:pPr marL="0" indent="0">
              <a:buNone/>
            </a:pPr>
            <a:r>
              <a:rPr lang="en-IN" sz="3600" dirty="0"/>
              <a:t>                              {case-study}</a:t>
            </a:r>
          </a:p>
          <a:p>
            <a:pPr marL="0" indent="0">
              <a:buNone/>
            </a:pPr>
            <a:r>
              <a:rPr lang="en-IN" sz="2600" dirty="0"/>
              <a:t>           </a:t>
            </a:r>
          </a:p>
          <a:p>
            <a:pPr marL="0" indent="0">
              <a:buNone/>
            </a:pPr>
            <a:r>
              <a:rPr lang="en-IN" sz="3500" dirty="0" err="1"/>
              <a:t>Author:Akshay</a:t>
            </a:r>
            <a:r>
              <a:rPr lang="en-IN" sz="3500" dirty="0"/>
              <a:t> </a:t>
            </a:r>
            <a:r>
              <a:rPr lang="en-IN" sz="3500" dirty="0" err="1"/>
              <a:t>ks</a:t>
            </a:r>
            <a:endParaRPr lang="en-IN" sz="3500" dirty="0"/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3600" dirty="0" err="1"/>
              <a:t>contact:</a:t>
            </a:r>
            <a:r>
              <a:rPr lang="en-IN" sz="3600" b="1" i="1" dirty="0" err="1"/>
              <a:t>akshayks.mtr@gmail.com</a:t>
            </a:r>
            <a:endParaRPr lang="en-IN" sz="3600" b="1" i="1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DC341-CABA-5682-A9DF-B285917AA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1" y="176169"/>
            <a:ext cx="6333688" cy="12568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FB5086-EF71-7E73-EF94-7B41A9F737B7}"/>
                  </a:ext>
                </a:extLst>
              </p14:cNvPr>
              <p14:cNvContentPartPr/>
              <p14:nvPr/>
            </p14:nvContentPartPr>
            <p14:xfrm>
              <a:off x="1551858" y="40350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FB5086-EF71-7E73-EF94-7B41A9F737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5738" y="40288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8D13A3-FD81-663F-36A4-46425D29B403}"/>
                  </a:ext>
                </a:extLst>
              </p14:cNvPr>
              <p14:cNvContentPartPr/>
              <p14:nvPr/>
            </p14:nvContentPartPr>
            <p14:xfrm>
              <a:off x="3179058" y="445430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8D13A3-FD81-663F-36A4-46425D29B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2938" y="444818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C595D27-3152-4E20-448D-CD3858B0AD28}"/>
                  </a:ext>
                </a:extLst>
              </p14:cNvPr>
              <p14:cNvContentPartPr/>
              <p14:nvPr/>
            </p14:nvContentPartPr>
            <p14:xfrm>
              <a:off x="2541858" y="514226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C595D27-3152-4E20-448D-CD3858B0AD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5738" y="513614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BC0255E-DC01-60FE-E886-3FFA24FF322D}"/>
                  </a:ext>
                </a:extLst>
              </p14:cNvPr>
              <p14:cNvContentPartPr/>
              <p14:nvPr/>
            </p14:nvContentPartPr>
            <p14:xfrm>
              <a:off x="2541858" y="514226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BC0255E-DC01-60FE-E886-3FFA24FF32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5738" y="5136143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B616D08-E9F2-081A-8EDC-D66BF5BBF905}"/>
              </a:ext>
            </a:extLst>
          </p:cNvPr>
          <p:cNvGrpSpPr/>
          <p:nvPr/>
        </p:nvGrpSpPr>
        <p:grpSpPr>
          <a:xfrm>
            <a:off x="5473338" y="4721063"/>
            <a:ext cx="48960" cy="69480"/>
            <a:chOff x="5473338" y="4721063"/>
            <a:chExt cx="4896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0D71331-6B39-9AF7-8C90-353E442732CA}"/>
                    </a:ext>
                  </a:extLst>
                </p14:cNvPr>
                <p14:cNvContentPartPr/>
                <p14:nvPr/>
              </p14:nvContentPartPr>
              <p14:xfrm>
                <a:off x="5503218" y="4790183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0D71331-6B39-9AF7-8C90-353E442732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97098" y="47840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2258900-7DD2-C033-50F0-60DC352883B5}"/>
                    </a:ext>
                  </a:extLst>
                </p14:cNvPr>
                <p14:cNvContentPartPr/>
                <p14:nvPr/>
              </p14:nvContentPartPr>
              <p14:xfrm>
                <a:off x="5503218" y="4790183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2258900-7DD2-C033-50F0-60DC352883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97098" y="47840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36D3E-6273-9925-6761-9E6B17BA7261}"/>
                    </a:ext>
                  </a:extLst>
                </p14:cNvPr>
                <p14:cNvContentPartPr/>
                <p14:nvPr/>
              </p14:nvContentPartPr>
              <p14:xfrm>
                <a:off x="5473338" y="4721063"/>
                <a:ext cx="48960" cy="69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36D3E-6273-9925-6761-9E6B17BA72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67218" y="4714943"/>
                  <a:ext cx="6120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D1928F7-B614-48BA-BA97-D42B835CF386}"/>
                  </a:ext>
                </a:extLst>
              </p14:cNvPr>
              <p14:cNvContentPartPr/>
              <p14:nvPr/>
            </p14:nvContentPartPr>
            <p14:xfrm>
              <a:off x="4857018" y="2726303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D1928F7-B614-48BA-BA97-D42B835CF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0898" y="2720183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08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C346-85D2-FFB5-D735-809B9E27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IN" sz="4000" b="1" u="sng" dirty="0"/>
              <a:t>Introduction</a:t>
            </a:r>
            <a:br>
              <a:rPr lang="en-IN" u="sng" dirty="0"/>
            </a:br>
            <a:r>
              <a:rPr lang="en-US" sz="1600" b="1" dirty="0"/>
              <a:t>Objective:-</a:t>
            </a:r>
            <a:br>
              <a:rPr lang="en-US" sz="1600" b="1" dirty="0"/>
            </a:br>
            <a:r>
              <a:rPr lang="en-US" sz="1600" dirty="0"/>
              <a:t>The goal of this project is to predict house rent prices using various features such as size                                                   n                    number of rooms, and    location.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Motivation:</a:t>
            </a:r>
            <a:r>
              <a:rPr lang="en-US" sz="1600" dirty="0"/>
              <a:t> -</a:t>
            </a:r>
            <a:br>
              <a:rPr lang="en-US" sz="1600" dirty="0"/>
            </a:br>
            <a:r>
              <a:rPr lang="en-US" sz="1600" dirty="0"/>
              <a:t> Accurate rent price predictions can benefit both tenants and landlords by setting   reasonable  e                ex   expectations for rent costs.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Tools Used:</a:t>
            </a:r>
            <a:r>
              <a:rPr lang="en-US" sz="1600" dirty="0"/>
              <a:t> - Scikit-learn, Pandas, Matplotlib for data processing, visualization, and modeling.</a:t>
            </a:r>
            <a:br>
              <a:rPr lang="en-US" dirty="0"/>
            </a:br>
            <a:br>
              <a:rPr lang="en-US" dirty="0"/>
            </a:br>
            <a:r>
              <a:rPr lang="en-IN" sz="3600" b="1" u="sng" dirty="0"/>
              <a:t>Dataset Overview</a:t>
            </a:r>
            <a:br>
              <a:rPr lang="en-IN" b="1" dirty="0"/>
            </a:br>
            <a:r>
              <a:rPr lang="en-IN" sz="1600" b="1" dirty="0"/>
              <a:t>Dataset Source:</a:t>
            </a:r>
            <a:r>
              <a:rPr lang="en-IN" sz="1600" dirty="0"/>
              <a:t> Kaggle House Rent Prediction Dataset 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Link: </a:t>
            </a:r>
            <a:r>
              <a:rPr lang="en-IN" sz="1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"/>
              </a:rPr>
              <a:t>https://www.kaggle.com/code/akshayksks/rend-xxog</a:t>
            </a:r>
            <a:br>
              <a:rPr lang="en-IN" sz="1600" dirty="0"/>
            </a:br>
            <a:br>
              <a:rPr lang="en-IN" sz="1600" dirty="0"/>
            </a:br>
            <a:r>
              <a:rPr lang="en-IN" sz="1600" b="1" dirty="0"/>
              <a:t>Number of Records:</a:t>
            </a:r>
            <a:r>
              <a:rPr lang="en-IN" sz="1600" dirty="0"/>
              <a:t> X rows, Y features</a:t>
            </a:r>
            <a:br>
              <a:rPr lang="en-IN" sz="1600" dirty="0"/>
            </a:br>
            <a:r>
              <a:rPr lang="en-IN" sz="1600" b="1" dirty="0" err="1"/>
              <a:t>Features</a:t>
            </a:r>
            <a:r>
              <a:rPr lang="en-IN" sz="1600" b="1" dirty="0"/>
              <a:t>:-</a:t>
            </a:r>
            <a:br>
              <a:rPr lang="en-IN" sz="1600" dirty="0"/>
            </a:br>
            <a:r>
              <a:rPr lang="en-IN" sz="1600" b="1" dirty="0"/>
              <a:t>Numerical:</a:t>
            </a:r>
            <a:r>
              <a:rPr lang="en-IN" sz="1600" dirty="0"/>
              <a:t> Size (</a:t>
            </a:r>
            <a:r>
              <a:rPr lang="en-IN" sz="1600" dirty="0" err="1"/>
              <a:t>sq</a:t>
            </a:r>
            <a:r>
              <a:rPr lang="en-IN" sz="1600" dirty="0"/>
              <a:t> ft), Rent, BHK, Bathroom</a:t>
            </a:r>
            <a:br>
              <a:rPr lang="en-IN" sz="1600" dirty="0"/>
            </a:br>
            <a:br>
              <a:rPr lang="en-IN" sz="1600" dirty="0"/>
            </a:br>
            <a:r>
              <a:rPr lang="en-IN" sz="1600" b="1" dirty="0"/>
              <a:t>Categorical:</a:t>
            </a:r>
            <a:r>
              <a:rPr lang="en-IN" sz="1600" dirty="0"/>
              <a:t> Location, Furnishing Status, Tenant, Point of Contact</a:t>
            </a:r>
            <a:br>
              <a:rPr lang="en-IN" dirty="0"/>
            </a:br>
            <a:r>
              <a:rPr lang="en-IN" sz="1600" b="1" dirty="0"/>
              <a:t>Target Variable:</a:t>
            </a:r>
            <a:r>
              <a:rPr lang="en-IN" sz="1600" dirty="0"/>
              <a:t> Rent (price in local currency)</a:t>
            </a:r>
            <a:br>
              <a:rPr lang="en-IN" sz="1600" dirty="0"/>
            </a:br>
            <a:endParaRPr lang="en-IN" sz="1600" u="sng" dirty="0"/>
          </a:p>
        </p:txBody>
      </p:sp>
    </p:spTree>
    <p:extLst>
      <p:ext uri="{BB962C8B-B14F-4D97-AF65-F5344CB8AC3E}">
        <p14:creationId xmlns:p14="http://schemas.microsoft.com/office/powerpoint/2010/main" val="209515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8A407D-BC25-F250-323A-A1B6ACCD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58722"/>
            <a:ext cx="12191999" cy="6916722"/>
          </a:xfrm>
        </p:spPr>
        <p:txBody>
          <a:bodyPr/>
          <a:lstStyle/>
          <a:p>
            <a:r>
              <a:rPr lang="en-IN" sz="3600" u="sng" dirty="0"/>
              <a:t>Data </a:t>
            </a:r>
            <a:r>
              <a:rPr lang="en-IN" sz="3600" i="1" u="sng" dirty="0" err="1"/>
              <a:t>Exploratio</a:t>
            </a:r>
            <a:r>
              <a:rPr lang="en-IN" sz="3600" u="sng" dirty="0"/>
              <a:t>:</a:t>
            </a:r>
            <a:br>
              <a:rPr lang="en-IN" sz="3600" u="sng" dirty="0"/>
            </a:br>
            <a:br>
              <a:rPr lang="en-IN" sz="3600" u="sng" dirty="0"/>
            </a:br>
            <a:r>
              <a:rPr lang="en-US" sz="1800" b="1" dirty="0"/>
              <a:t>Objective:-</a:t>
            </a:r>
            <a:br>
              <a:rPr lang="en-US" sz="1800" b="1" dirty="0"/>
            </a:br>
            <a:r>
              <a:rPr lang="en-US" sz="1800" b="1" dirty="0"/>
              <a:t>                      </a:t>
            </a:r>
            <a:r>
              <a:rPr lang="en-US" sz="1800" dirty="0"/>
              <a:t> Understanding key features, distribution, and patterns in the dataset.</a:t>
            </a:r>
            <a:br>
              <a:rPr lang="en-US" sz="1800" dirty="0"/>
            </a:br>
            <a:br>
              <a:rPr lang="en-US" sz="1800" dirty="0"/>
            </a:br>
            <a:r>
              <a:rPr lang="en-IN" sz="2000" b="1" dirty="0"/>
              <a:t>Key Insights:-</a:t>
            </a:r>
            <a:br>
              <a:rPr lang="en-IN" sz="2000" b="1" dirty="0"/>
            </a:br>
            <a:r>
              <a:rPr lang="en-IN" sz="2000" b="1" dirty="0"/>
              <a:t>                      * </a:t>
            </a:r>
            <a:r>
              <a:rPr lang="en-US" sz="1800" dirty="0"/>
              <a:t>Distribution of house sizes: Histogram of house sizes.</a:t>
            </a:r>
            <a:br>
              <a:rPr lang="en-US" sz="1800" dirty="0"/>
            </a:br>
            <a:r>
              <a:rPr lang="en-US" sz="1800" dirty="0"/>
              <a:t>                         * Relationship between BHK and Rent: Scatter plot or correlation matrix showing Rent vs. BHK.</a:t>
            </a:r>
            <a:br>
              <a:rPr lang="en-US" sz="1800" dirty="0"/>
            </a:br>
            <a:r>
              <a:rPr lang="en-US" sz="1800" dirty="0"/>
              <a:t>                         *Explore categorical variables: Bar chart of the most frequent locations and their average rent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Visuals:-</a:t>
            </a:r>
            <a:br>
              <a:rPr lang="en-US" sz="1800" b="1" dirty="0"/>
            </a:br>
            <a:r>
              <a:rPr lang="en-US" sz="1800" b="1" dirty="0"/>
              <a:t>                </a:t>
            </a:r>
            <a:r>
              <a:rPr lang="en-US" sz="1800" dirty="0"/>
              <a:t> </a:t>
            </a:r>
            <a:r>
              <a:rPr lang="en-US" sz="1800" dirty="0" err="1"/>
              <a:t>Inlude</a:t>
            </a:r>
            <a:r>
              <a:rPr lang="en-US" sz="1800" dirty="0"/>
              <a:t> 2–3 key visualizations (distribution plots, scatter plots, etc.).</a:t>
            </a:r>
            <a:br>
              <a:rPr lang="en-US" sz="1800" dirty="0"/>
            </a:br>
            <a:br>
              <a:rPr lang="en-US" sz="1800" dirty="0"/>
            </a:br>
            <a:r>
              <a:rPr lang="en-IN" sz="3200" u="sng" dirty="0" err="1"/>
              <a:t>Preproce:ssing</a:t>
            </a:r>
            <a:r>
              <a:rPr lang="en-IN" sz="3200" u="sng" dirty="0"/>
              <a:t> Steps:</a:t>
            </a:r>
            <a:br>
              <a:rPr lang="en-IN" sz="3200" u="sng" dirty="0"/>
            </a:br>
            <a:r>
              <a:rPr lang="en-US" sz="1800" b="1" dirty="0"/>
              <a:t>Missing Values:</a:t>
            </a:r>
            <a:r>
              <a:rPr lang="en-US" sz="1800" dirty="0"/>
              <a:t> -Checked for and handled missing values by either removing or imputing them.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Encoding Categorical Variables:-</a:t>
            </a:r>
            <a:r>
              <a:rPr lang="en-US" sz="1800" dirty="0"/>
              <a:t> Used one-hot encoding for categorical variables like 'Location' and   ‘ ‘ ‘F  ’                                                          Status' to convert them into numerical form.</a:t>
            </a:r>
            <a:br>
              <a:rPr lang="en-US" sz="1800" dirty="0"/>
            </a:br>
            <a:r>
              <a:rPr lang="en-US" sz="1800" b="1" dirty="0"/>
              <a:t>Train-Test Split:</a:t>
            </a:r>
            <a:r>
              <a:rPr lang="en-US" sz="1800" dirty="0"/>
              <a:t> -Split data into training (80%) and testing (20%) sets.</a:t>
            </a:r>
            <a:br>
              <a:rPr lang="en-US" sz="1800" dirty="0"/>
            </a:br>
            <a:r>
              <a:rPr lang="en-US" sz="1800" b="1" dirty="0"/>
              <a:t>Scaling:-</a:t>
            </a:r>
            <a:r>
              <a:rPr lang="en-US" sz="1600" dirty="0"/>
              <a:t>Applied </a:t>
            </a:r>
            <a:r>
              <a:rPr lang="en-US" sz="1600" dirty="0" err="1"/>
              <a:t>standardscaler</a:t>
            </a:r>
            <a:r>
              <a:rPr lang="en-US" sz="1600" dirty="0"/>
              <a:t> to scale numerical features after the train-test split to normalize data for</a:t>
            </a:r>
            <a:br>
              <a:rPr lang="en-US" sz="1600" dirty="0"/>
            </a:br>
            <a:r>
              <a:rPr lang="en-US" sz="1600" dirty="0"/>
              <a:t>                regression models</a:t>
            </a:r>
            <a:endParaRPr lang="en-IN" sz="1600" u="sng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38DA7D-1F77-6445-6E5E-F3ECAA0A1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0" y="43934"/>
            <a:ext cx="8664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1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59E0-BC5D-4A73-D595-C3F53CC9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5" y="0"/>
            <a:ext cx="12178935" cy="6858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b="1" u="sng" dirty="0"/>
              <a:t>Model Selection</a:t>
            </a: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E19479-6727-D879-9192-78ABB744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0" y="486119"/>
            <a:ext cx="12086655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</a:t>
            </a:r>
            <a:r>
              <a:rPr lang="en-IN" sz="2000" b="1" dirty="0"/>
              <a:t>Linear Regression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Decision Tree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Random Forest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b="1" dirty="0"/>
              <a:t>* Isotonic Regression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b="1" dirty="0"/>
              <a:t>* Model Selection Criteria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altLang="en-US" b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altLang="en-US" b="1" dirty="0">
                <a:latin typeface="Arial" panose="020B0604020202020204" pitchFamily="34" charset="0"/>
              </a:rPr>
              <a:t>Result :-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altLang="en-US" b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</a:t>
            </a:r>
            <a:r>
              <a:rPr kumimoji="0" lang="en-I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I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IN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pd.DataFrame</a:t>
            </a:r>
            <a:r>
              <a:rPr kumimoji="0" lang="en-I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IN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model_results,index</a:t>
            </a:r>
            <a:r>
              <a:rPr kumimoji="0" lang="en-I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=[‘MSE’ and ‘</a:t>
            </a:r>
            <a:r>
              <a:rPr lang="en-IN" dirty="0"/>
              <a:t>R²’: This converts the Models are rows and metrics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(MSE and </a:t>
            </a:r>
            <a:r>
              <a:rPr lang="en-IN" dirty="0"/>
              <a:t>R² ) are columns.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N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altLang="en-US" dirty="0">
                <a:latin typeface="Arial" panose="020B0604020202020204" pitchFamily="34" charset="0"/>
              </a:rPr>
              <a:t>              </a:t>
            </a:r>
            <a:r>
              <a:rPr lang="en-IN" altLang="en-US" b="1" dirty="0">
                <a:latin typeface="Arial" panose="020B0604020202020204" pitchFamily="34" charset="0"/>
              </a:rPr>
              <a:t>* </a:t>
            </a:r>
            <a:r>
              <a:rPr lang="en-IN" altLang="en-US" dirty="0">
                <a:latin typeface="Arial" panose="020B0604020202020204" pitchFamily="34" charset="0"/>
              </a:rPr>
              <a:t>Sorting by </a:t>
            </a:r>
            <a:r>
              <a:rPr lang="en-IN" dirty="0"/>
              <a:t>R²: You can also sort the </a:t>
            </a:r>
            <a:r>
              <a:rPr lang="en-IN" dirty="0" err="1"/>
              <a:t>DataFrame</a:t>
            </a:r>
            <a:r>
              <a:rPr lang="en-IN" dirty="0"/>
              <a:t> based on R² to see which Model performed the</a:t>
            </a:r>
            <a:r>
              <a:rPr lang="en-IN" altLang="en-US" dirty="0">
                <a:latin typeface="Arial" panose="020B0604020202020204" pitchFamily="34" charset="0"/>
              </a:rPr>
              <a:t>              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best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altLang="en-US" b="1" dirty="0">
                <a:latin typeface="Arial" panose="020B0604020202020204" pitchFamily="34" charset="0"/>
              </a:rPr>
              <a:t>Kaggle link:</a:t>
            </a:r>
            <a:r>
              <a:rPr lang="en-IN" sz="1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"/>
              </a:rPr>
              <a:t> https://www.kaggle.com/code/akshayksks/rend-xxog</a:t>
            </a:r>
            <a:endParaRPr lang="en-IN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0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4009-0DFC-AD35-9226-D1648C2E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90" y="2709644"/>
            <a:ext cx="4353887" cy="996193"/>
          </a:xfrm>
        </p:spPr>
        <p:txBody>
          <a:bodyPr/>
          <a:lstStyle/>
          <a:p>
            <a:r>
              <a:rPr lang="en-IN" b="1" dirty="0">
                <a:highlight>
                  <a:srgbClr val="008080"/>
                </a:highlight>
              </a:rPr>
              <a:t>THANK</a:t>
            </a:r>
            <a:r>
              <a:rPr lang="en-IN" b="1" dirty="0"/>
              <a:t>_</a:t>
            </a:r>
            <a:r>
              <a:rPr lang="en-IN" b="1" dirty="0">
                <a:highlight>
                  <a:srgbClr val="008080"/>
                </a:highligh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899933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339</TotalTime>
  <Words>498</Words>
  <Application>Microsoft Office PowerPoint</Application>
  <PresentationFormat>Widescreen</PresentationFormat>
  <Paragraphs>36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Inter</vt:lpstr>
      <vt:lpstr>Wingdings 3</vt:lpstr>
      <vt:lpstr>Ion</vt:lpstr>
      <vt:lpstr>PowerPoint Presentation</vt:lpstr>
      <vt:lpstr>Introduction Objective:- The goal of this project is to predict house rent prices using various features such as size                                                   n                    number of rooms, and    location.  Motivation: -  Accurate rent price predictions can benefit both tenants and landlords by setting   reasonable  e                ex   expectations for rent costs.  Tools Used: - Scikit-learn, Pandas, Matplotlib for data processing, visualization, and modeling.  Dataset Overview Dataset Source: Kaggle House Rent Prediction Dataset   Link: https://www.kaggle.com/code/akshayksks/rend-xxog  Number of Records: X rows, Y features Features:- Numerical: Size (sq ft), Rent, BHK, Bathroom  Categorical: Location, Furnishing Status, Tenant, Point of Contact Target Variable: Rent (price in local currency) </vt:lpstr>
      <vt:lpstr>Data Exploratio:  Objective:-                        Understanding key features, distribution, and patterns in the dataset.  Key Insights:-                       * Distribution of house sizes: Histogram of house sizes.                          * Relationship between BHK and Rent: Scatter plot or correlation matrix showing Rent vs. BHK.                          *Explore categorical variables: Bar chart of the most frequent locations and their average rent   Visuals:-                  Inlude 2–3 key visualizations (distribution plots, scatter plots, etc.).  Preproce:ssing Steps: Missing Values: -Checked for and handled missing values by either removing or imputing them.  Encoding Categorical Variables:- Used one-hot encoding for categorical variables like 'Location' and   ‘ ‘ ‘F  ’                                                          Status' to convert them into numerical form. Train-Test Split: -Split data into training (80%) and testing (20%) sets. Scaling:-Applied standardscaler to scale numerical features after the train-test split to normalize data for                 regression models</vt:lpstr>
      <vt:lpstr>Model Selection           </vt:lpstr>
      <vt:lpstr>THANK_YOU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KS</dc:creator>
  <cp:lastModifiedBy>Akshay KS</cp:lastModifiedBy>
  <cp:revision>1</cp:revision>
  <dcterms:created xsi:type="dcterms:W3CDTF">2024-10-07T09:23:23Z</dcterms:created>
  <dcterms:modified xsi:type="dcterms:W3CDTF">2024-10-09T04:54:21Z</dcterms:modified>
</cp:coreProperties>
</file>