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46885-C63E-4527-A3B5-CB53ABB1C7AD}" v="4" dt="2025-02-22T06:02:46.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bajpai" userId="9facc29cdcd86e54" providerId="LiveId" clId="{1C946885-C63E-4527-A3B5-CB53ABB1C7AD}"/>
    <pc:docChg chg="undo custSel modSld">
      <pc:chgData name="akshat bajpai" userId="9facc29cdcd86e54" providerId="LiveId" clId="{1C946885-C63E-4527-A3B5-CB53ABB1C7AD}" dt="2025-02-22T06:10:47.314" v="428" actId="20577"/>
      <pc:docMkLst>
        <pc:docMk/>
      </pc:docMkLst>
      <pc:sldChg chg="modSp mod">
        <pc:chgData name="akshat bajpai" userId="9facc29cdcd86e54" providerId="LiveId" clId="{1C946885-C63E-4527-A3B5-CB53ABB1C7AD}" dt="2025-02-22T06:10:47.314" v="428" actId="20577"/>
        <pc:sldMkLst>
          <pc:docMk/>
          <pc:sldMk cId="953325580" sldId="256"/>
        </pc:sldMkLst>
        <pc:spChg chg="mod">
          <ac:chgData name="akshat bajpai" userId="9facc29cdcd86e54" providerId="LiveId" clId="{1C946885-C63E-4527-A3B5-CB53ABB1C7AD}" dt="2025-02-22T06:09:57.267" v="376" actId="20577"/>
          <ac:spMkLst>
            <pc:docMk/>
            <pc:sldMk cId="953325580" sldId="256"/>
            <ac:spMk id="2" creationId="{A8A11E26-4C38-41A6-9857-11032CEECD80}"/>
          </ac:spMkLst>
        </pc:spChg>
        <pc:spChg chg="mod">
          <ac:chgData name="akshat bajpai" userId="9facc29cdcd86e54" providerId="LiveId" clId="{1C946885-C63E-4527-A3B5-CB53ABB1C7AD}" dt="2025-02-22T06:10:47.314" v="428" actId="20577"/>
          <ac:spMkLst>
            <pc:docMk/>
            <pc:sldMk cId="953325580" sldId="256"/>
            <ac:spMk id="4" creationId="{00000000-0000-0000-0000-000000000000}"/>
          </ac:spMkLst>
        </pc:spChg>
      </pc:sldChg>
      <pc:sldChg chg="modSp mod">
        <pc:chgData name="akshat bajpai" userId="9facc29cdcd86e54" providerId="LiveId" clId="{1C946885-C63E-4527-A3B5-CB53ABB1C7AD}" dt="2025-02-22T06:04:42.932" v="185" actId="12"/>
        <pc:sldMkLst>
          <pc:docMk/>
          <pc:sldMk cId="1186421160" sldId="262"/>
        </pc:sldMkLst>
        <pc:spChg chg="mod">
          <ac:chgData name="akshat bajpai" userId="9facc29cdcd86e54" providerId="LiveId" clId="{1C946885-C63E-4527-A3B5-CB53ABB1C7AD}" dt="2025-02-22T06:04:42.932" v="185" actId="12"/>
          <ac:spMkLst>
            <pc:docMk/>
            <pc:sldMk cId="1186421160" sldId="262"/>
            <ac:spMk id="2" creationId="{8FEE4A9C-3F57-7DA7-91FD-715C3FB47F93}"/>
          </ac:spMkLst>
        </pc:spChg>
      </pc:sldChg>
      <pc:sldChg chg="modSp mod">
        <pc:chgData name="akshat bajpai" userId="9facc29cdcd86e54" providerId="LiveId" clId="{1C946885-C63E-4527-A3B5-CB53ABB1C7AD}" dt="2025-02-22T06:06:32.319" v="229" actId="14100"/>
        <pc:sldMkLst>
          <pc:docMk/>
          <pc:sldMk cId="3210358481" sldId="263"/>
        </pc:sldMkLst>
        <pc:spChg chg="mod">
          <ac:chgData name="akshat bajpai" userId="9facc29cdcd86e54" providerId="LiveId" clId="{1C946885-C63E-4527-A3B5-CB53ABB1C7AD}" dt="2025-02-22T06:06:32.319" v="229" actId="14100"/>
          <ac:spMkLst>
            <pc:docMk/>
            <pc:sldMk cId="3210358481" sldId="263"/>
            <ac:spMk id="2" creationId="{E041FD9D-DF07-9C37-1E61-1D920E0EF1D4}"/>
          </ac:spMkLst>
        </pc:spChg>
      </pc:sldChg>
      <pc:sldChg chg="modSp mod">
        <pc:chgData name="akshat bajpai" userId="9facc29cdcd86e54" providerId="LiveId" clId="{1C946885-C63E-4527-A3B5-CB53ABB1C7AD}" dt="2025-02-22T06:07:34.834" v="305" actId="27636"/>
        <pc:sldMkLst>
          <pc:docMk/>
          <pc:sldMk cId="3202024527" sldId="265"/>
        </pc:sldMkLst>
        <pc:spChg chg="mod">
          <ac:chgData name="akshat bajpai" userId="9facc29cdcd86e54" providerId="LiveId" clId="{1C946885-C63E-4527-A3B5-CB53ABB1C7AD}" dt="2025-02-22T06:07:34.834" v="305" actId="27636"/>
          <ac:spMkLst>
            <pc:docMk/>
            <pc:sldMk cId="3202024527" sldId="265"/>
            <ac:spMk id="2" creationId="{C4FFAF3C-BA60-9181-132C-C36C403AAEA7}"/>
          </ac:spMkLst>
        </pc:spChg>
      </pc:sldChg>
      <pc:sldChg chg="modSp mod">
        <pc:chgData name="akshat bajpai" userId="9facc29cdcd86e54" providerId="LiveId" clId="{1C946885-C63E-4527-A3B5-CB53ABB1C7AD}" dt="2025-02-22T05:58:46.757" v="74" actId="20577"/>
        <pc:sldMkLst>
          <pc:docMk/>
          <pc:sldMk cId="614882681" sldId="2146847055"/>
        </pc:sldMkLst>
        <pc:spChg chg="mod">
          <ac:chgData name="akshat bajpai" userId="9facc29cdcd86e54" providerId="LiveId" clId="{1C946885-C63E-4527-A3B5-CB53ABB1C7AD}" dt="2025-02-22T05:58:33.517" v="69" actId="20577"/>
          <ac:spMkLst>
            <pc:docMk/>
            <pc:sldMk cId="614882681" sldId="2146847055"/>
            <ac:spMk id="3" creationId="{A6638FD1-D00E-E75B-705C-564F06D93D7B}"/>
          </ac:spMkLst>
        </pc:spChg>
        <pc:spChg chg="mod">
          <ac:chgData name="akshat bajpai" userId="9facc29cdcd86e54" providerId="LiveId" clId="{1C946885-C63E-4527-A3B5-CB53ABB1C7AD}" dt="2025-02-22T05:58:46.757" v="74" actId="20577"/>
          <ac:spMkLst>
            <pc:docMk/>
            <pc:sldMk cId="614882681" sldId="2146847055"/>
            <ac:spMk id="5" creationId="{3F968F13-9AC4-7120-7ACD-9F752C767D5D}"/>
          </ac:spMkLst>
        </pc:spChg>
      </pc:sldChg>
      <pc:sldChg chg="modSp mod">
        <pc:chgData name="akshat bajpai" userId="9facc29cdcd86e54" providerId="LiveId" clId="{1C946885-C63E-4527-A3B5-CB53ABB1C7AD}" dt="2025-02-22T06:09:19.694" v="350" actId="20577"/>
        <pc:sldMkLst>
          <pc:docMk/>
          <pc:sldMk cId="3819043843" sldId="2146847057"/>
        </pc:sldMkLst>
        <pc:spChg chg="mod">
          <ac:chgData name="akshat bajpai" userId="9facc29cdcd86e54" providerId="LiveId" clId="{1C946885-C63E-4527-A3B5-CB53ABB1C7AD}" dt="2025-02-22T06:09:19.694" v="350" actId="20577"/>
          <ac:spMkLst>
            <pc:docMk/>
            <pc:sldMk cId="3819043843" sldId="2146847057"/>
            <ac:spMk id="3" creationId="{AB679E23-F86A-AFA9-FE9C-7F5A518E8198}"/>
          </ac:spMkLst>
        </pc:spChg>
      </pc:sldChg>
      <pc:sldChg chg="addSp delSp modSp mod">
        <pc:chgData name="akshat bajpai" userId="9facc29cdcd86e54" providerId="LiveId" clId="{1C946885-C63E-4527-A3B5-CB53ABB1C7AD}" dt="2025-02-22T06:02:59.521" v="140" actId="1076"/>
        <pc:sldMkLst>
          <pc:docMk/>
          <pc:sldMk cId="2083715239" sldId="2146847060"/>
        </pc:sldMkLst>
        <pc:spChg chg="del mod">
          <ac:chgData name="akshat bajpai" userId="9facc29cdcd86e54" providerId="LiveId" clId="{1C946885-C63E-4527-A3B5-CB53ABB1C7AD}" dt="2025-02-22T06:02:17.572" v="134" actId="931"/>
          <ac:spMkLst>
            <pc:docMk/>
            <pc:sldMk cId="2083715239" sldId="2146847060"/>
            <ac:spMk id="3" creationId="{805D7125-AC62-752D-6E68-9EB88BCC631C}"/>
          </ac:spMkLst>
        </pc:spChg>
        <pc:spChg chg="add del mod">
          <ac:chgData name="akshat bajpai" userId="9facc29cdcd86e54" providerId="LiveId" clId="{1C946885-C63E-4527-A3B5-CB53ABB1C7AD}" dt="2025-02-22T06:02:46.910" v="136" actId="931"/>
          <ac:spMkLst>
            <pc:docMk/>
            <pc:sldMk cId="2083715239" sldId="2146847060"/>
            <ac:spMk id="7" creationId="{076ACEEC-1CD2-725F-92E5-D22F6F8D114E}"/>
          </ac:spMkLst>
        </pc:spChg>
        <pc:picChg chg="add del mod">
          <ac:chgData name="akshat bajpai" userId="9facc29cdcd86e54" providerId="LiveId" clId="{1C946885-C63E-4527-A3B5-CB53ABB1C7AD}" dt="2025-02-22T06:02:20.584" v="135" actId="478"/>
          <ac:picMkLst>
            <pc:docMk/>
            <pc:sldMk cId="2083715239" sldId="2146847060"/>
            <ac:picMk id="5" creationId="{AD3DA0F1-6A0B-41E6-3E9E-77715938A927}"/>
          </ac:picMkLst>
        </pc:picChg>
        <pc:picChg chg="add mod">
          <ac:chgData name="akshat bajpai" userId="9facc29cdcd86e54" providerId="LiveId" clId="{1C946885-C63E-4527-A3B5-CB53ABB1C7AD}" dt="2025-02-22T06:02:59.521" v="140" actId="1076"/>
          <ac:picMkLst>
            <pc:docMk/>
            <pc:sldMk cId="2083715239" sldId="2146847060"/>
            <ac:picMk id="9" creationId="{C723D310-456E-490C-37D7-B8D56A036C3D}"/>
          </ac:picMkLst>
        </pc:picChg>
      </pc:sldChg>
      <pc:sldChg chg="modSp mod">
        <pc:chgData name="akshat bajpai" userId="9facc29cdcd86e54" providerId="LiveId" clId="{1C946885-C63E-4527-A3B5-CB53ABB1C7AD}" dt="2025-02-22T05:55:46.279" v="44" actId="255"/>
        <pc:sldMkLst>
          <pc:docMk/>
          <pc:sldMk cId="2230664768" sldId="2146847061"/>
        </pc:sldMkLst>
        <pc:spChg chg="mod">
          <ac:chgData name="akshat bajpai" userId="9facc29cdcd86e54" providerId="LiveId" clId="{1C946885-C63E-4527-A3B5-CB53ABB1C7AD}" dt="2025-02-22T05:55:46.279" v="44" actId="255"/>
          <ac:spMkLst>
            <pc:docMk/>
            <pc:sldMk cId="2230664768" sldId="2146847061"/>
            <ac:spMk id="3" creationId="{51A299DD-46FA-7866-41D8-C1BFCC2F69DD}"/>
          </ac:spMkLst>
        </pc:spChg>
      </pc:sldChg>
      <pc:sldChg chg="addSp delSp modSp mod">
        <pc:chgData name="akshat bajpai" userId="9facc29cdcd86e54" providerId="LiveId" clId="{1C946885-C63E-4527-A3B5-CB53ABB1C7AD}" dt="2025-02-22T06:00:00.294" v="132" actId="14100"/>
        <pc:sldMkLst>
          <pc:docMk/>
          <pc:sldMk cId="4233882376" sldId="2146847062"/>
        </pc:sldMkLst>
        <pc:spChg chg="del mod">
          <ac:chgData name="akshat bajpai" userId="9facc29cdcd86e54" providerId="LiveId" clId="{1C946885-C63E-4527-A3B5-CB53ABB1C7AD}" dt="2025-02-22T05:59:55.478" v="131"/>
          <ac:spMkLst>
            <pc:docMk/>
            <pc:sldMk cId="4233882376" sldId="2146847062"/>
            <ac:spMk id="3" creationId="{D4974547-DF1B-77BB-E545-9344EDB9AD3F}"/>
          </ac:spMkLst>
        </pc:spChg>
        <pc:spChg chg="add mod">
          <ac:chgData name="akshat bajpai" userId="9facc29cdcd86e54" providerId="LiveId" clId="{1C946885-C63E-4527-A3B5-CB53ABB1C7AD}" dt="2025-02-22T06:00:00.294" v="132" actId="14100"/>
          <ac:spMkLst>
            <pc:docMk/>
            <pc:sldMk cId="4233882376" sldId="2146847062"/>
            <ac:spMk id="4" creationId="{023673EB-5D9F-99EE-FD1D-002B5BFC21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48602" y="450024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AKSHAT BAJPAI</a:t>
            </a:r>
          </a:p>
          <a:p>
            <a:r>
              <a:rPr lang="en-US" sz="2000" b="1" dirty="0">
                <a:solidFill>
                  <a:schemeClr val="accent1">
                    <a:lumMod val="75000"/>
                  </a:schemeClr>
                </a:solidFill>
                <a:latin typeface="Arial"/>
                <a:cs typeface="Arial"/>
              </a:rPr>
              <a:t>College Name &amp; Department : GALGOTIAS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104792"/>
            <a:ext cx="11029615" cy="5753208"/>
          </a:xfrm>
        </p:spPr>
        <p:txBody>
          <a:bodyPr>
            <a:normAutofit fontScale="92500" lnSpcReduction="20000"/>
          </a:bodyPr>
          <a:lstStyle/>
          <a:p>
            <a:r>
              <a:rPr lang="en-US" b="1" dirty="0">
                <a:latin typeface="Arial" panose="020B0604020202020204" pitchFamily="34" charset="0"/>
                <a:cs typeface="Arial" panose="020B0604020202020204" pitchFamily="34" charset="0"/>
              </a:rPr>
              <a:t>1. Enhanced Security Features</a:t>
            </a:r>
          </a:p>
          <a:p>
            <a:pPr>
              <a:buFont typeface="Arial" panose="020B0604020202020204" pitchFamily="34" charset="0"/>
              <a:buChar char="•"/>
            </a:pPr>
            <a:r>
              <a:rPr lang="en-US" dirty="0">
                <a:latin typeface="Arial" panose="020B0604020202020204" pitchFamily="34" charset="0"/>
                <a:cs typeface="Arial" panose="020B0604020202020204" pitchFamily="34" charset="0"/>
              </a:rPr>
              <a:t>Implement </a:t>
            </a:r>
            <a:r>
              <a:rPr lang="en-US" b="1" dirty="0">
                <a:latin typeface="Arial" panose="020B0604020202020204" pitchFamily="34" charset="0"/>
                <a:cs typeface="Arial" panose="020B0604020202020204" pitchFamily="34" charset="0"/>
              </a:rPr>
              <a:t>AES or RSA encryption</a:t>
            </a:r>
            <a:r>
              <a:rPr lang="en-US" dirty="0">
                <a:latin typeface="Arial" panose="020B0604020202020204" pitchFamily="34" charset="0"/>
                <a:cs typeface="Arial" panose="020B0604020202020204" pitchFamily="34" charset="0"/>
              </a:rPr>
              <a:t> alongside steganography for double-layer security.</a:t>
            </a:r>
          </a:p>
          <a:p>
            <a:pPr>
              <a:buFont typeface="Arial" panose="020B0604020202020204" pitchFamily="34" charset="0"/>
              <a:buChar char="•"/>
            </a:pPr>
            <a:r>
              <a:rPr lang="en-US" dirty="0">
                <a:latin typeface="Arial" panose="020B0604020202020204" pitchFamily="34" charset="0"/>
                <a:cs typeface="Arial" panose="020B0604020202020204" pitchFamily="34" charset="0"/>
              </a:rPr>
              <a:t>Use </a:t>
            </a:r>
            <a:r>
              <a:rPr lang="en-US" b="1" dirty="0">
                <a:latin typeface="Arial" panose="020B0604020202020204" pitchFamily="34" charset="0"/>
                <a:cs typeface="Arial" panose="020B0604020202020204" pitchFamily="34" charset="0"/>
              </a:rPr>
              <a:t>password protection</a:t>
            </a:r>
            <a:r>
              <a:rPr lang="en-US" dirty="0">
                <a:latin typeface="Arial" panose="020B0604020202020204" pitchFamily="34" charset="0"/>
                <a:cs typeface="Arial" panose="020B0604020202020204" pitchFamily="34" charset="0"/>
              </a:rPr>
              <a:t> to restrict unauthorized access.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2. Support for Multiple File Types</a:t>
            </a:r>
          </a:p>
          <a:p>
            <a:pPr>
              <a:buFont typeface="Arial" panose="020B0604020202020204" pitchFamily="34" charset="0"/>
              <a:buChar char="•"/>
            </a:pPr>
            <a:r>
              <a:rPr lang="en-US" dirty="0">
                <a:latin typeface="Arial" panose="020B0604020202020204" pitchFamily="34" charset="0"/>
                <a:cs typeface="Arial" panose="020B0604020202020204" pitchFamily="34" charset="0"/>
              </a:rPr>
              <a:t>Extend from image-based steganography to </a:t>
            </a:r>
            <a:r>
              <a:rPr lang="en-US" b="1" dirty="0">
                <a:latin typeface="Arial" panose="020B0604020202020204" pitchFamily="34" charset="0"/>
                <a:cs typeface="Arial" panose="020B0604020202020204" pitchFamily="34" charset="0"/>
              </a:rPr>
              <a:t>audio, video, and text files</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r>
              <a:rPr lang="en-US" dirty="0">
                <a:latin typeface="Arial" panose="020B0604020202020204" pitchFamily="34" charset="0"/>
                <a:cs typeface="Arial" panose="020B0604020202020204" pitchFamily="34" charset="0"/>
              </a:rPr>
              <a:t>Implement </a:t>
            </a:r>
            <a:r>
              <a:rPr lang="en-US" b="1" dirty="0">
                <a:latin typeface="Arial" panose="020B0604020202020204" pitchFamily="34" charset="0"/>
                <a:cs typeface="Arial" panose="020B0604020202020204" pitchFamily="34" charset="0"/>
              </a:rPr>
              <a:t>PDF or DOCX steganography</a:t>
            </a:r>
            <a:r>
              <a:rPr lang="en-US" dirty="0">
                <a:latin typeface="Arial" panose="020B0604020202020204" pitchFamily="34" charset="0"/>
                <a:cs typeface="Arial" panose="020B0604020202020204" pitchFamily="34" charset="0"/>
              </a:rPr>
              <a:t> for secure document sharing.</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3. AI and Machine Learning Integration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Use AI models to </a:t>
            </a:r>
            <a:r>
              <a:rPr lang="en-US" b="1" dirty="0">
                <a:latin typeface="Arial" panose="020B0604020202020204" pitchFamily="34" charset="0"/>
                <a:cs typeface="Arial" panose="020B0604020202020204" pitchFamily="34" charset="0"/>
              </a:rPr>
              <a:t>detect and prevent steganalysis attacks</a:t>
            </a:r>
            <a:r>
              <a:rPr lang="en-US" dirty="0">
                <a:latin typeface="Arial" panose="020B0604020202020204" pitchFamily="34" charset="0"/>
                <a:cs typeface="Arial" panose="020B0604020202020204" pitchFamily="34" charset="0"/>
              </a:rPr>
              <a:t>.</a:t>
            </a:r>
          </a:p>
          <a:p>
            <a:pPr>
              <a:buFont typeface="Arial" panose="020B0604020202020204" pitchFamily="34" charset="0"/>
              <a:buChar char="•"/>
            </a:pPr>
            <a:r>
              <a:rPr lang="en-US" dirty="0">
                <a:latin typeface="Arial" panose="020B0604020202020204" pitchFamily="34" charset="0"/>
                <a:cs typeface="Arial" panose="020B0604020202020204" pitchFamily="34" charset="0"/>
              </a:rPr>
              <a:t>Implement deep learning techniques to </a:t>
            </a:r>
            <a:r>
              <a:rPr lang="en-US" b="1" dirty="0">
                <a:latin typeface="Arial" panose="020B0604020202020204" pitchFamily="34" charset="0"/>
                <a:cs typeface="Arial" panose="020B0604020202020204" pitchFamily="34" charset="0"/>
              </a:rPr>
              <a:t>improve embedding efficiency</a:t>
            </a:r>
            <a:r>
              <a:rPr lang="en-US" dirty="0">
                <a:latin typeface="Arial" panose="020B0604020202020204" pitchFamily="34" charset="0"/>
                <a:cs typeface="Arial" panose="020B0604020202020204" pitchFamily="34" charset="0"/>
              </a:rPr>
              <a:t>.</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4. Real-World Applications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Secure communication</a:t>
            </a:r>
            <a:r>
              <a:rPr lang="en-US" dirty="0">
                <a:latin typeface="Arial" panose="020B0604020202020204" pitchFamily="34" charset="0"/>
                <a:cs typeface="Arial" panose="020B0604020202020204" pitchFamily="34" charset="0"/>
              </a:rPr>
              <a:t> for journalists, activists, or government agencies.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Digital watermarking</a:t>
            </a:r>
            <a:r>
              <a:rPr lang="en-US" dirty="0">
                <a:latin typeface="Arial" panose="020B0604020202020204" pitchFamily="34" charset="0"/>
                <a:cs typeface="Arial" panose="020B0604020202020204" pitchFamily="34" charset="0"/>
              </a:rPr>
              <a:t> for copyright protection in images and videos.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Forensic applications</a:t>
            </a:r>
            <a:r>
              <a:rPr lang="en-US" dirty="0">
                <a:latin typeface="Arial" panose="020B0604020202020204" pitchFamily="34" charset="0"/>
                <a:cs typeface="Arial" panose="020B0604020202020204" pitchFamily="34" charset="0"/>
              </a:rPr>
              <a:t> to hide confidential case-related data.</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04498" y="57449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   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2430359"/>
          </a:xfrm>
        </p:spPr>
        <p:txBody>
          <a:bodyPr>
            <a:normAutofit/>
          </a:bodyPr>
          <a:lstStyle/>
          <a:p>
            <a:r>
              <a:rPr lang="en-US" sz="2000" dirty="0">
                <a:latin typeface="Arial" panose="020B0604020202020204" pitchFamily="34" charset="0"/>
                <a:cs typeface="Arial" panose="020B0604020202020204" pitchFamily="34" charset="0"/>
              </a:rPr>
              <a:t>Steganography is a technique for hiding information within digital media to ensure secure and covert communication. Traditional methods face challenges like limited data capacity and vulnerability to detection. This project aims to enhance steganographic techniques for improved security and robustness.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21240"/>
          </a:xfrm>
        </p:spPr>
        <p:txBody>
          <a:bodyPr vert="horz" lIns="91440" tIns="45720" rIns="91440" bIns="45720" rtlCol="0" anchor="ctr">
            <a:noAutofit/>
          </a:bodyPr>
          <a:lstStyle/>
          <a:p>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Programming Languages:</a:t>
            </a:r>
            <a:r>
              <a:rPr lang="en-GB" sz="1800" dirty="0">
                <a:latin typeface="Arial" panose="020B0604020202020204" pitchFamily="34" charset="0"/>
                <a:cs typeface="Arial" panose="020B0604020202020204" pitchFamily="34" charset="0"/>
              </a:rPr>
              <a:t> Python, Java, C++ (for implementing algorithms).</a:t>
            </a:r>
            <a:br>
              <a:rPr lang="en-GB" sz="1800" dirty="0">
                <a:latin typeface="Arial" panose="020B0604020202020204" pitchFamily="34" charset="0"/>
                <a:cs typeface="Arial" panose="020B0604020202020204" pitchFamily="34" charset="0"/>
              </a:rPr>
            </a:b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Image Processing Libraries:</a:t>
            </a:r>
            <a:r>
              <a:rPr lang="en-GB" sz="1800" dirty="0">
                <a:latin typeface="Arial" panose="020B0604020202020204" pitchFamily="34" charset="0"/>
                <a:cs typeface="Arial" panose="020B0604020202020204" pitchFamily="34" charset="0"/>
              </a:rPr>
              <a:t> OpenCV, PIL (Python Imaging Library).</a:t>
            </a:r>
            <a:br>
              <a:rPr lang="en-GB" sz="1800" dirty="0">
                <a:latin typeface="Arial" panose="020B0604020202020204" pitchFamily="34" charset="0"/>
                <a:cs typeface="Arial" panose="020B0604020202020204" pitchFamily="34" charset="0"/>
              </a:rPr>
            </a:b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Cryptography:</a:t>
            </a:r>
            <a:r>
              <a:rPr lang="en-GB" sz="1800" dirty="0">
                <a:latin typeface="Arial" panose="020B0604020202020204" pitchFamily="34" charset="0"/>
                <a:cs typeface="Arial" panose="020B0604020202020204" pitchFamily="34" charset="0"/>
              </a:rPr>
              <a:t> AES, RSA (for added encryption security).</a:t>
            </a:r>
            <a:br>
              <a:rPr lang="en-GB" sz="1800" dirty="0">
                <a:latin typeface="Arial" panose="020B0604020202020204" pitchFamily="34" charset="0"/>
                <a:cs typeface="Arial" panose="020B0604020202020204" pitchFamily="34" charset="0"/>
              </a:rPr>
            </a:b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Machine Learning (Optional):</a:t>
            </a:r>
            <a:r>
              <a:rPr lang="en-GB" sz="1800" dirty="0">
                <a:latin typeface="Arial" panose="020B0604020202020204" pitchFamily="34" charset="0"/>
                <a:cs typeface="Arial" panose="020B0604020202020204" pitchFamily="34" charset="0"/>
              </a:rPr>
              <a:t> TensorFlow, Scikit-learn (for steganalysis prevention).</a:t>
            </a:r>
            <a:br>
              <a:rPr lang="en-GB" sz="1800" dirty="0">
                <a:latin typeface="Arial" panose="020B0604020202020204" pitchFamily="34" charset="0"/>
                <a:cs typeface="Arial" panose="020B0604020202020204" pitchFamily="34" charset="0"/>
              </a:rPr>
            </a:b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Web Development (If Web-Based):</a:t>
            </a:r>
            <a:r>
              <a:rPr lang="en-GB" sz="1800" dirty="0">
                <a:latin typeface="Arial" panose="020B0604020202020204" pitchFamily="34" charset="0"/>
                <a:cs typeface="Arial" panose="020B0604020202020204" pitchFamily="34" charset="0"/>
              </a:rPr>
              <a:t> HTML, CSS, JavaScript, Flask/Django.</a:t>
            </a:r>
            <a:br>
              <a:rPr lang="en-GB" sz="1800" dirty="0">
                <a:latin typeface="Arial" panose="020B0604020202020204" pitchFamily="34" charset="0"/>
                <a:cs typeface="Arial" panose="020B0604020202020204" pitchFamily="34" charset="0"/>
              </a:rPr>
            </a:br>
            <a:endParaRPr lang="en-GB" sz="1800" dirty="0">
              <a:latin typeface="Arial" panose="020B0604020202020204" pitchFamily="34" charset="0"/>
              <a:cs typeface="Arial" panose="020B0604020202020204" pitchFamily="34" charset="0"/>
            </a:endParaRPr>
          </a:p>
          <a:p>
            <a:r>
              <a:rPr lang="en-GB" sz="1800" dirty="0">
                <a:latin typeface="Arial" panose="020B0604020202020204" pitchFamily="34" charset="0"/>
                <a:cs typeface="Arial" panose="020B0604020202020204" pitchFamily="34" charset="0"/>
              </a:rPr>
              <a:t>✔ </a:t>
            </a:r>
            <a:r>
              <a:rPr lang="en-GB" sz="1800" b="1" dirty="0">
                <a:latin typeface="Arial" panose="020B0604020202020204" pitchFamily="34" charset="0"/>
                <a:cs typeface="Arial" panose="020B0604020202020204" pitchFamily="34" charset="0"/>
              </a:rPr>
              <a:t>Database (If Needed):</a:t>
            </a:r>
            <a:r>
              <a:rPr lang="en-GB" sz="1800" dirty="0">
                <a:latin typeface="Arial" panose="020B0604020202020204" pitchFamily="34" charset="0"/>
                <a:cs typeface="Arial" panose="020B0604020202020204" pitchFamily="34" charset="0"/>
              </a:rPr>
              <a:t> MySQL, Firebase, MongoDB (for storing </a:t>
            </a:r>
            <a:r>
              <a:rPr lang="en-GB" sz="1800" dirty="0" err="1">
                <a:latin typeface="Arial" panose="020B0604020202020204" pitchFamily="34" charset="0"/>
                <a:cs typeface="Arial" panose="020B0604020202020204" pitchFamily="34" charset="0"/>
              </a:rPr>
              <a:t>stego</a:t>
            </a:r>
            <a:r>
              <a:rPr lang="en-GB" sz="1800" dirty="0">
                <a:latin typeface="Arial" panose="020B0604020202020204" pitchFamily="34" charset="0"/>
                <a:cs typeface="Arial" panose="020B0604020202020204" pitchFamily="34" charset="0"/>
              </a:rPr>
              <a:t>-images).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316983"/>
          </a:xfrm>
        </p:spPr>
        <p:txBody>
          <a:bodyPr>
            <a:normAutofit/>
          </a:bodyPr>
          <a:lstStyle/>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Dual Security (Encryption + Steganography):</a:t>
            </a:r>
            <a:r>
              <a:rPr lang="en-GB" sz="2000" dirty="0">
                <a:latin typeface="Arial" panose="020B0604020202020204" pitchFamily="34" charset="0"/>
                <a:cs typeface="Arial" panose="020B0604020202020204" pitchFamily="34" charset="0"/>
              </a:rPr>
              <a:t> Combining AES/RSA encryption with steganography for double-layer protection.</a:t>
            </a:r>
          </a:p>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Multiple File Type Support:</a:t>
            </a:r>
            <a:r>
              <a:rPr lang="en-GB" sz="2000" dirty="0">
                <a:latin typeface="Arial" panose="020B0604020202020204" pitchFamily="34" charset="0"/>
                <a:cs typeface="Arial" panose="020B0604020202020204" pitchFamily="34" charset="0"/>
              </a:rPr>
              <a:t> Hiding data in images, audio, video, or even PDFs for versatile usage.</a:t>
            </a:r>
          </a:p>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AI-Powered Steganalysis Prevention:</a:t>
            </a:r>
            <a:r>
              <a:rPr lang="en-GB" sz="2000" dirty="0">
                <a:latin typeface="Arial" panose="020B0604020202020204" pitchFamily="34" charset="0"/>
                <a:cs typeface="Arial" panose="020B0604020202020204" pitchFamily="34" charset="0"/>
              </a:rPr>
              <a:t> Using machine learning to detect and counteract steganalysis techniques.</a:t>
            </a:r>
          </a:p>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Real-Time Encoding &amp; Decoding:</a:t>
            </a:r>
            <a:r>
              <a:rPr lang="en-GB" sz="2000" dirty="0">
                <a:latin typeface="Arial" panose="020B0604020202020204" pitchFamily="34" charset="0"/>
                <a:cs typeface="Arial" panose="020B0604020202020204" pitchFamily="34" charset="0"/>
              </a:rPr>
              <a:t> Fast and efficient steganographic processing with an easy-to-use interface.</a:t>
            </a:r>
          </a:p>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Invisible Watermarking Feature:</a:t>
            </a:r>
            <a:r>
              <a:rPr lang="en-GB" sz="2000" dirty="0">
                <a:latin typeface="Arial" panose="020B0604020202020204" pitchFamily="34" charset="0"/>
                <a:cs typeface="Arial" panose="020B0604020202020204" pitchFamily="34" charset="0"/>
              </a:rPr>
              <a:t> Protecting digital copyrights by embedding hidden ownership information.</a:t>
            </a:r>
          </a:p>
          <a:p>
            <a:r>
              <a:rPr lang="en-GB" sz="2000" dirty="0">
                <a:latin typeface="Arial" panose="020B0604020202020204" pitchFamily="34" charset="0"/>
                <a:cs typeface="Arial" panose="020B0604020202020204" pitchFamily="34" charset="0"/>
              </a:rPr>
              <a:t>✅ </a:t>
            </a:r>
            <a:r>
              <a:rPr lang="en-GB" sz="2000" b="1" dirty="0">
                <a:latin typeface="Arial" panose="020B0604020202020204" pitchFamily="34" charset="0"/>
                <a:cs typeface="Arial" panose="020B0604020202020204" pitchFamily="34" charset="0"/>
              </a:rPr>
              <a:t>User-Friendly Interface:</a:t>
            </a:r>
            <a:r>
              <a:rPr lang="en-GB" sz="2000" dirty="0">
                <a:latin typeface="Arial" panose="020B0604020202020204" pitchFamily="34" charset="0"/>
                <a:cs typeface="Arial" panose="020B0604020202020204" pitchFamily="34" charset="0"/>
              </a:rPr>
              <a:t> Simple drag-and-drop functionality for encoding and decoding hidden messages.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685101" y="1482520"/>
            <a:ext cx="11029615" cy="4673324"/>
          </a:xfrm>
        </p:spPr>
        <p:txBody>
          <a:bodyPr>
            <a:normAutofit lnSpcReduction="10000"/>
          </a:bodyPr>
          <a:lstStyle/>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Cybersecurity Professionals</a:t>
            </a:r>
            <a:r>
              <a:rPr lang="en-US" sz="1800" dirty="0">
                <a:latin typeface="Arial" panose="020B0604020202020204" pitchFamily="34" charset="0"/>
                <a:cs typeface="Arial" panose="020B0604020202020204" pitchFamily="34" charset="0"/>
              </a:rPr>
              <a:t> – For secure communication and data protection.</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Government &amp; Intelligence Agencies</a:t>
            </a:r>
            <a:r>
              <a:rPr lang="en-US" sz="1800" dirty="0">
                <a:latin typeface="Arial" panose="020B0604020202020204" pitchFamily="34" charset="0"/>
                <a:cs typeface="Arial" panose="020B0604020202020204" pitchFamily="34" charset="0"/>
              </a:rPr>
              <a:t> – To exchange classified information without detection.</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Journalists &amp; Whistleblowers</a:t>
            </a:r>
            <a:r>
              <a:rPr lang="en-US" sz="1800" dirty="0">
                <a:latin typeface="Arial" panose="020B0604020202020204" pitchFamily="34" charset="0"/>
                <a:cs typeface="Arial" panose="020B0604020202020204" pitchFamily="34" charset="0"/>
              </a:rPr>
              <a:t> – For confidential reporting and protecting sources.</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Businesses &amp; Corporations</a:t>
            </a:r>
            <a:r>
              <a:rPr lang="en-US" sz="1800" dirty="0">
                <a:latin typeface="Arial" panose="020B0604020202020204" pitchFamily="34" charset="0"/>
                <a:cs typeface="Arial" panose="020B0604020202020204" pitchFamily="34" charset="0"/>
              </a:rPr>
              <a:t> – To secure sensitive company data and digital assets.</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Forensic Experts &amp; Law Enforcement</a:t>
            </a:r>
            <a:r>
              <a:rPr lang="en-US" sz="1800" dirty="0">
                <a:latin typeface="Arial" panose="020B0604020202020204" pitchFamily="34" charset="0"/>
                <a:cs typeface="Arial" panose="020B0604020202020204" pitchFamily="34" charset="0"/>
              </a:rPr>
              <a:t> – For investigating cybercrimes and digital forensics.</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Content Creators &amp; Artists</a:t>
            </a:r>
            <a:r>
              <a:rPr lang="en-US" sz="1800" dirty="0">
                <a:latin typeface="Arial" panose="020B0604020202020204" pitchFamily="34" charset="0"/>
                <a:cs typeface="Arial" panose="020B0604020202020204" pitchFamily="34" charset="0"/>
              </a:rPr>
              <a:t> – For digital watermarking and copyright protection.</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General Users</a:t>
            </a:r>
            <a:r>
              <a:rPr lang="en-US" sz="1800" dirty="0">
                <a:latin typeface="Arial" panose="020B0604020202020204" pitchFamily="34" charset="0"/>
                <a:cs typeface="Arial" panose="020B0604020202020204" pitchFamily="34" charset="0"/>
              </a:rPr>
              <a:t> – For personal data privacy in emails, images, and documents.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C723D310-456E-490C-37D7-B8D56A036C3D}"/>
              </a:ext>
            </a:extLst>
          </p:cNvPr>
          <p:cNvPicPr>
            <a:picLocks noGrp="1" noChangeAspect="1"/>
          </p:cNvPicPr>
          <p:nvPr>
            <p:ph idx="1"/>
          </p:nvPr>
        </p:nvPicPr>
        <p:blipFill>
          <a:blip r:embed="rId2"/>
          <a:stretch>
            <a:fillRect/>
          </a:stretch>
        </p:blipFill>
        <p:spPr>
          <a:xfrm>
            <a:off x="348860" y="1232452"/>
            <a:ext cx="11494279" cy="5112904"/>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023673EB-5D9F-99EE-FD1D-002B5BFC21CB}"/>
              </a:ext>
            </a:extLst>
          </p:cNvPr>
          <p:cNvSpPr>
            <a:spLocks noGrp="1" noChangeArrowheads="1"/>
          </p:cNvSpPr>
          <p:nvPr>
            <p:ph idx="1"/>
          </p:nvPr>
        </p:nvSpPr>
        <p:spPr bwMode="auto">
          <a:xfrm>
            <a:off x="581024" y="2078710"/>
            <a:ext cx="1142047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Definition &amp; Purpose</a:t>
            </a:r>
            <a:r>
              <a:rPr kumimoji="0" lang="en-US" altLang="en-US" sz="1800" b="0" i="0" u="none" strike="noStrike" cap="none" normalizeH="0" baseline="0" dirty="0">
                <a:ln>
                  <a:noFill/>
                </a:ln>
                <a:solidFill>
                  <a:schemeClr val="tx1"/>
                </a:solidFill>
                <a:effectLst/>
                <a:latin typeface="Arial" panose="020B0604020202020204" pitchFamily="34" charset="0"/>
              </a:rPr>
              <a:t> – Steganography is a technique for hiding information within digital media, ensuring covert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Comparison with Cryptography</a:t>
            </a:r>
            <a:r>
              <a:rPr kumimoji="0" lang="en-US" altLang="en-US" sz="1800" b="0" i="0" u="none" strike="noStrike" cap="none" normalizeH="0" baseline="0" dirty="0">
                <a:ln>
                  <a:noFill/>
                </a:ln>
                <a:solidFill>
                  <a:schemeClr val="tx1"/>
                </a:solidFill>
                <a:effectLst/>
                <a:latin typeface="Arial" panose="020B0604020202020204" pitchFamily="34" charset="0"/>
              </a:rPr>
              <a:t> – Unlike encryption, which scrambles data, steganography hides the message’s existence, making it more discreet.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 – Used in cybersecurity, digital watermarking, confidential data transmission, and forensic investigations.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Challenges</a:t>
            </a:r>
            <a:r>
              <a:rPr kumimoji="0" lang="en-US" altLang="en-US" sz="1800" b="0" i="0" u="none" strike="noStrike" cap="none" normalizeH="0" baseline="0" dirty="0">
                <a:ln>
                  <a:noFill/>
                </a:ln>
                <a:solidFill>
                  <a:schemeClr val="tx1"/>
                </a:solidFill>
                <a:effectLst/>
                <a:latin typeface="Arial" panose="020B0604020202020204" pitchFamily="34" charset="0"/>
              </a:rPr>
              <a:t> – Vulnerable to steganalysis (detection techniques), limited data-hiding capacity, and evolving security threats.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Future Scope</a:t>
            </a:r>
            <a:r>
              <a:rPr kumimoji="0" lang="en-US" altLang="en-US" sz="1800" b="0" i="0" u="none" strike="noStrike" cap="none" normalizeH="0" baseline="0" dirty="0">
                <a:ln>
                  <a:noFill/>
                </a:ln>
                <a:solidFill>
                  <a:schemeClr val="tx1"/>
                </a:solidFill>
                <a:effectLst/>
                <a:latin typeface="Arial" panose="020B0604020202020204" pitchFamily="34" charset="0"/>
              </a:rPr>
              <a:t> – Integration with AI, machine learning, and encryption to improve robustness, security, and resistance to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Overall Significance</a:t>
            </a:r>
            <a:r>
              <a:rPr kumimoji="0" lang="en-US" altLang="en-US" sz="1800" b="0" i="0" u="none" strike="noStrike" cap="none" normalizeH="0" baseline="0" dirty="0">
                <a:ln>
                  <a:noFill/>
                </a:ln>
                <a:solidFill>
                  <a:schemeClr val="tx1"/>
                </a:solidFill>
                <a:effectLst/>
                <a:latin typeface="Arial" panose="020B0604020202020204" pitchFamily="34" charset="0"/>
              </a:rPr>
              <a:t> – A crucial tool for secure communication, with ongoing research needed to enhance its effectiveness in digital security.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6600" b="1" dirty="0"/>
              <a:t>https://github.com/Akshat-12345/STEGANOGRAPHY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642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akshat bajpai</cp:lastModifiedBy>
  <cp:revision>25</cp:revision>
  <dcterms:created xsi:type="dcterms:W3CDTF">2021-05-26T16:50:10Z</dcterms:created>
  <dcterms:modified xsi:type="dcterms:W3CDTF">2025-02-22T06:10:52Z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