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64656c20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64656c20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4656c20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64656c20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64656c20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64656c20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4656c20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4656c20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64656c20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64656c20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64656c20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64656c20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4656c20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4656c20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4656c20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4656c20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64656c20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64656c20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4656c20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64656c20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4656c20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4656c20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64656c20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64656c20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4656c20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4656c20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4656c20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4656c20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4656c20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4656c20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riplXsNf_zs" TargetMode="External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gif"/><Relationship Id="rId5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6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522225"/>
            <a:ext cx="76881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(Multi Layer Perceptrons)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Swetanjal Dutta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85525" y="649925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 predicts: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sign(w.x)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words, it passes the value of w.x through a step activation function and outputs +1 or -1.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950" y="0"/>
            <a:ext cx="2863050" cy="20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0" y="688100"/>
            <a:ext cx="8839199" cy="4455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type="title"/>
          </p:nvPr>
        </p:nvSpPr>
        <p:spPr>
          <a:xfrm>
            <a:off x="648075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Perceptron Algorithm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1716350" y="1590575"/>
            <a:ext cx="4261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7800" y="1274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solve the non linearity issue by stacking up many perceptrons?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0" y="2158650"/>
            <a:ext cx="439002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5274825" y="2496975"/>
            <a:ext cx="2448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Not really!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It will still be a linear classifier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non linearity instead of the step function after each perceptron node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411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This happens to solve the non linearity issue.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Adding these non linearities after every perceptron node, along with the hidden layers in the architecture help us approximate any function(Universal Approximation Theorem)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are the non linearities available?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ReLU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tanh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Sigmoid which is a continuous version of the step function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Leaky ReLU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train a complicated network like this we need something more formal!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Loss Function measures how well my model fits the training set.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If the problem is a linear regression problem, mean square error can be used as a loss function.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If the problem is a classification problem, we cannot use mean square error as the loss function. This is because MSE is non convex in classification problems.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ple gradient descent" id="189" name="Google Shape;189;p28" title="Simple gradient descen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863" y="1340800"/>
            <a:ext cx="5070266" cy="38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931400" y="236550"/>
            <a:ext cx="74661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336350" y="0"/>
            <a:ext cx="8656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the loss function using Gradient Descent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607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30000" y="25717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apples and oranges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925" y="1013525"/>
            <a:ext cx="4535000" cy="3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5067675" y="207150"/>
            <a:ext cx="3810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250" y="152400"/>
            <a:ext cx="528774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81150" y="298800"/>
            <a:ext cx="3698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Learnable parameters w, b</a:t>
            </a:r>
            <a:endParaRPr sz="3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w^Tx &lt;= b"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25" y="1819600"/>
            <a:ext cx="2004875" cy="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2411775" y="1930850"/>
            <a:ext cx="1819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, Classify as -1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w^Tx &gt; b"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925" y="2419175"/>
            <a:ext cx="1960475" cy="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2482825" y="2456150"/>
            <a:ext cx="1819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, Classify as +1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32925" y="3584700"/>
            <a:ext cx="3225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Notation: Red circles have label +1 and blue circles have label -1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Absorbing the b into w vector and adding 1 to x</a:t>
            </a:r>
            <a:endParaRPr/>
          </a:p>
        </p:txBody>
      </p:sp>
      <p:pic>
        <p:nvPicPr>
          <p:cNvPr descr="w^Tx &lt;= 0"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375" y="2444714"/>
            <a:ext cx="2589325" cy="606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Tx &gt; 0"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638" y="3410500"/>
            <a:ext cx="2374800" cy="608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=\begin{pmatrix} &#10;w_1\\&#10;w_2\\&#10;-b&#10;\end{pmatrix}"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4900" y="1999925"/>
            <a:ext cx="1819925" cy="149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=\begin{pmatrix} &#10;x_1\\&#10;x_2\\&#10;1&#10;\end{pmatrix}"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4912" y="3718650"/>
            <a:ext cx="1937750" cy="14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290875" y="3107175"/>
            <a:ext cx="1124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where,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100"/>
            <a:ext cx="9143999" cy="4011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436475" y="399500"/>
            <a:ext cx="31887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Intuition on Training the perceptron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69650" y="1538800"/>
            <a:ext cx="30258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Misclassifying a sample with label +1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can I change my w and b so that my perceptron gets the sample correct?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Increase or decrease b?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x to w or subtract x from w?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Does this agree with the above algorithm?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575" y="152400"/>
            <a:ext cx="5214025" cy="477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36475" y="399500"/>
            <a:ext cx="31887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Intuition on Training the perceptron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9650" y="1538800"/>
            <a:ext cx="30258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Misclassifying a sample with label -1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can I change my w and b so that my perceptron gets the sample correct?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Increase or decrease b?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x to w or subtract x from w?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Does this agree with the above algorithm?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450" y="338575"/>
            <a:ext cx="5638551" cy="446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3200"/>
            <a:ext cx="8839201" cy="40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Geometric intuition 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avoid the line from moving drastically during the training process, we use a learning rate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