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EBDF375-FAF7-4D09-AD2B-EA83DB4BE2C6}">
  <a:tblStyle styleId="{0EBDF375-FAF7-4D09-AD2B-EA83DB4BE2C6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9850" lvl="0" marL="0" marR="0" rtl="0" algn="l">
              <a:spcBef>
                <a:spcPts val="0"/>
              </a:spcBef>
              <a:buSzPct val="100000"/>
              <a:buFont typeface="Arial"/>
              <a:buChar char="●"/>
              <a:defRPr b="0" i="0" sz="1100" u="none" cap="none" strike="noStrike"/>
            </a:lvl1pPr>
            <a:lvl2pPr indent="69850" lvl="1" marL="457200" marR="0" rtl="0" algn="l">
              <a:spcBef>
                <a:spcPts val="0"/>
              </a:spcBef>
              <a:buSzPct val="100000"/>
              <a:buFont typeface="Arial"/>
              <a:buChar char="○"/>
              <a:defRPr b="0" i="0" sz="1100" u="none" cap="none" strike="noStrike"/>
            </a:lvl2pPr>
            <a:lvl3pPr indent="69850" lvl="2" marL="914400" marR="0" rtl="0" algn="l">
              <a:spcBef>
                <a:spcPts val="0"/>
              </a:spcBef>
              <a:buSzPct val="100000"/>
              <a:buFont typeface="Arial"/>
              <a:buChar char="■"/>
              <a:defRPr b="0" i="0" sz="1100" u="none" cap="none" strike="noStrike"/>
            </a:lvl3pPr>
            <a:lvl4pPr indent="69850" lvl="3" marL="1371600" marR="0" rtl="0" algn="l">
              <a:spcBef>
                <a:spcPts val="0"/>
              </a:spcBef>
              <a:buSzPct val="100000"/>
              <a:buFont typeface="Arial"/>
              <a:buChar char="●"/>
              <a:defRPr b="0" i="0" sz="1100" u="none" cap="none" strike="noStrike"/>
            </a:lvl4pPr>
            <a:lvl5pPr indent="69850" lvl="4" marL="1828800" marR="0" rtl="0" algn="l">
              <a:spcBef>
                <a:spcPts val="0"/>
              </a:spcBef>
              <a:buSzPct val="100000"/>
              <a:buFont typeface="Arial"/>
              <a:buChar char="○"/>
              <a:defRPr b="0" i="0" sz="1100" u="none" cap="none" strike="noStrike"/>
            </a:lvl5pPr>
            <a:lvl6pPr indent="69850" lvl="5" marL="2286000" marR="0" rtl="0" algn="l">
              <a:spcBef>
                <a:spcPts val="0"/>
              </a:spcBef>
              <a:buSzPct val="100000"/>
              <a:buFont typeface="Arial"/>
              <a:buChar char="■"/>
              <a:defRPr b="0" i="0" sz="1100" u="none" cap="none" strike="noStrike"/>
            </a:lvl6pPr>
            <a:lvl7pPr indent="69850" lvl="6" marL="2743200" marR="0" rtl="0" algn="l">
              <a:spcBef>
                <a:spcPts val="0"/>
              </a:spcBef>
              <a:buSzPct val="100000"/>
              <a:buFont typeface="Arial"/>
              <a:buChar char="●"/>
              <a:defRPr b="0" i="0" sz="1100" u="none" cap="none" strike="noStrike"/>
            </a:lvl7pPr>
            <a:lvl8pPr indent="69850" lvl="7" marL="3200400" marR="0" rtl="0" algn="l">
              <a:spcBef>
                <a:spcPts val="0"/>
              </a:spcBef>
              <a:buSzPct val="100000"/>
              <a:buFont typeface="Arial"/>
              <a:buChar char="○"/>
              <a:defRPr b="0" i="0" sz="1100" u="none" cap="none" strike="noStrike"/>
            </a:lvl8pPr>
            <a:lvl9pPr indent="69850" lvl="8" marL="3657600" marR="0" rtl="0" algn="l">
              <a:spcBef>
                <a:spcPts val="0"/>
              </a:spcBef>
              <a:buSzPct val="1000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1" cy="1732548"/>
            <a:chOff x="7343003" y="3409675"/>
            <a:chExt cx="1691421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0"/>
              <a:ext cx="316799" cy="688512"/>
              <a:chOff x="7343003" y="4453710"/>
              <a:chExt cx="316799" cy="688512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0"/>
                <a:ext cx="316799" cy="6884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799" cy="3404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799" cy="1036523"/>
              <a:chOff x="7801210" y="4105700"/>
              <a:chExt cx="316799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0"/>
                <a:ext cx="316799" cy="6884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799" cy="10364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799" cy="3404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7" y="3757687"/>
              <a:ext cx="316799" cy="1384535"/>
              <a:chOff x="8259417" y="3757687"/>
              <a:chExt cx="316799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7" y="4453710"/>
                <a:ext cx="316799" cy="6884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7" y="3757687"/>
                <a:ext cx="316799" cy="13844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7" y="4105700"/>
                <a:ext cx="316799" cy="10364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7" y="4801723"/>
                <a:ext cx="316799" cy="3404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799" cy="1732548"/>
              <a:chOff x="8717625" y="3409675"/>
              <a:chExt cx="316799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0"/>
                <a:ext cx="316799" cy="6884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7"/>
                <a:ext cx="316799" cy="13844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799" cy="10364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799" cy="17324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799" cy="3404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2" y="0"/>
            <a:ext cx="3814072" cy="3839101"/>
            <a:chOff x="5043502" y="0"/>
            <a:chExt cx="3814072" cy="3839101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8" y="3480727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1" y="2704283"/>
              <a:ext cx="635219" cy="635218"/>
              <a:chOff x="6725724" y="2701258"/>
              <a:chExt cx="1208100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4" y="2701258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58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6" y="2930398"/>
                <a:ext cx="749699" cy="749699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19" y="179237"/>
              <a:ext cx="873163" cy="873001"/>
              <a:chOff x="7754428" y="208724"/>
              <a:chExt cx="541799" cy="541799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5"/>
                <a:ext cx="388017" cy="38801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5"/>
                <a:ext cx="388017" cy="388017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39" y="356363"/>
              <a:ext cx="2576999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2" y="460309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4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7" y="867729"/>
              <a:ext cx="1554222" cy="1554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4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8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2"/>
            <a:ext cx="4255499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499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0" y="4099200"/>
            <a:ext cx="9144035" cy="1044300"/>
            <a:chOff x="50" y="4099200"/>
            <a:chExt cx="9144035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0" y="4309200"/>
              <a:ext cx="231620" cy="834300"/>
              <a:chOff x="2688735" y="4301380"/>
              <a:chExt cx="231899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5" y="4720780"/>
                <a:ext cx="231899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5" y="4301380"/>
                <a:ext cx="231899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5" y="4511080"/>
                <a:ext cx="231899" cy="6245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5" y="4930480"/>
                <a:ext cx="231899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5" y="4099200"/>
              <a:ext cx="231620" cy="1044300"/>
              <a:chOff x="2688735" y="4091380"/>
              <a:chExt cx="231899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5" y="4720780"/>
                <a:ext cx="231899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5" y="4301380"/>
                <a:ext cx="231899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5" y="4511080"/>
                <a:ext cx="231899" cy="6245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5" y="4091380"/>
                <a:ext cx="231899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5" y="4930480"/>
                <a:ext cx="231899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59" y="4309200"/>
              <a:ext cx="231620" cy="834300"/>
              <a:chOff x="2688735" y="4301380"/>
              <a:chExt cx="231899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5" y="4720780"/>
                <a:ext cx="231899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5" y="4301380"/>
                <a:ext cx="231899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5" y="4511080"/>
                <a:ext cx="231899" cy="6245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5" y="4930480"/>
                <a:ext cx="231899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4" y="4518900"/>
              <a:ext cx="231620" cy="624600"/>
              <a:chOff x="2688735" y="4511080"/>
              <a:chExt cx="231899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5" y="4720780"/>
                <a:ext cx="231899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5" y="4511080"/>
                <a:ext cx="231899" cy="6245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5" y="4930480"/>
                <a:ext cx="231899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1" y="4099200"/>
              <a:ext cx="231600" cy="1044300"/>
              <a:chOff x="1856751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1" y="4518900"/>
                <a:ext cx="231600" cy="6245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5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0" y="4518900"/>
              <a:ext cx="231600" cy="624600"/>
              <a:chOff x="2599460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0" y="4518900"/>
                <a:ext cx="231600" cy="6245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69" y="4099200"/>
              <a:ext cx="231600" cy="1044300"/>
              <a:chOff x="3342169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6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6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69" y="4518900"/>
                <a:ext cx="231600" cy="6245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69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6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4" y="4309200"/>
              <a:ext cx="231600" cy="834300"/>
              <a:chOff x="3713524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4" y="4518900"/>
                <a:ext cx="231600" cy="6245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5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8" y="4518900"/>
              <a:ext cx="231600" cy="624600"/>
              <a:chOff x="4084878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8" y="4518900"/>
                <a:ext cx="231600" cy="6245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5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2" y="4309200"/>
              <a:ext cx="231600" cy="834300"/>
              <a:chOff x="4456232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2" y="4518900"/>
                <a:ext cx="231600" cy="6245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7" y="4099200"/>
              <a:ext cx="231600" cy="1044300"/>
              <a:chOff x="4827587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7" y="4518900"/>
                <a:ext cx="231600" cy="6245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7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2" y="4309200"/>
              <a:ext cx="231600" cy="834300"/>
              <a:chOff x="5198942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2" y="4518900"/>
                <a:ext cx="231600" cy="6245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6" y="4518900"/>
              <a:ext cx="231600" cy="624600"/>
              <a:chOff x="5570296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6" y="4518900"/>
                <a:ext cx="231600" cy="6245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1" y="4309200"/>
              <a:ext cx="231600" cy="834300"/>
              <a:chOff x="5941651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1" y="4518900"/>
                <a:ext cx="231600" cy="6245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5" y="4099200"/>
              <a:ext cx="231600" cy="1044300"/>
              <a:chOff x="6313005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5" y="4518900"/>
                <a:ext cx="231600" cy="6245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5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0" y="4309200"/>
              <a:ext cx="231600" cy="834300"/>
              <a:chOff x="6684360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0" y="4518900"/>
                <a:ext cx="231600" cy="6245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4" y="4518900"/>
              <a:ext cx="231600" cy="624600"/>
              <a:chOff x="7055714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4" y="4518900"/>
                <a:ext cx="231600" cy="6245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5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8" y="4309200"/>
              <a:ext cx="231600" cy="834300"/>
              <a:chOff x="8169778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8" y="4518900"/>
                <a:ext cx="231600" cy="6245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68" y="4309200"/>
              <a:ext cx="231600" cy="834300"/>
              <a:chOff x="7427068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6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6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68" y="4518900"/>
                <a:ext cx="231600" cy="6245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6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2" y="4518900"/>
              <a:ext cx="231600" cy="624600"/>
              <a:chOff x="8541132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2" y="4518900"/>
                <a:ext cx="231600" cy="6245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6" y="4309200"/>
              <a:ext cx="231600" cy="834300"/>
              <a:chOff x="8912486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6" y="4518900"/>
                <a:ext cx="231600" cy="6245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899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0" lvl="1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b="1" sz="8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0" lvl="2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b="1" sz="8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0" lvl="3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b="1" sz="8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0" lvl="4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b="1" sz="8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0" lvl="5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b="1" sz="8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0" lvl="6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b="1" sz="8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0" lvl="7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b="1" sz="8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0" lvl="8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b="1" sz="8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899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255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●"/>
              <a:defRPr b="0" i="0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6985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6985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6985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6985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6985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6985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6985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6985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625964" y="299376"/>
            <a:ext cx="999310" cy="999310"/>
            <a:chOff x="348198" y="179450"/>
            <a:chExt cx="1116299" cy="1116299"/>
          </a:xfrm>
        </p:grpSpPr>
        <p:sp>
          <p:nvSpPr>
            <p:cNvPr id="51" name="Shape 51"/>
            <p:cNvSpPr/>
            <p:nvPr/>
          </p:nvSpPr>
          <p:spPr>
            <a:xfrm rot="-5400000">
              <a:off x="574555" y="405787"/>
              <a:ext cx="663600" cy="663598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rot="-5400000">
              <a:off x="348198" y="179450"/>
              <a:ext cx="1116299" cy="11162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Shape 53"/>
          <p:cNvSpPr txBox="1"/>
          <p:nvPr>
            <p:ph type="title"/>
          </p:nvPr>
        </p:nvSpPr>
        <p:spPr>
          <a:xfrm>
            <a:off x="1303800" y="598575"/>
            <a:ext cx="7030499" cy="99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1303800" y="1990050"/>
            <a:ext cx="7030499" cy="254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6985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6985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6985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6985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6985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6985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6985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6985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51046" y="473697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146768" y="3405"/>
            <a:ext cx="1233214" cy="1384536"/>
            <a:chOff x="146768" y="3405"/>
            <a:chExt cx="1233214" cy="1384536"/>
          </a:xfrm>
        </p:grpSpPr>
        <p:grpSp>
          <p:nvGrpSpPr>
            <p:cNvPr id="58" name="Shape 58"/>
            <p:cNvGrpSpPr/>
            <p:nvPr/>
          </p:nvGrpSpPr>
          <p:grpSpPr>
            <a:xfrm>
              <a:off x="1063183" y="3405"/>
              <a:ext cx="316799" cy="688513"/>
              <a:chOff x="1063183" y="3405"/>
              <a:chExt cx="316799" cy="688513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063183" y="3418"/>
                <a:ext cx="316799" cy="6884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063183" y="3405"/>
                <a:ext cx="316799" cy="3404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Shape 61"/>
            <p:cNvGrpSpPr/>
            <p:nvPr/>
          </p:nvGrpSpPr>
          <p:grpSpPr>
            <a:xfrm>
              <a:off x="604975" y="3405"/>
              <a:ext cx="316799" cy="1036523"/>
              <a:chOff x="604975" y="3405"/>
              <a:chExt cx="316799" cy="1036523"/>
            </a:xfrm>
          </p:grpSpPr>
          <p:sp>
            <p:nvSpPr>
              <p:cNvPr id="62" name="Shape 62"/>
              <p:cNvSpPr/>
              <p:nvPr/>
            </p:nvSpPr>
            <p:spPr>
              <a:xfrm rot="10800000">
                <a:off x="604975" y="3418"/>
                <a:ext cx="316799" cy="6884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Shape 63"/>
              <p:cNvSpPr/>
              <p:nvPr/>
            </p:nvSpPr>
            <p:spPr>
              <a:xfrm rot="10800000">
                <a:off x="604975" y="3429"/>
                <a:ext cx="316799" cy="10364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Shape 64"/>
              <p:cNvSpPr/>
              <p:nvPr/>
            </p:nvSpPr>
            <p:spPr>
              <a:xfrm rot="10800000">
                <a:off x="604975" y="3405"/>
                <a:ext cx="316799" cy="3404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Shape 65"/>
            <p:cNvGrpSpPr/>
            <p:nvPr/>
          </p:nvGrpSpPr>
          <p:grpSpPr>
            <a:xfrm>
              <a:off x="146768" y="3405"/>
              <a:ext cx="316799" cy="1384536"/>
              <a:chOff x="146768" y="3405"/>
              <a:chExt cx="316799" cy="1384536"/>
            </a:xfrm>
          </p:grpSpPr>
          <p:sp>
            <p:nvSpPr>
              <p:cNvPr id="66" name="Shape 66"/>
              <p:cNvSpPr/>
              <p:nvPr/>
            </p:nvSpPr>
            <p:spPr>
              <a:xfrm rot="10800000">
                <a:off x="146768" y="3418"/>
                <a:ext cx="316799" cy="6884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Shape 67"/>
              <p:cNvSpPr/>
              <p:nvPr/>
            </p:nvSpPr>
            <p:spPr>
              <a:xfrm rot="10800000">
                <a:off x="146768" y="3441"/>
                <a:ext cx="316799" cy="13844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Shape 68"/>
              <p:cNvSpPr/>
              <p:nvPr/>
            </p:nvSpPr>
            <p:spPr>
              <a:xfrm rot="10800000">
                <a:off x="146768" y="3429"/>
                <a:ext cx="316799" cy="10364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 rot="10800000">
                <a:off x="146768" y="3405"/>
                <a:ext cx="316799" cy="3404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775082" y="2904008"/>
            <a:ext cx="2186148" cy="2239500"/>
            <a:chOff x="6775082" y="2904008"/>
            <a:chExt cx="2186148" cy="2239500"/>
          </a:xfrm>
        </p:grpSpPr>
        <p:grpSp>
          <p:nvGrpSpPr>
            <p:cNvPr id="71" name="Shape 71"/>
            <p:cNvGrpSpPr/>
            <p:nvPr/>
          </p:nvGrpSpPr>
          <p:grpSpPr>
            <a:xfrm>
              <a:off x="6775082" y="4253707"/>
              <a:ext cx="409500" cy="889800"/>
              <a:chOff x="6775082" y="4253707"/>
              <a:chExt cx="409500" cy="8898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6775082" y="4253707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6775082" y="4703407"/>
                <a:ext cx="409500" cy="4400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Shape 74"/>
            <p:cNvGrpSpPr/>
            <p:nvPr/>
          </p:nvGrpSpPr>
          <p:grpSpPr>
            <a:xfrm>
              <a:off x="7367299" y="3804007"/>
              <a:ext cx="409500" cy="1339500"/>
              <a:chOff x="7367299" y="3804007"/>
              <a:chExt cx="409500" cy="1339500"/>
            </a:xfrm>
          </p:grpSpPr>
          <p:sp>
            <p:nvSpPr>
              <p:cNvPr id="75" name="Shape 75"/>
              <p:cNvSpPr/>
              <p:nvPr/>
            </p:nvSpPr>
            <p:spPr>
              <a:xfrm>
                <a:off x="7367299" y="4253707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Shape 76"/>
              <p:cNvSpPr/>
              <p:nvPr/>
            </p:nvSpPr>
            <p:spPr>
              <a:xfrm>
                <a:off x="7367299" y="3804007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7367299" y="4703407"/>
                <a:ext cx="409500" cy="4400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Shape 78"/>
            <p:cNvGrpSpPr/>
            <p:nvPr/>
          </p:nvGrpSpPr>
          <p:grpSpPr>
            <a:xfrm>
              <a:off x="7959514" y="3354007"/>
              <a:ext cx="409500" cy="1789500"/>
              <a:chOff x="7959514" y="3354007"/>
              <a:chExt cx="409500" cy="1789500"/>
            </a:xfrm>
          </p:grpSpPr>
          <p:sp>
            <p:nvSpPr>
              <p:cNvPr id="79" name="Shape 79"/>
              <p:cNvSpPr/>
              <p:nvPr/>
            </p:nvSpPr>
            <p:spPr>
              <a:xfrm>
                <a:off x="7959514" y="4253707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7959514" y="3354007"/>
                <a:ext cx="409500" cy="17894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7959514" y="3804007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7959514" y="4703407"/>
                <a:ext cx="409500" cy="4400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Shape 8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Shape 84"/>
              <p:cNvSpPr/>
              <p:nvPr/>
            </p:nvSpPr>
            <p:spPr>
              <a:xfrm>
                <a:off x="8551731" y="4253707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x="8551731" y="3354007"/>
                <a:ext cx="409500" cy="17894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8551731" y="3804007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Shape 87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Shape 88"/>
              <p:cNvSpPr/>
              <p:nvPr/>
            </p:nvSpPr>
            <p:spPr>
              <a:xfrm>
                <a:off x="8551731" y="4703407"/>
                <a:ext cx="409500" cy="440099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4" y="299376"/>
            <a:ext cx="999310" cy="999310"/>
            <a:chOff x="348198" y="179450"/>
            <a:chExt cx="1116299" cy="1116299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5" y="405787"/>
              <a:ext cx="663600" cy="663598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8" y="179450"/>
              <a:ext cx="1116299" cy="11162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499" cy="99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499" cy="254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6985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6985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6985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6985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6985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6985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6985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6985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499" cy="254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6985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6985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6985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6985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6985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6985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6985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6985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4" y="299376"/>
            <a:ext cx="999310" cy="999310"/>
            <a:chOff x="348198" y="179450"/>
            <a:chExt cx="1116299" cy="1116299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5" y="405787"/>
              <a:ext cx="663600" cy="663598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8" y="179450"/>
              <a:ext cx="1116299" cy="11162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499" cy="99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4" y="299376"/>
            <a:ext cx="999310" cy="999310"/>
            <a:chOff x="348198" y="179450"/>
            <a:chExt cx="1116299" cy="1116299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5" y="405787"/>
              <a:ext cx="663600" cy="663598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8" y="179450"/>
              <a:ext cx="1116299" cy="11162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1999" cy="158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1999" cy="222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6985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6985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6985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6985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6985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6985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6985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6985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3" y="1254"/>
            <a:ext cx="2267379" cy="2601740"/>
            <a:chOff x="6790513" y="1254"/>
            <a:chExt cx="2267379" cy="260174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536" y="1254"/>
              <a:ext cx="1990357" cy="1990302"/>
              <a:chOff x="7067536" y="1254"/>
              <a:chExt cx="1990357" cy="1990302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2" y="527719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2" y="527719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3"/>
                <a:ext cx="1425646" cy="1425403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5" y="1807995"/>
              <a:ext cx="794999" cy="794999"/>
              <a:chOff x="8207125" y="1807995"/>
              <a:chExt cx="794999" cy="794999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1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7" y="2008609"/>
                <a:ext cx="393003" cy="393003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7" y="2008609"/>
                <a:ext cx="393003" cy="393003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3" y="118856"/>
              <a:ext cx="548698" cy="548698"/>
              <a:chOff x="6790513" y="118856"/>
              <a:chExt cx="548698" cy="548698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1" y="196703"/>
                <a:ext cx="393003" cy="393003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1" y="196703"/>
                <a:ext cx="393003" cy="393003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4" y="299376"/>
            <a:ext cx="999310" cy="999310"/>
            <a:chOff x="348198" y="179450"/>
            <a:chExt cx="1116299" cy="1116299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5" y="405787"/>
              <a:ext cx="663600" cy="663598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8" y="179450"/>
              <a:ext cx="1116299" cy="11162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499" cy="19901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1"/>
            <a:ext cx="3430499" cy="7259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499" cy="38705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6985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6985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6985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6985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6985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6985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6985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6985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1" y="3847118"/>
            <a:ext cx="825391" cy="825391"/>
            <a:chOff x="348198" y="179450"/>
            <a:chExt cx="1116299" cy="1116299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5" y="405787"/>
              <a:ext cx="663600" cy="663598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8" y="179450"/>
              <a:ext cx="1116299" cy="11162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6985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6985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6985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6985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6985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6985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6985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6985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6985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6985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6985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6985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6985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6985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6985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6985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unito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2"/>
            <a:ext cx="4255499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NJACK</a:t>
            </a: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499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unito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NOT JUST ANOTHER COMPUTER K(c)LUB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499" cy="99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aven Pro"/>
              <a:buNone/>
            </a:pPr>
            <a:r>
              <a:rPr b="1" i="0" lang="en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VISION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990050"/>
            <a:ext cx="7030499" cy="254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NJACK is a student group that constantly tries to innovate and foster CSE related technical activities in the campus.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It aims to build a better CS culture through a variety of lectures and workshops.We also conduct many coding and development competitions.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03800" y="598575"/>
            <a:ext cx="7030499" cy="99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ACTIVITIES UNDERTAKEN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032475" y="1693600"/>
            <a:ext cx="7301700" cy="283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Font typeface="Roboto"/>
              <a:buChar char="-"/>
            </a:pPr>
            <a:r>
              <a:rPr b="0" i="0" lang="en" sz="1800" u="none" cap="none" strike="noStrik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WORKSHOPS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Font typeface="Roboto"/>
              <a:buChar char="-"/>
            </a:pPr>
            <a:r>
              <a:rPr b="0" i="0" lang="en" sz="1800" u="none" cap="none" strike="noStrik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SESSIONS ON VARIOUS COMPETITIONS(GSOC(5),ACM-ICPC(5))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Font typeface="Roboto"/>
              <a:buChar char="-"/>
            </a:pPr>
            <a:r>
              <a:rPr b="0" i="0" lang="en" sz="1800" u="none" cap="none" strike="noStrik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SESSIONS ON INTERNSHIPS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Font typeface="Roboto"/>
              <a:buChar char="-"/>
            </a:pPr>
            <a:r>
              <a:rPr b="0" i="0" lang="en" sz="1800" u="none" cap="none" strike="noStrik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CLASSES FOR JUNIORS (Linux,Java,Competitive coding,Android)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Font typeface="Roboto"/>
              <a:buChar char="-"/>
            </a:pPr>
            <a:r>
              <a:rPr b="0" i="0" lang="en" sz="1800" u="none" cap="none" strike="noStrik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CODING COMPETITIONS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Font typeface="Roboto"/>
              <a:buChar char="-"/>
            </a:pPr>
            <a:r>
              <a:rPr b="0" i="0" lang="en" sz="1800" u="none" cap="none" strike="noStrik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TECHNICAL EVENTS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Font typeface="Roboto"/>
              <a:buChar char="-"/>
            </a:pPr>
            <a:r>
              <a:rPr b="0" i="0" lang="en" sz="1800" u="none" cap="none" strike="noStrik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GUEST LECTURES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303800" y="598575"/>
            <a:ext cx="7030499" cy="99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aven Pro"/>
              <a:buNone/>
            </a:pPr>
            <a:r>
              <a:rPr b="1" i="0" lang="en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NEW ACTIVITIES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032475" y="1597875"/>
            <a:ext cx="73017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WINTER OF CODE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HACKATHON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PEER TO PEER TEACHING (Focuses on Research areas)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PROJECTS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○"/>
            </a:pPr>
            <a:r>
              <a:rPr b="0" i="0" lang="en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NJACK WEBSITE (WEB DEV)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○"/>
            </a:pPr>
            <a:r>
              <a:rPr b="0" i="0" lang="en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STOCKMART APP (ANDROID DEV)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BUDGET</a:t>
            </a:r>
          </a:p>
        </p:txBody>
      </p:sp>
      <p:graphicFrame>
        <p:nvGraphicFramePr>
          <p:cNvPr id="302" name="Shape 302"/>
          <p:cNvGraphicFramePr/>
          <p:nvPr/>
        </p:nvGraphicFramePr>
        <p:xfrm>
          <a:off x="852300" y="166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{0EBDF375-FAF7-4D09-AD2B-EA83DB4BE2C6}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SR.NO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EVENT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COST BREAKDOWN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TOTAL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Mindbenders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Organising:- 750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Prize:- 2000+1000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3750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ByteRace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Organising:- 200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Prize:- 2000+1000+1000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4200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NJATH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Organising:-200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Prize:-2500+1000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3700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BUDGET</a:t>
            </a:r>
          </a:p>
        </p:txBody>
      </p:sp>
      <p:graphicFrame>
        <p:nvGraphicFramePr>
          <p:cNvPr id="308" name="Shape 308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{0EBDF375-FAF7-4D09-AD2B-EA83DB4BE2C6}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SR.NO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EVENT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COST BREAKDOWN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TOTAL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CTF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Organising:- 200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Prize:- 2000+1000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3200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Hackathon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(Expected Participants = 70-100)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Organising:-10000 (Tentative)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Prize:- 5000+3000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18000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Total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32,850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