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6" r:id="rId3"/>
    <p:sldId id="360" r:id="rId4"/>
    <p:sldId id="361" r:id="rId5"/>
    <p:sldId id="334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32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 – CSE 430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Dining Philosophers Problem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5637" y="2170664"/>
            <a:ext cx="6777317" cy="4077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/>
            <a:r>
              <a:rPr lang="en-US" dirty="0" smtClean="0"/>
              <a:t>Deadlock due to hold &amp; wait &amp; circular wait</a:t>
            </a:r>
          </a:p>
          <a:p>
            <a:pPr marL="525780" indent="-457200"/>
            <a:endParaRPr lang="en-US" dirty="0"/>
          </a:p>
          <a:p>
            <a:pPr marL="525780" indent="-457200"/>
            <a:r>
              <a:rPr lang="en-US" dirty="0" smtClean="0"/>
              <a:t>Solve it   =&gt;  do not hold &amp;wait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=&gt; or no circular wait</a:t>
            </a:r>
          </a:p>
        </p:txBody>
      </p:sp>
    </p:spTree>
    <p:extLst>
      <p:ext uri="{BB962C8B-B14F-4D97-AF65-F5344CB8AC3E}">
        <p14:creationId xmlns:p14="http://schemas.microsoft.com/office/powerpoint/2010/main" val="22073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Circular Wait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5637" y="2170664"/>
            <a:ext cx="7426363" cy="4077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/>
            <a:r>
              <a:rPr lang="en-US" dirty="0" smtClean="0"/>
              <a:t>Solution #1 =&gt;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not a round table, 6 chopstick</a:t>
            </a:r>
            <a:endParaRPr lang="en-US" dirty="0"/>
          </a:p>
          <a:p>
            <a:pPr marL="68580" indent="0">
              <a:buNone/>
            </a:pPr>
            <a:endParaRPr lang="en-US" sz="1200" dirty="0" smtClean="0"/>
          </a:p>
          <a:p>
            <a:pPr marL="68580" indent="0">
              <a:buNone/>
            </a:pPr>
            <a:r>
              <a:rPr lang="en-US" dirty="0" smtClean="0"/>
              <a:t>			One philosopher picks left + 			then right</a:t>
            </a:r>
          </a:p>
          <a:p>
            <a:pPr marL="52578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7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hold &amp; wait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5637" y="2170664"/>
            <a:ext cx="7731163" cy="4077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/>
            <a:r>
              <a:rPr lang="en-US" dirty="0" err="1" smtClean="0"/>
              <a:t>Philiosopher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=&gt; check for chop[</a:t>
            </a:r>
            <a:r>
              <a:rPr lang="en-US" dirty="0" err="1" smtClean="0"/>
              <a:t>i</a:t>
            </a:r>
            <a:r>
              <a:rPr lang="en-US" dirty="0" smtClean="0"/>
              <a:t>] &amp; 							chop[i+1%5]</a:t>
            </a:r>
          </a:p>
          <a:p>
            <a:pPr marL="68580" indent="0">
              <a:buNone/>
            </a:pPr>
            <a:r>
              <a:rPr lang="en-US" dirty="0" smtClean="0"/>
              <a:t>				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either missing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Sleep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			Grab them	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953000" y="3886200"/>
            <a:ext cx="609600" cy="6858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3962400"/>
            <a:ext cx="618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YES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21218" y="3886200"/>
            <a:ext cx="741382" cy="16002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53196" y="4648200"/>
            <a:ext cx="618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NO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24782" y="2628900"/>
            <a:ext cx="328218" cy="726877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Dining Philosophers Problem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112520" y="2476500"/>
            <a:ext cx="7315200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Philo 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while((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]==0) 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[(i+1)%5] == 0]))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{V(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P(sleep[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 = 0; V(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EAT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51120" y="1752600"/>
            <a:ext cx="3276600" cy="990600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1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sleep[5] = 0</a:t>
            </a:r>
          </a:p>
        </p:txBody>
      </p:sp>
    </p:spTree>
    <p:extLst>
      <p:ext uri="{BB962C8B-B14F-4D97-AF65-F5344CB8AC3E}">
        <p14:creationId xmlns:p14="http://schemas.microsoft.com/office/powerpoint/2010/main" val="16912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Dining Philosophers Problem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112520" y="2476500"/>
            <a:ext cx="7315200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Eating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[(i+1)%5] = 1;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V(sleep[(i+1)%5]);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V(sleep[(i+4)%5]);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648200" y="3810000"/>
            <a:ext cx="1219200" cy="3810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4151411"/>
            <a:ext cx="6189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LEFT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95800" y="4191000"/>
            <a:ext cx="1219200" cy="3810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4532411"/>
            <a:ext cx="7713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126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Readers &amp; Writers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09900" y="2590800"/>
            <a:ext cx="571500" cy="609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62200" y="242871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662397"/>
            <a:ext cx="1188720" cy="1366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19600" y="2590800"/>
            <a:ext cx="457200" cy="609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47160" y="3429000"/>
            <a:ext cx="0" cy="565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240044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2667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No R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No 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600" y="2723210"/>
            <a:ext cx="226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W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Or No waiting W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24200" y="5181600"/>
            <a:ext cx="457200" cy="609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91000" y="5181600"/>
            <a:ext cx="571500" cy="609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8400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563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76800" y="4389732"/>
            <a:ext cx="533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102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r>
              <a:rPr lang="en-US" dirty="0" smtClean="0"/>
              <a:t> or W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5849200"/>
            <a:ext cx="838200" cy="18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0" y="571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 all waiting 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33600" y="5715000"/>
            <a:ext cx="533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0" y="5530334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 one waiting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Readers &amp; Writers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624" y="2029181"/>
            <a:ext cx="5040176" cy="21618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||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&gt;0){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	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--}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49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Reader entry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79624" y="5229581"/>
            <a:ext cx="4887776" cy="14760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 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1090" y="490995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Reader Exit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8200" y="1984177"/>
            <a:ext cx="896170" cy="10013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010" y="1825823"/>
            <a:ext cx="66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21710" y="4724400"/>
            <a:ext cx="108503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9400" y="45690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Reader inside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24200" y="5791200"/>
            <a:ext cx="762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602910" y="5410200"/>
            <a:ext cx="35949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2400" y="52578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Importnat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161224" y="1728610"/>
            <a:ext cx="2830376" cy="32483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Reader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68580" indent="0">
              <a:spcBef>
                <a:spcPts val="0"/>
              </a:spcBef>
              <a:buNone/>
            </a:pPr>
            <a:endParaRPr lang="en-US" sz="1050" dirty="0" smtClean="0">
              <a:solidFill>
                <a:schemeClr val="accent6"/>
              </a:solidFill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    reader entry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     read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accent6"/>
              </a:solidFill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     reader exit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     after stuff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accent6"/>
              </a:solidFill>
            </a:endParaRPr>
          </a:p>
          <a:p>
            <a:pPr marL="6858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accent6"/>
              </a:solidFill>
            </a:endParaRP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47024" y="4520416"/>
            <a:ext cx="0" cy="40796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161224" y="4928384"/>
            <a:ext cx="6858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61224" y="2667000"/>
            <a:ext cx="0" cy="228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61223" y="2666999"/>
            <a:ext cx="38100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6720" y="3163966"/>
            <a:ext cx="94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Sleep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060395" y="3317855"/>
            <a:ext cx="336325" cy="349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35046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Readers &amp; Writers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144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Writer entry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31472" y="3733800"/>
            <a:ext cx="3231331" cy="29341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90600" y="4703177"/>
            <a:ext cx="6781800" cy="17738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&gt;0)then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rwc;i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  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437951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Writer Exit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15992" y="1779869"/>
            <a:ext cx="6879739" cy="265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||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||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||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 {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	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--}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2057400"/>
            <a:ext cx="1981200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029200" y="2529575"/>
            <a:ext cx="685800" cy="4649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2842159"/>
            <a:ext cx="1447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Looks unnecessary but needed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3969" y="3733799"/>
            <a:ext cx="983431" cy="3220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09800" y="4648200"/>
            <a:ext cx="990600" cy="5334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3896" y="41653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WC == 0, last writer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0800" y="4860414"/>
            <a:ext cx="1220484" cy="4313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5672" y="4628347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Reader priority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867400" y="5187595"/>
            <a:ext cx="818645" cy="3994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1436" y="4955581"/>
            <a:ext cx="15329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Flush all readers</a:t>
            </a:r>
          </a:p>
        </p:txBody>
      </p:sp>
    </p:spTree>
    <p:extLst>
      <p:ext uri="{BB962C8B-B14F-4D97-AF65-F5344CB8AC3E}">
        <p14:creationId xmlns:p14="http://schemas.microsoft.com/office/powerpoint/2010/main" val="9018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&amp; Writers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86200" y="2667000"/>
            <a:ext cx="2362200" cy="457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955637" y="2170664"/>
            <a:ext cx="6777317" cy="4077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/>
            <a:r>
              <a:rPr lang="en-US" dirty="0" smtClean="0"/>
              <a:t>Process A in Critical Section</a:t>
            </a:r>
          </a:p>
          <a:p>
            <a:pPr marL="525780" indent="-457200"/>
            <a:endParaRPr lang="en-US" dirty="0" smtClean="0"/>
          </a:p>
          <a:p>
            <a:pPr marL="525780" indent="-457200"/>
            <a:r>
              <a:rPr lang="en-US" dirty="0" smtClean="0"/>
              <a:t>Process A wakes up Process B &amp;      unlock CS</a:t>
            </a:r>
          </a:p>
          <a:p>
            <a:pPr marL="525780" indent="-457200"/>
            <a:endParaRPr lang="en-US" dirty="0"/>
          </a:p>
          <a:p>
            <a:pPr marL="525780" indent="-457200"/>
            <a:r>
              <a:rPr lang="en-US" dirty="0" smtClean="0"/>
              <a:t>Process B competes with Process C to get into 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2343834"/>
            <a:ext cx="189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V(</a:t>
            </a:r>
            <a:r>
              <a:rPr lang="en-US" dirty="0" err="1" smtClean="0">
                <a:solidFill>
                  <a:srgbClr val="0070C0"/>
                </a:solidFill>
              </a:rPr>
              <a:t>w_sem</a:t>
            </a:r>
            <a:r>
              <a:rPr lang="en-US" dirty="0" smtClean="0">
                <a:solidFill>
                  <a:srgbClr val="0070C0"/>
                </a:solidFill>
              </a:rPr>
              <a:t>) or V(</a:t>
            </a:r>
            <a:r>
              <a:rPr lang="en-US" dirty="0" err="1" smtClean="0">
                <a:solidFill>
                  <a:srgbClr val="0070C0"/>
                </a:solidFill>
              </a:rPr>
              <a:t>r_sem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3716803"/>
            <a:ext cx="189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Hand over CS to B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3817619"/>
            <a:ext cx="1219200" cy="2971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Readers &amp; Writers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624" y="2029181"/>
            <a:ext cx="5040176" cy="2667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||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&gt;0){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	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--}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 then 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49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Reader entry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79624" y="5229581"/>
            <a:ext cx="4887776" cy="14760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 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1090" y="490995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Reader Exit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69780" y="4604028"/>
            <a:ext cx="630820" cy="3136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060395" y="3124200"/>
            <a:ext cx="542515" cy="1524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02910" y="294096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Block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34520" y="3962400"/>
            <a:ext cx="3385080" cy="6096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88334" y="3464360"/>
            <a:ext cx="542515" cy="1524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30848" y="3281122"/>
            <a:ext cx="284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 need for P(</a:t>
            </a:r>
            <a:r>
              <a:rPr lang="en-US" dirty="0" err="1" smtClean="0">
                <a:solidFill>
                  <a:schemeClr val="accent6"/>
                </a:solidFill>
              </a:rPr>
              <a:t>mutex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0049" y="3962400"/>
            <a:ext cx="207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Extra Complexity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724" y="4700703"/>
            <a:ext cx="225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If a R is waiting wakes up 1 reader  =&gt;  cascade</a:t>
            </a:r>
          </a:p>
        </p:txBody>
      </p:sp>
    </p:spTree>
    <p:extLst>
      <p:ext uri="{BB962C8B-B14F-4D97-AF65-F5344CB8AC3E}">
        <p14:creationId xmlns:p14="http://schemas.microsoft.com/office/powerpoint/2010/main" val="4817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35046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Readers &amp; Writers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144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Writer entry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31472" y="3733800"/>
            <a:ext cx="3231331" cy="29341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90600" y="4703177"/>
            <a:ext cx="6781800" cy="17738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&gt;0)then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R_Sem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&gt;0) then 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437951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Writer Exit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15992" y="1779869"/>
            <a:ext cx="6879739" cy="265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||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&gt;0 ) {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	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--}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2243615"/>
            <a:ext cx="565164" cy="4553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9107" y="246043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No Extra conditions</a:t>
            </a:r>
          </a:p>
        </p:txBody>
      </p:sp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4060444" y="4475015"/>
            <a:ext cx="470742" cy="7449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31186" y="4105683"/>
            <a:ext cx="153296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Wakes up 1 reader + pass the CS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917818" y="3196719"/>
            <a:ext cx="565164" cy="4553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4525" y="3413534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No P(</a:t>
            </a:r>
            <a:r>
              <a:rPr lang="en-US" sz="1400" dirty="0" err="1" smtClean="0">
                <a:solidFill>
                  <a:srgbClr val="0070C0"/>
                </a:solidFill>
              </a:rPr>
              <a:t>mutex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250117" y="4444447"/>
            <a:ext cx="842153" cy="11749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2270" y="4105683"/>
            <a:ext cx="15329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Wakes 1 W &amp; pass CS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03816" y="6048175"/>
            <a:ext cx="98686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69802" y="5867400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Open CS</a:t>
            </a:r>
          </a:p>
        </p:txBody>
      </p:sp>
    </p:spTree>
    <p:extLst>
      <p:ext uri="{BB962C8B-B14F-4D97-AF65-F5344CB8AC3E}">
        <p14:creationId xmlns:p14="http://schemas.microsoft.com/office/powerpoint/2010/main" val="3541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Dining Philosophers Problem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00" y="3200400"/>
            <a:ext cx="1752600" cy="1828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71900" y="32766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03462" y="383286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44382" y="45720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43791" y="45720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38991" y="3904732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144382" y="3505200"/>
            <a:ext cx="304800" cy="2286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296782" y="4304347"/>
            <a:ext cx="350969" cy="1009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78123" y="3545556"/>
            <a:ext cx="347159" cy="21764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209476" y="4243801"/>
            <a:ext cx="386715" cy="29392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34832" y="4466966"/>
            <a:ext cx="23309" cy="51486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28835" y="3662952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25282" y="2831545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8910" y="4856756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90128" y="4861669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6310" y="3904732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7277" y="3295101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10900" y="3457688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07715" y="4354829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75973" y="4694138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35884" y="4190627"/>
            <a:ext cx="5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121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Dining Philosophers Problem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62000" y="2819400"/>
            <a:ext cx="6248400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1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Phiospher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THINK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 P(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[i+1]%5);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EAT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]%5);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257800" y="2019300"/>
            <a:ext cx="3276600" cy="1600200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[x])=&gt; pickup a chopstick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[x])=&gt; putdown a chopstick</a:t>
            </a:r>
          </a:p>
          <a:p>
            <a:pPr marL="68580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3336</TotalTime>
  <Words>380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Operating System – CSE 430</vt:lpstr>
      <vt:lpstr>Readers &amp; Writers</vt:lpstr>
      <vt:lpstr>Readers &amp; Writers</vt:lpstr>
      <vt:lpstr>Readers &amp; Writers</vt:lpstr>
      <vt:lpstr>Readers &amp; Writers</vt:lpstr>
      <vt:lpstr>Readers &amp; Writers</vt:lpstr>
      <vt:lpstr>Readers &amp; Writers</vt:lpstr>
      <vt:lpstr>The Dining Philosophers Problem</vt:lpstr>
      <vt:lpstr>The Dining Philosophers Problem</vt:lpstr>
      <vt:lpstr>The Dining Philosophers Problem</vt:lpstr>
      <vt:lpstr>No Circular Wait</vt:lpstr>
      <vt:lpstr>No hold &amp; wait</vt:lpstr>
      <vt:lpstr>The Dining Philosophers Problem</vt:lpstr>
      <vt:lpstr>The Dining Philosophers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– CSE 430</dc:title>
  <dc:creator>Ayan Banerjee</dc:creator>
  <cp:lastModifiedBy>Ayan Banerjee</cp:lastModifiedBy>
  <cp:revision>431</cp:revision>
  <dcterms:created xsi:type="dcterms:W3CDTF">2006-08-16T00:00:00Z</dcterms:created>
  <dcterms:modified xsi:type="dcterms:W3CDTF">2016-07-25T23:54:07Z</dcterms:modified>
</cp:coreProperties>
</file>