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4F52-0F70-407E-81AC-4FB30F5CC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AE457-B834-4835-AD5C-2B0729E0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509F-6E4C-418D-BA32-604536DC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0EC8-E086-4A85-A021-2D06584D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638C-D80F-415F-BBBD-429A653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62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502B-2864-4D92-9DB7-6FDFB741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40BE0-688A-4DBE-A6AE-4DC041EC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084A-AA00-4D75-867E-36C162A4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F3D8-93AC-4F9F-B220-84449A02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F57D-60B6-4352-9B3E-205B4F70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2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C22FB-5063-4AA9-A188-3A2541D8F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007C1-3BC2-4828-A2EE-7517EBED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84FD-ABCF-48BE-8AEE-4CF2B2D6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5F2B-8B51-48D6-AAE7-F94AA883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EC9C-9A5D-4AC3-9FCF-8F110B44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65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4FE6-1A99-430A-8DEE-B35F2D7F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6229-CF82-4A88-AE5A-93159A03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D36C-F84E-4167-A539-3E8AACE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2C67-98D0-492B-920D-808E7518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9C14-61AE-4639-AAA5-951AA4A5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7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2A3A-2A63-4814-98A5-74905120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B5DC-12AF-48B1-A974-C6A7791E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7A2E-2FC6-4364-9917-1F2372A1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D12C-A8E7-4804-8803-F7763D0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BA9A-B017-4C9E-8CDB-C663276E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0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D3BF-9D68-447A-92DC-CCABBF8B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E28E-8CAF-4F73-B85B-A418D926E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F2DFC-7489-4BDF-8CDD-42A4D9C9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01ADF-C858-4AEF-BCE4-08C925B2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5E509-C0A0-4434-8A0B-E34AEFE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09017-ABFF-44ED-8897-33E9D44E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19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B4F-42A1-4440-9B77-168A0869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0581-2577-4F50-9373-951502619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B2654-B80D-4010-A5DE-AA4C70E45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7D576-70F3-4AB2-95C0-9254780B4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6E271-5ADE-4AA3-B37A-17EFF36F2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99561-82E3-4ECC-B35E-2A09F780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56B20-FF7E-41B6-8CB3-04D10EE0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C29D9-8FA8-4038-934E-8BB07D94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42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05B1-E4B5-49A5-ACC2-870677EF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DFA1E-D130-439F-B17D-F22B7408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EEC26-A040-4795-AF89-1FE9845F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25409-ED41-4A1F-B634-757CB185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92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D185-7E46-4925-882A-315E9394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9A1AA-0A7B-4556-801F-2FFB20F4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9EC82-5027-4E51-96FA-89F9B649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88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56E6-670F-4A41-AFB0-C28D80E8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3957-7143-43E9-8E74-A233A618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8DAC3-3FC1-41B6-8F7C-1BF79B3D6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42FA0-724E-430A-9686-1A8F88E7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62D29-D547-4846-9D98-BB0BB792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AD293-6D0E-4DB7-8DFA-77A4C93E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5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732C-4A43-4312-9CF2-5C1C645D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EDD17-405B-4AE2-B8A6-C7C224DEA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A6AB-BD52-4715-A5A5-CD28E684E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5F179-64A7-4B60-9083-65FCE53D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030C-7666-48FF-A1A2-BF7E42CA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A84C4-C32C-49D6-9A61-FC8E3149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346FD-0681-4CF6-B5EA-44559708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D1CA-07B3-405B-9EA8-6FD5A81D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5CBA-3F48-46AA-ACAE-1EF6733CC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46F4-F7BC-4D25-B544-05209E20F8B4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6CF5-EA92-4238-9FE7-6A2BBE7C9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E97C-A1F8-451F-9CE3-D643E506E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3C25-4BF6-41F8-B5FF-7FD6138664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3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8442-D325-442E-9804-3E4EC9CA7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9807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CA" dirty="0"/>
              <a:t>One Hot Vector 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62D9B-550B-4A2B-874C-A7167AACC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100" y="1699492"/>
            <a:ext cx="9144000" cy="51968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Let’s say we have 3 images, then they can be represented by the following one-hot vector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4DAB9-4743-4A56-B6C9-8C12FCD75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9180"/>
            <a:ext cx="2021840" cy="2007380"/>
          </a:xfrm>
          <a:prstGeom prst="rect">
            <a:avLst/>
          </a:prstGeom>
        </p:spPr>
      </p:pic>
      <p:pic>
        <p:nvPicPr>
          <p:cNvPr id="7" name="Picture 6" descr="A close up of a cat&#10;&#10;Description generated with very high confidence">
            <a:extLst>
              <a:ext uri="{FF2B5EF4-FFF2-40B4-BE49-F238E27FC236}">
                <a16:creationId xmlns:a16="http://schemas.microsoft.com/office/drawing/2014/main" id="{B4317F5E-9625-4D57-9352-53A5020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7" y="2219180"/>
            <a:ext cx="1922463" cy="2007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885EE-C83D-441E-9253-93B033073542}"/>
              </a:ext>
            </a:extLst>
          </p:cNvPr>
          <p:cNvSpPr txBox="1"/>
          <p:nvPr/>
        </p:nvSpPr>
        <p:spPr>
          <a:xfrm>
            <a:off x="2138817" y="451381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[1,0,0]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EF21E-01BE-4072-A868-ABC5416B611D}"/>
              </a:ext>
            </a:extLst>
          </p:cNvPr>
          <p:cNvSpPr txBox="1"/>
          <p:nvPr/>
        </p:nvSpPr>
        <p:spPr>
          <a:xfrm>
            <a:off x="5621998" y="451381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[0,1,0]</a:t>
            </a:r>
          </a:p>
        </p:txBody>
      </p:sp>
      <p:pic>
        <p:nvPicPr>
          <p:cNvPr id="11" name="Picture 10" descr="A brown and black dog standing on grass&#10;&#10;Description generated with very high confidence">
            <a:extLst>
              <a:ext uri="{FF2B5EF4-FFF2-40B4-BE49-F238E27FC236}">
                <a16:creationId xmlns:a16="http://schemas.microsoft.com/office/drawing/2014/main" id="{70DBF686-B798-4DDF-BC3B-E4D57F3D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97" y="2225040"/>
            <a:ext cx="2337000" cy="2001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0E11CC-0391-44F5-B31D-963B6720DB7A}"/>
              </a:ext>
            </a:extLst>
          </p:cNvPr>
          <p:cNvSpPr txBox="1"/>
          <p:nvPr/>
        </p:nvSpPr>
        <p:spPr>
          <a:xfrm>
            <a:off x="9105179" y="451381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[1,0,0]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454B7-A2D7-4058-B6E0-CB654091C5CD}"/>
              </a:ext>
            </a:extLst>
          </p:cNvPr>
          <p:cNvSpPr txBox="1"/>
          <p:nvPr/>
        </p:nvSpPr>
        <p:spPr>
          <a:xfrm>
            <a:off x="443345" y="6326910"/>
            <a:ext cx="443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https://www.kaggle.com/c/dogs-vs-cats/data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7FF4FA-0600-43C2-BB2E-0CCAC0CE7CE2}"/>
              </a:ext>
            </a:extLst>
          </p:cNvPr>
          <p:cNvCxnSpPr>
            <a:cxnSpLocks/>
          </p:cNvCxnSpPr>
          <p:nvPr/>
        </p:nvCxnSpPr>
        <p:spPr>
          <a:xfrm flipV="1">
            <a:off x="2346036" y="4883144"/>
            <a:ext cx="0" cy="52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52E0CD-BA03-4E7D-8C5F-CA71D25F4527}"/>
              </a:ext>
            </a:extLst>
          </p:cNvPr>
          <p:cNvCxnSpPr>
            <a:cxnSpLocks/>
          </p:cNvCxnSpPr>
          <p:nvPr/>
        </p:nvCxnSpPr>
        <p:spPr>
          <a:xfrm flipV="1">
            <a:off x="9342582" y="4838687"/>
            <a:ext cx="0" cy="52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4DE5B0-AC20-497C-81BE-9D1408963EAC}"/>
              </a:ext>
            </a:extLst>
          </p:cNvPr>
          <p:cNvCxnSpPr>
            <a:cxnSpLocks/>
          </p:cNvCxnSpPr>
          <p:nvPr/>
        </p:nvCxnSpPr>
        <p:spPr>
          <a:xfrm flipV="1">
            <a:off x="6018100" y="4838688"/>
            <a:ext cx="0" cy="52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One Hot Vector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Set:</dc:title>
  <dc:creator>Akshat Marya</dc:creator>
  <cp:lastModifiedBy>Akshat Marya</cp:lastModifiedBy>
  <cp:revision>2</cp:revision>
  <dcterms:created xsi:type="dcterms:W3CDTF">2018-03-31T06:21:29Z</dcterms:created>
  <dcterms:modified xsi:type="dcterms:W3CDTF">2018-03-31T06:34:04Z</dcterms:modified>
</cp:coreProperties>
</file>